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661" name="평행 사변형 660">
            <a:extLst>
              <a:ext uri="{FF2B5EF4-FFF2-40B4-BE49-F238E27FC236}">
                <a16:creationId xmlns:a16="http://schemas.microsoft.com/office/drawing/2014/main" id="{9F5BEE6E-FA4E-4421-9C28-465D6C7BE099}"/>
              </a:ext>
            </a:extLst>
          </p:cNvPr>
          <p:cNvSpPr/>
          <p:nvPr/>
        </p:nvSpPr>
        <p:spPr>
          <a:xfrm flipH="1">
            <a:off x="4808173" y="2610659"/>
            <a:ext cx="2592751" cy="2722904"/>
          </a:xfrm>
          <a:prstGeom prst="parallelogram">
            <a:avLst>
              <a:gd name="adj" fmla="val 71288"/>
            </a:avLst>
          </a:prstGeom>
          <a:gradFill>
            <a:gsLst>
              <a:gs pos="0">
                <a:schemeClr val="accent4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62" name="Up Arrow 4">
            <a:extLst>
              <a:ext uri="{FF2B5EF4-FFF2-40B4-BE49-F238E27FC236}">
                <a16:creationId xmlns:a16="http://schemas.microsoft.com/office/drawing/2014/main" id="{CB33AA26-51EF-480B-95C8-20E0892113CD}"/>
              </a:ext>
            </a:extLst>
          </p:cNvPr>
          <p:cNvSpPr/>
          <p:nvPr/>
        </p:nvSpPr>
        <p:spPr>
          <a:xfrm>
            <a:off x="6292200" y="1733563"/>
            <a:ext cx="1510669" cy="3600000"/>
          </a:xfrm>
          <a:prstGeom prst="upArrow">
            <a:avLst>
              <a:gd name="adj1" fmla="val 50000"/>
              <a:gd name="adj2" fmla="val 61937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63" name="Up Arrow 7">
            <a:extLst>
              <a:ext uri="{FF2B5EF4-FFF2-40B4-BE49-F238E27FC236}">
                <a16:creationId xmlns:a16="http://schemas.microsoft.com/office/drawing/2014/main" id="{FE03860F-D896-4829-870C-9AE2DB04D357}"/>
              </a:ext>
            </a:extLst>
          </p:cNvPr>
          <p:cNvSpPr/>
          <p:nvPr/>
        </p:nvSpPr>
        <p:spPr>
          <a:xfrm rot="10800000">
            <a:off x="4427231" y="2610659"/>
            <a:ext cx="1510669" cy="3600000"/>
          </a:xfrm>
          <a:prstGeom prst="upArrow">
            <a:avLst>
              <a:gd name="adj1" fmla="val 50000"/>
              <a:gd name="adj2" fmla="val 6193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64" name="TextBox 663">
            <a:extLst>
              <a:ext uri="{FF2B5EF4-FFF2-40B4-BE49-F238E27FC236}">
                <a16:creationId xmlns:a16="http://schemas.microsoft.com/office/drawing/2014/main" id="{71284BAD-FE30-4B83-9F56-F8C13EED32D6}"/>
              </a:ext>
            </a:extLst>
          </p:cNvPr>
          <p:cNvSpPr txBox="1"/>
          <p:nvPr/>
        </p:nvSpPr>
        <p:spPr>
          <a:xfrm>
            <a:off x="4310256" y="2087439"/>
            <a:ext cx="1744617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4"/>
                </a:solidFill>
                <a:cs typeface="Arial" pitchFamily="34" charset="0"/>
              </a:rPr>
              <a:t>$100.50</a:t>
            </a:r>
            <a:endParaRPr lang="ko-KR" altLang="en-US" sz="27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665" name="TextBox 664">
            <a:extLst>
              <a:ext uri="{FF2B5EF4-FFF2-40B4-BE49-F238E27FC236}">
                <a16:creationId xmlns:a16="http://schemas.microsoft.com/office/drawing/2014/main" id="{FCEE6846-DEF5-4F30-A92C-B7F6198F6AC5}"/>
              </a:ext>
            </a:extLst>
          </p:cNvPr>
          <p:cNvSpPr txBox="1"/>
          <p:nvPr/>
        </p:nvSpPr>
        <p:spPr>
          <a:xfrm>
            <a:off x="6175225" y="5333563"/>
            <a:ext cx="1744617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1"/>
                </a:solidFill>
                <a:cs typeface="Arial" pitchFamily="34" charset="0"/>
              </a:rPr>
              <a:t>$203.00</a:t>
            </a:r>
            <a:endParaRPr lang="ko-KR" altLang="en-US" sz="2700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666" name="그룹 665">
            <a:extLst>
              <a:ext uri="{FF2B5EF4-FFF2-40B4-BE49-F238E27FC236}">
                <a16:creationId xmlns:a16="http://schemas.microsoft.com/office/drawing/2014/main" id="{8F463A09-97AE-41F7-BE06-B0CEC0DC28B7}"/>
              </a:ext>
            </a:extLst>
          </p:cNvPr>
          <p:cNvGrpSpPr/>
          <p:nvPr/>
        </p:nvGrpSpPr>
        <p:grpSpPr>
          <a:xfrm>
            <a:off x="8138120" y="2056674"/>
            <a:ext cx="3377607" cy="2492990"/>
            <a:chOff x="8157169" y="1942374"/>
            <a:chExt cx="3377607" cy="2492990"/>
          </a:xfrm>
        </p:grpSpPr>
        <p:sp>
          <p:nvSpPr>
            <p:cNvPr id="667" name="TextBox 666">
              <a:extLst>
                <a:ext uri="{FF2B5EF4-FFF2-40B4-BE49-F238E27FC236}">
                  <a16:creationId xmlns:a16="http://schemas.microsoft.com/office/drawing/2014/main" id="{F4A23B5D-4AA8-41B6-B8D5-00BE22C00E2E}"/>
                </a:ext>
              </a:extLst>
            </p:cNvPr>
            <p:cNvSpPr txBox="1"/>
            <p:nvPr/>
          </p:nvSpPr>
          <p:spPr>
            <a:xfrm>
              <a:off x="8157169" y="2681038"/>
              <a:ext cx="3377606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I hope and I believe that this Template will your Time, Money and Reputation.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I hope and I believe that this Template will your Time, Money and Reputation. 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audience. </a:t>
              </a:r>
            </a:p>
          </p:txBody>
        </p:sp>
        <p:sp>
          <p:nvSpPr>
            <p:cNvPr id="668" name="TextBox 667">
              <a:extLst>
                <a:ext uri="{FF2B5EF4-FFF2-40B4-BE49-F238E27FC236}">
                  <a16:creationId xmlns:a16="http://schemas.microsoft.com/office/drawing/2014/main" id="{DB456F39-4D01-4102-96D2-8F16DB8DE9EE}"/>
                </a:ext>
              </a:extLst>
            </p:cNvPr>
            <p:cNvSpPr txBox="1"/>
            <p:nvPr/>
          </p:nvSpPr>
          <p:spPr>
            <a:xfrm>
              <a:off x="8157170" y="1942374"/>
              <a:ext cx="3377606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Get a modern PowerPoint  Presentation that is beautifully designed.</a:t>
              </a:r>
              <a:r>
                <a:rPr lang="en-US" altLang="ko-KR" sz="1400" b="1" dirty="0">
                  <a:solidFill>
                    <a:schemeClr val="accent1"/>
                  </a:solidFill>
                </a:rPr>
                <a:t> 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669" name="그룹 668">
            <a:extLst>
              <a:ext uri="{FF2B5EF4-FFF2-40B4-BE49-F238E27FC236}">
                <a16:creationId xmlns:a16="http://schemas.microsoft.com/office/drawing/2014/main" id="{245FAFD0-97A9-4D57-97C2-4908B794CE86}"/>
              </a:ext>
            </a:extLst>
          </p:cNvPr>
          <p:cNvGrpSpPr/>
          <p:nvPr/>
        </p:nvGrpSpPr>
        <p:grpSpPr>
          <a:xfrm>
            <a:off x="676273" y="3473929"/>
            <a:ext cx="3377607" cy="2492990"/>
            <a:chOff x="647678" y="2858689"/>
            <a:chExt cx="3377607" cy="2492990"/>
          </a:xfrm>
        </p:grpSpPr>
        <p:sp>
          <p:nvSpPr>
            <p:cNvPr id="670" name="TextBox 669">
              <a:extLst>
                <a:ext uri="{FF2B5EF4-FFF2-40B4-BE49-F238E27FC236}">
                  <a16:creationId xmlns:a16="http://schemas.microsoft.com/office/drawing/2014/main" id="{C2FEC99A-0802-42D2-A3D8-79AC426C9090}"/>
                </a:ext>
              </a:extLst>
            </p:cNvPr>
            <p:cNvSpPr txBox="1"/>
            <p:nvPr/>
          </p:nvSpPr>
          <p:spPr>
            <a:xfrm>
              <a:off x="647678" y="2858689"/>
              <a:ext cx="3377606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I hope and I believe that this Template will your Time, Money and Reputation.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I hope and I believe that this Template will your Time, Money and Reputation. 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audience. </a:t>
              </a:r>
            </a:p>
          </p:txBody>
        </p:sp>
        <p:sp>
          <p:nvSpPr>
            <p:cNvPr id="671" name="TextBox 670">
              <a:extLst>
                <a:ext uri="{FF2B5EF4-FFF2-40B4-BE49-F238E27FC236}">
                  <a16:creationId xmlns:a16="http://schemas.microsoft.com/office/drawing/2014/main" id="{42694FC2-14F7-447A-BBD5-BCFB36C75BFF}"/>
                </a:ext>
              </a:extLst>
            </p:cNvPr>
            <p:cNvSpPr txBox="1"/>
            <p:nvPr/>
          </p:nvSpPr>
          <p:spPr>
            <a:xfrm>
              <a:off x="647679" y="4613015"/>
              <a:ext cx="3377606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Get a modern PowerPoint  Presentation that is beautifully designed.</a:t>
              </a:r>
              <a:r>
                <a:rPr lang="en-US" altLang="ko-KR" sz="1400" b="1" dirty="0">
                  <a:solidFill>
                    <a:schemeClr val="accent4"/>
                  </a:solidFill>
                </a:rPr>
                <a:t> 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17B6FF"/>
      </a:accent1>
      <a:accent2>
        <a:srgbClr val="7CE200"/>
      </a:accent2>
      <a:accent3>
        <a:srgbClr val="FD9034"/>
      </a:accent3>
      <a:accent4>
        <a:srgbClr val="FFD434"/>
      </a:accent4>
      <a:accent5>
        <a:srgbClr val="DC00C8"/>
      </a:accent5>
      <a:accent6>
        <a:srgbClr val="FF0000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11265</TotalTime>
  <Words>194</Words>
  <Application>Microsoft Office PowerPoint</Application>
  <PresentationFormat>와이드스크린</PresentationFormat>
  <Paragraphs>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37</cp:revision>
  <dcterms:created xsi:type="dcterms:W3CDTF">2018-02-18T19:39:47Z</dcterms:created>
  <dcterms:modified xsi:type="dcterms:W3CDTF">2022-10-24T03:56:33Z</dcterms:modified>
</cp:coreProperties>
</file>