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FB-4418-9D18-908DD939330A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FB-4418-9D18-908DD939330A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FB-4418-9D18-908DD93933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B1-4BE3-8E32-BC7249806A0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B1-4BE3-8E32-BC7249806A07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B1-4BE3-8E32-BC7249806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ree-powerpoint-templates-desig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" name="차트 992">
            <a:extLst>
              <a:ext uri="{FF2B5EF4-FFF2-40B4-BE49-F238E27FC236}">
                <a16:creationId xmlns:a16="http://schemas.microsoft.com/office/drawing/2014/main" id="{2325E201-7969-46F8-B195-0D27987ED0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9644453"/>
              </p:ext>
            </p:extLst>
          </p:nvPr>
        </p:nvGraphicFramePr>
        <p:xfrm>
          <a:off x="7496783" y="1473698"/>
          <a:ext cx="3105226" cy="3458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94" name="차트 993">
            <a:extLst>
              <a:ext uri="{FF2B5EF4-FFF2-40B4-BE49-F238E27FC236}">
                <a16:creationId xmlns:a16="http://schemas.microsoft.com/office/drawing/2014/main" id="{F8F8628E-081C-4B7E-99BD-4440876397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1486203"/>
              </p:ext>
            </p:extLst>
          </p:nvPr>
        </p:nvGraphicFramePr>
        <p:xfrm>
          <a:off x="1589991" y="1473698"/>
          <a:ext cx="3105226" cy="3458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4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66" name="화살표: 왼쪽/오른쪽 965">
            <a:extLst>
              <a:ext uri="{FF2B5EF4-FFF2-40B4-BE49-F238E27FC236}">
                <a16:creationId xmlns:a16="http://schemas.microsoft.com/office/drawing/2014/main" id="{FA4D692A-B0E3-4E3B-977C-2BD15D400A72}"/>
              </a:ext>
            </a:extLst>
          </p:cNvPr>
          <p:cNvSpPr/>
          <p:nvPr/>
        </p:nvSpPr>
        <p:spPr>
          <a:xfrm>
            <a:off x="5019472" y="2773939"/>
            <a:ext cx="2153056" cy="857984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67" name="Group 8">
            <a:extLst>
              <a:ext uri="{FF2B5EF4-FFF2-40B4-BE49-F238E27FC236}">
                <a16:creationId xmlns:a16="http://schemas.microsoft.com/office/drawing/2014/main" id="{B49E1811-7293-4A53-8C4F-A5EEC282FBD2}"/>
              </a:ext>
            </a:extLst>
          </p:cNvPr>
          <p:cNvGrpSpPr/>
          <p:nvPr/>
        </p:nvGrpSpPr>
        <p:grpSpPr>
          <a:xfrm>
            <a:off x="2293659" y="3202931"/>
            <a:ext cx="1709124" cy="673514"/>
            <a:chOff x="2113657" y="4283314"/>
            <a:chExt cx="3647460" cy="673514"/>
          </a:xfrm>
        </p:grpSpPr>
        <p:sp>
          <p:nvSpPr>
            <p:cNvPr id="968" name="TextBox 967">
              <a:extLst>
                <a:ext uri="{FF2B5EF4-FFF2-40B4-BE49-F238E27FC236}">
                  <a16:creationId xmlns:a16="http://schemas.microsoft.com/office/drawing/2014/main" id="{CCF4EBB6-7B08-43AB-867D-CF5418EC4F73}"/>
                </a:ext>
              </a:extLst>
            </p:cNvPr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969" name="TextBox 968">
              <a:extLst>
                <a:ext uri="{FF2B5EF4-FFF2-40B4-BE49-F238E27FC236}">
                  <a16:creationId xmlns:a16="http://schemas.microsoft.com/office/drawing/2014/main" id="{CF4291DF-4886-470D-93FE-FDBF901B3B65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0" name="Group 8">
            <a:extLst>
              <a:ext uri="{FF2B5EF4-FFF2-40B4-BE49-F238E27FC236}">
                <a16:creationId xmlns:a16="http://schemas.microsoft.com/office/drawing/2014/main" id="{E779EEFF-A60D-4DEE-A25E-1438961B0726}"/>
              </a:ext>
            </a:extLst>
          </p:cNvPr>
          <p:cNvGrpSpPr/>
          <p:nvPr/>
        </p:nvGrpSpPr>
        <p:grpSpPr>
          <a:xfrm>
            <a:off x="8189217" y="3202931"/>
            <a:ext cx="1709124" cy="673514"/>
            <a:chOff x="2113657" y="4283314"/>
            <a:chExt cx="3647460" cy="673514"/>
          </a:xfrm>
        </p:grpSpPr>
        <p:sp>
          <p:nvSpPr>
            <p:cNvPr id="971" name="TextBox 970">
              <a:extLst>
                <a:ext uri="{FF2B5EF4-FFF2-40B4-BE49-F238E27FC236}">
                  <a16:creationId xmlns:a16="http://schemas.microsoft.com/office/drawing/2014/main" id="{5AE1AF0D-0A3A-4536-9642-24D5BE632010}"/>
                </a:ext>
              </a:extLst>
            </p:cNvPr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972" name="TextBox 971">
              <a:extLst>
                <a:ext uri="{FF2B5EF4-FFF2-40B4-BE49-F238E27FC236}">
                  <a16:creationId xmlns:a16="http://schemas.microsoft.com/office/drawing/2014/main" id="{7481BB00-5A8F-41D1-8EAC-16ED17462347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73" name="Rectangle 16">
            <a:extLst>
              <a:ext uri="{FF2B5EF4-FFF2-40B4-BE49-F238E27FC236}">
                <a16:creationId xmlns:a16="http://schemas.microsoft.com/office/drawing/2014/main" id="{3D7D0052-876A-4F27-BFFB-339C354BCDF3}"/>
              </a:ext>
            </a:extLst>
          </p:cNvPr>
          <p:cNvSpPr/>
          <p:nvPr/>
        </p:nvSpPr>
        <p:spPr>
          <a:xfrm rot="2700000">
            <a:off x="2972494" y="2489065"/>
            <a:ext cx="340220" cy="60995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74" name="Rounded Rectangle 27">
            <a:extLst>
              <a:ext uri="{FF2B5EF4-FFF2-40B4-BE49-F238E27FC236}">
                <a16:creationId xmlns:a16="http://schemas.microsoft.com/office/drawing/2014/main" id="{1F0D656A-A846-4081-A9CA-8331002CBDA7}"/>
              </a:ext>
            </a:extLst>
          </p:cNvPr>
          <p:cNvSpPr/>
          <p:nvPr/>
        </p:nvSpPr>
        <p:spPr>
          <a:xfrm>
            <a:off x="8822187" y="2623827"/>
            <a:ext cx="443184" cy="34042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75" name="그룹 974">
            <a:extLst>
              <a:ext uri="{FF2B5EF4-FFF2-40B4-BE49-F238E27FC236}">
                <a16:creationId xmlns:a16="http://schemas.microsoft.com/office/drawing/2014/main" id="{C0022119-9067-4515-BF1F-A2E7BFF2DC1A}"/>
              </a:ext>
            </a:extLst>
          </p:cNvPr>
          <p:cNvGrpSpPr/>
          <p:nvPr/>
        </p:nvGrpSpPr>
        <p:grpSpPr>
          <a:xfrm>
            <a:off x="1094854" y="4759808"/>
            <a:ext cx="4106788" cy="1536409"/>
            <a:chOff x="1022426" y="4949661"/>
            <a:chExt cx="4106788" cy="1536409"/>
          </a:xfrm>
        </p:grpSpPr>
        <p:sp>
          <p:nvSpPr>
            <p:cNvPr id="976" name="TextBox 975">
              <a:extLst>
                <a:ext uri="{FF2B5EF4-FFF2-40B4-BE49-F238E27FC236}">
                  <a16:creationId xmlns:a16="http://schemas.microsoft.com/office/drawing/2014/main" id="{5355285F-58C6-4B21-A773-4D65A38544FA}"/>
                </a:ext>
              </a:extLst>
            </p:cNvPr>
            <p:cNvSpPr txBox="1"/>
            <p:nvPr/>
          </p:nvSpPr>
          <p:spPr>
            <a:xfrm>
              <a:off x="1022426" y="5008725"/>
              <a:ext cx="9150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3"/>
                  </a:solidFill>
                  <a:cs typeface="Arial" pitchFamily="34" charset="0"/>
                </a:rPr>
                <a:t>20</a:t>
              </a:r>
              <a:r>
                <a:rPr lang="en-US" altLang="ko-KR" sz="1600" b="1" dirty="0">
                  <a:solidFill>
                    <a:schemeClr val="accent3"/>
                  </a:solidFill>
                  <a:cs typeface="Arial" pitchFamily="34" charset="0"/>
                </a:rPr>
                <a:t>%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977" name="TextBox 976">
              <a:extLst>
                <a:ext uri="{FF2B5EF4-FFF2-40B4-BE49-F238E27FC236}">
                  <a16:creationId xmlns:a16="http://schemas.microsoft.com/office/drawing/2014/main" id="{D5A98FBF-A42C-453F-A85F-7F6E5127EAF5}"/>
                </a:ext>
              </a:extLst>
            </p:cNvPr>
            <p:cNvSpPr txBox="1"/>
            <p:nvPr/>
          </p:nvSpPr>
          <p:spPr>
            <a:xfrm>
              <a:off x="1022426" y="5842231"/>
              <a:ext cx="9150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1"/>
                  </a:solidFill>
                  <a:cs typeface="Arial" pitchFamily="34" charset="0"/>
                </a:rPr>
                <a:t>80</a:t>
              </a:r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%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grpSp>
          <p:nvGrpSpPr>
            <p:cNvPr id="978" name="Group 34">
              <a:extLst>
                <a:ext uri="{FF2B5EF4-FFF2-40B4-BE49-F238E27FC236}">
                  <a16:creationId xmlns:a16="http://schemas.microsoft.com/office/drawing/2014/main" id="{ACC38A80-B841-46C0-854A-4FC0A0BE44ED}"/>
                </a:ext>
              </a:extLst>
            </p:cNvPr>
            <p:cNvGrpSpPr/>
            <p:nvPr/>
          </p:nvGrpSpPr>
          <p:grpSpPr>
            <a:xfrm>
              <a:off x="2187867" y="4949661"/>
              <a:ext cx="2941347" cy="702903"/>
              <a:chOff x="4601865" y="1984732"/>
              <a:chExt cx="2246195" cy="702903"/>
            </a:xfrm>
          </p:grpSpPr>
          <p:sp>
            <p:nvSpPr>
              <p:cNvPr id="982" name="Text Placeholder 12">
                <a:extLst>
                  <a:ext uri="{FF2B5EF4-FFF2-40B4-BE49-F238E27FC236}">
                    <a16:creationId xmlns:a16="http://schemas.microsoft.com/office/drawing/2014/main" id="{658BCE80-4654-44AE-87A3-4C73F5BE4D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15812" y="2220900"/>
                <a:ext cx="2232248" cy="466735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</a:t>
                </a:r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983" name="Text Placeholder 13">
                <a:extLst>
                  <a:ext uri="{FF2B5EF4-FFF2-40B4-BE49-F238E27FC236}">
                    <a16:creationId xmlns:a16="http://schemas.microsoft.com/office/drawing/2014/main" id="{33D67718-CC12-4F68-BD4D-CB460BCB6D7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01865" y="1984732"/>
                <a:ext cx="2232248" cy="305326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Here</a:t>
                </a:r>
              </a:p>
            </p:txBody>
          </p:sp>
        </p:grpSp>
        <p:grpSp>
          <p:nvGrpSpPr>
            <p:cNvPr id="979" name="Group 34">
              <a:extLst>
                <a:ext uri="{FF2B5EF4-FFF2-40B4-BE49-F238E27FC236}">
                  <a16:creationId xmlns:a16="http://schemas.microsoft.com/office/drawing/2014/main" id="{E45B339F-E65E-46E6-9E17-0F0D46959B84}"/>
                </a:ext>
              </a:extLst>
            </p:cNvPr>
            <p:cNvGrpSpPr/>
            <p:nvPr/>
          </p:nvGrpSpPr>
          <p:grpSpPr>
            <a:xfrm>
              <a:off x="2187867" y="5783167"/>
              <a:ext cx="2941347" cy="702903"/>
              <a:chOff x="4601865" y="1984732"/>
              <a:chExt cx="2246195" cy="702903"/>
            </a:xfrm>
          </p:grpSpPr>
          <p:sp>
            <p:nvSpPr>
              <p:cNvPr id="980" name="Text Placeholder 12">
                <a:extLst>
                  <a:ext uri="{FF2B5EF4-FFF2-40B4-BE49-F238E27FC236}">
                    <a16:creationId xmlns:a16="http://schemas.microsoft.com/office/drawing/2014/main" id="{96F64F81-2854-486E-9B70-881AFB47223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15812" y="2220900"/>
                <a:ext cx="2232248" cy="466735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</a:t>
                </a:r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981" name="Text Placeholder 13">
                <a:extLst>
                  <a:ext uri="{FF2B5EF4-FFF2-40B4-BE49-F238E27FC236}">
                    <a16:creationId xmlns:a16="http://schemas.microsoft.com/office/drawing/2014/main" id="{83E33148-D2A3-4905-A507-6E27C3DEC76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01865" y="1984732"/>
                <a:ext cx="2232248" cy="305326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Here</a:t>
                </a:r>
              </a:p>
            </p:txBody>
          </p:sp>
        </p:grpSp>
      </p:grpSp>
      <p:grpSp>
        <p:nvGrpSpPr>
          <p:cNvPr id="984" name="그룹 983">
            <a:extLst>
              <a:ext uri="{FF2B5EF4-FFF2-40B4-BE49-F238E27FC236}">
                <a16:creationId xmlns:a16="http://schemas.microsoft.com/office/drawing/2014/main" id="{D2F779EA-0E6B-4AAB-81F6-C1C491C2909F}"/>
              </a:ext>
            </a:extLst>
          </p:cNvPr>
          <p:cNvGrpSpPr/>
          <p:nvPr/>
        </p:nvGrpSpPr>
        <p:grpSpPr>
          <a:xfrm>
            <a:off x="6990358" y="4759808"/>
            <a:ext cx="4106788" cy="1536409"/>
            <a:chOff x="1022426" y="4949661"/>
            <a:chExt cx="4106788" cy="1536409"/>
          </a:xfrm>
        </p:grpSpPr>
        <p:sp>
          <p:nvSpPr>
            <p:cNvPr id="985" name="TextBox 984">
              <a:extLst>
                <a:ext uri="{FF2B5EF4-FFF2-40B4-BE49-F238E27FC236}">
                  <a16:creationId xmlns:a16="http://schemas.microsoft.com/office/drawing/2014/main" id="{5BADF729-36A8-4BD9-BC4A-8C6B8FAD17B4}"/>
                </a:ext>
              </a:extLst>
            </p:cNvPr>
            <p:cNvSpPr txBox="1"/>
            <p:nvPr/>
          </p:nvSpPr>
          <p:spPr>
            <a:xfrm>
              <a:off x="1022426" y="5008725"/>
              <a:ext cx="9150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3"/>
                  </a:solidFill>
                  <a:cs typeface="Arial" pitchFamily="34" charset="0"/>
                </a:rPr>
                <a:t>60</a:t>
              </a:r>
              <a:r>
                <a:rPr lang="en-US" altLang="ko-KR" sz="1600" b="1" dirty="0">
                  <a:solidFill>
                    <a:schemeClr val="accent3"/>
                  </a:solidFill>
                  <a:cs typeface="Arial" pitchFamily="34" charset="0"/>
                </a:rPr>
                <a:t>%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986" name="TextBox 985">
              <a:extLst>
                <a:ext uri="{FF2B5EF4-FFF2-40B4-BE49-F238E27FC236}">
                  <a16:creationId xmlns:a16="http://schemas.microsoft.com/office/drawing/2014/main" id="{F3557FC1-8F3A-4714-966C-7CDD8977AD49}"/>
                </a:ext>
              </a:extLst>
            </p:cNvPr>
            <p:cNvSpPr txBox="1"/>
            <p:nvPr/>
          </p:nvSpPr>
          <p:spPr>
            <a:xfrm>
              <a:off x="1022426" y="5842231"/>
              <a:ext cx="9150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accent1"/>
                  </a:solidFill>
                  <a:cs typeface="Arial" pitchFamily="34" charset="0"/>
                </a:rPr>
                <a:t>60</a:t>
              </a:r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%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grpSp>
          <p:nvGrpSpPr>
            <p:cNvPr id="987" name="Group 34">
              <a:extLst>
                <a:ext uri="{FF2B5EF4-FFF2-40B4-BE49-F238E27FC236}">
                  <a16:creationId xmlns:a16="http://schemas.microsoft.com/office/drawing/2014/main" id="{8C740751-A6EA-446C-9920-E67FE67621DA}"/>
                </a:ext>
              </a:extLst>
            </p:cNvPr>
            <p:cNvGrpSpPr/>
            <p:nvPr/>
          </p:nvGrpSpPr>
          <p:grpSpPr>
            <a:xfrm>
              <a:off x="2187867" y="4949661"/>
              <a:ext cx="2941347" cy="702903"/>
              <a:chOff x="4601865" y="1984732"/>
              <a:chExt cx="2246195" cy="702903"/>
            </a:xfrm>
          </p:grpSpPr>
          <p:sp>
            <p:nvSpPr>
              <p:cNvPr id="991" name="Text Placeholder 12">
                <a:extLst>
                  <a:ext uri="{FF2B5EF4-FFF2-40B4-BE49-F238E27FC236}">
                    <a16:creationId xmlns:a16="http://schemas.microsoft.com/office/drawing/2014/main" id="{6A5E0F53-6570-443E-805A-DDF77EA2337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15812" y="2220900"/>
                <a:ext cx="2232248" cy="466735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</a:t>
                </a:r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992" name="Text Placeholder 13">
                <a:extLst>
                  <a:ext uri="{FF2B5EF4-FFF2-40B4-BE49-F238E27FC236}">
                    <a16:creationId xmlns:a16="http://schemas.microsoft.com/office/drawing/2014/main" id="{3AC353B7-6E5A-4A14-B953-808E67C0520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01865" y="1984732"/>
                <a:ext cx="2232248" cy="305326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Here</a:t>
                </a:r>
              </a:p>
            </p:txBody>
          </p:sp>
        </p:grpSp>
        <p:grpSp>
          <p:nvGrpSpPr>
            <p:cNvPr id="988" name="Group 34">
              <a:extLst>
                <a:ext uri="{FF2B5EF4-FFF2-40B4-BE49-F238E27FC236}">
                  <a16:creationId xmlns:a16="http://schemas.microsoft.com/office/drawing/2014/main" id="{A929597F-9B28-41D5-A9B2-292739F0B775}"/>
                </a:ext>
              </a:extLst>
            </p:cNvPr>
            <p:cNvGrpSpPr/>
            <p:nvPr/>
          </p:nvGrpSpPr>
          <p:grpSpPr>
            <a:xfrm>
              <a:off x="2187867" y="5783167"/>
              <a:ext cx="2941347" cy="702903"/>
              <a:chOff x="4601865" y="1984732"/>
              <a:chExt cx="2246195" cy="702903"/>
            </a:xfrm>
          </p:grpSpPr>
          <p:sp>
            <p:nvSpPr>
              <p:cNvPr id="989" name="Text Placeholder 12">
                <a:extLst>
                  <a:ext uri="{FF2B5EF4-FFF2-40B4-BE49-F238E27FC236}">
                    <a16:creationId xmlns:a16="http://schemas.microsoft.com/office/drawing/2014/main" id="{1386E5C4-B02B-4F74-8AC7-60273FAA1CC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15812" y="2220900"/>
                <a:ext cx="2232248" cy="466735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</a:t>
                </a:r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990" name="Text Placeholder 13">
                <a:extLst>
                  <a:ext uri="{FF2B5EF4-FFF2-40B4-BE49-F238E27FC236}">
                    <a16:creationId xmlns:a16="http://schemas.microsoft.com/office/drawing/2014/main" id="{4DFA17BE-A1E1-49AC-9D5F-B6D5EEFB5D2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01865" y="1984732"/>
                <a:ext cx="2232248" cy="305326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11273</TotalTime>
  <Words>100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44</cp:revision>
  <dcterms:created xsi:type="dcterms:W3CDTF">2018-02-18T19:39:47Z</dcterms:created>
  <dcterms:modified xsi:type="dcterms:W3CDTF">2022-10-25T06:32:09Z</dcterms:modified>
</cp:coreProperties>
</file>