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58" name="그룹 757">
            <a:extLst>
              <a:ext uri="{FF2B5EF4-FFF2-40B4-BE49-F238E27FC236}">
                <a16:creationId xmlns:a16="http://schemas.microsoft.com/office/drawing/2014/main" id="{CF612715-57D1-4FA9-8F33-BEB3C283C7BD}"/>
              </a:ext>
            </a:extLst>
          </p:cNvPr>
          <p:cNvGrpSpPr/>
          <p:nvPr/>
        </p:nvGrpSpPr>
        <p:grpSpPr>
          <a:xfrm>
            <a:off x="6748200" y="1878741"/>
            <a:ext cx="4915705" cy="4275310"/>
            <a:chOff x="6852975" y="1880239"/>
            <a:chExt cx="4915705" cy="4275310"/>
          </a:xfrm>
        </p:grpSpPr>
        <p:grpSp>
          <p:nvGrpSpPr>
            <p:cNvPr id="759" name="그룹 758">
              <a:extLst>
                <a:ext uri="{FF2B5EF4-FFF2-40B4-BE49-F238E27FC236}">
                  <a16:creationId xmlns:a16="http://schemas.microsoft.com/office/drawing/2014/main" id="{6F63FD33-376D-4481-B0B6-6FCA27F5435B}"/>
                </a:ext>
              </a:extLst>
            </p:cNvPr>
            <p:cNvGrpSpPr/>
            <p:nvPr/>
          </p:nvGrpSpPr>
          <p:grpSpPr>
            <a:xfrm>
              <a:off x="6852975" y="2250997"/>
              <a:ext cx="1993673" cy="3512908"/>
              <a:chOff x="6852975" y="2250997"/>
              <a:chExt cx="1993673" cy="3512908"/>
            </a:xfrm>
          </p:grpSpPr>
          <p:sp>
            <p:nvSpPr>
              <p:cNvPr id="790" name="Bent-Up Arrow 11">
                <a:extLst>
                  <a:ext uri="{FF2B5EF4-FFF2-40B4-BE49-F238E27FC236}">
                    <a16:creationId xmlns:a16="http://schemas.microsoft.com/office/drawing/2014/main" id="{774FC627-6847-4537-84A8-B2966A37DB8D}"/>
                  </a:ext>
                </a:extLst>
              </p:cNvPr>
              <p:cNvSpPr/>
              <p:nvPr/>
            </p:nvSpPr>
            <p:spPr>
              <a:xfrm rot="16200000" flipV="1">
                <a:off x="7391555" y="2215981"/>
                <a:ext cx="1420077" cy="1490109"/>
              </a:xfrm>
              <a:prstGeom prst="bentUpArrow">
                <a:avLst>
                  <a:gd name="adj1" fmla="val 22036"/>
                  <a:gd name="adj2" fmla="val 21772"/>
                  <a:gd name="adj3" fmla="val 2053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91" name="Bent-Up Arrow 11">
                <a:extLst>
                  <a:ext uri="{FF2B5EF4-FFF2-40B4-BE49-F238E27FC236}">
                    <a16:creationId xmlns:a16="http://schemas.microsoft.com/office/drawing/2014/main" id="{126FA807-011C-485D-9B14-6403F7AE647C}"/>
                  </a:ext>
                </a:extLst>
              </p:cNvPr>
              <p:cNvSpPr/>
              <p:nvPr/>
            </p:nvSpPr>
            <p:spPr>
              <a:xfrm rot="5400000">
                <a:off x="7391555" y="4308812"/>
                <a:ext cx="1420077" cy="1490109"/>
              </a:xfrm>
              <a:prstGeom prst="bentUpArrow">
                <a:avLst>
                  <a:gd name="adj1" fmla="val 22036"/>
                  <a:gd name="adj2" fmla="val 21772"/>
                  <a:gd name="adj3" fmla="val 2053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grpSp>
            <p:nvGrpSpPr>
              <p:cNvPr id="792" name="Group 9">
                <a:extLst>
                  <a:ext uri="{FF2B5EF4-FFF2-40B4-BE49-F238E27FC236}">
                    <a16:creationId xmlns:a16="http://schemas.microsoft.com/office/drawing/2014/main" id="{FDE1D4AC-9B96-40F1-A65A-4E079A8F289F}"/>
                  </a:ext>
                </a:extLst>
              </p:cNvPr>
              <p:cNvGrpSpPr/>
              <p:nvPr/>
            </p:nvGrpSpPr>
            <p:grpSpPr>
              <a:xfrm>
                <a:off x="6852975" y="3370241"/>
                <a:ext cx="1993673" cy="1270792"/>
                <a:chOff x="683568" y="3068713"/>
                <a:chExt cx="2485319" cy="1584176"/>
              </a:xfrm>
            </p:grpSpPr>
            <p:sp>
              <p:nvSpPr>
                <p:cNvPr id="793" name="Right Arrow Callout 12">
                  <a:extLst>
                    <a:ext uri="{FF2B5EF4-FFF2-40B4-BE49-F238E27FC236}">
                      <a16:creationId xmlns:a16="http://schemas.microsoft.com/office/drawing/2014/main" id="{70BDE6DE-03B6-4E04-9E21-7BA0F12DB011}"/>
                    </a:ext>
                  </a:extLst>
                </p:cNvPr>
                <p:cNvSpPr/>
                <p:nvPr/>
              </p:nvSpPr>
              <p:spPr>
                <a:xfrm>
                  <a:off x="683568" y="3068713"/>
                  <a:ext cx="2485319" cy="1584176"/>
                </a:xfrm>
                <a:prstGeom prst="rightArrowCallout">
                  <a:avLst>
                    <a:gd name="adj1" fmla="val 25000"/>
                    <a:gd name="adj2" fmla="val 25000"/>
                    <a:gd name="adj3" fmla="val 25000"/>
                    <a:gd name="adj4" fmla="val 63815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794" name="Rectangle 13">
                  <a:extLst>
                    <a:ext uri="{FF2B5EF4-FFF2-40B4-BE49-F238E27FC236}">
                      <a16:creationId xmlns:a16="http://schemas.microsoft.com/office/drawing/2014/main" id="{283F6EE8-C50F-43C6-AC85-2AAAB15C54DB}"/>
                    </a:ext>
                  </a:extLst>
                </p:cNvPr>
                <p:cNvSpPr/>
                <p:nvPr/>
              </p:nvSpPr>
              <p:spPr>
                <a:xfrm>
                  <a:off x="782419" y="3178508"/>
                  <a:ext cx="1368000" cy="1368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760" name="Group 31">
              <a:extLst>
                <a:ext uri="{FF2B5EF4-FFF2-40B4-BE49-F238E27FC236}">
                  <a16:creationId xmlns:a16="http://schemas.microsoft.com/office/drawing/2014/main" id="{FD1ED018-B3F9-4FD4-921C-00C2B6434333}"/>
                </a:ext>
              </a:extLst>
            </p:cNvPr>
            <p:cNvGrpSpPr/>
            <p:nvPr/>
          </p:nvGrpSpPr>
          <p:grpSpPr>
            <a:xfrm>
              <a:off x="6938915" y="3707121"/>
              <a:ext cx="1080070" cy="672483"/>
              <a:chOff x="3233964" y="1954419"/>
              <a:chExt cx="1410044" cy="692150"/>
            </a:xfrm>
          </p:grpSpPr>
          <p:sp>
            <p:nvSpPr>
              <p:cNvPr id="788" name="TextBox 787">
                <a:extLst>
                  <a:ext uri="{FF2B5EF4-FFF2-40B4-BE49-F238E27FC236}">
                    <a16:creationId xmlns:a16="http://schemas.microsoft.com/office/drawing/2014/main" id="{B8C94CD6-B32C-4DFD-A84B-4561D5D49A58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16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89" name="TextBox 788">
                <a:extLst>
                  <a:ext uri="{FF2B5EF4-FFF2-40B4-BE49-F238E27FC236}">
                    <a16:creationId xmlns:a16="http://schemas.microsoft.com/office/drawing/2014/main" id="{7D268B4B-4881-48FE-9FFA-1F13DE5A980A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75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61" name="Group 37">
              <a:extLst>
                <a:ext uri="{FF2B5EF4-FFF2-40B4-BE49-F238E27FC236}">
                  <a16:creationId xmlns:a16="http://schemas.microsoft.com/office/drawing/2014/main" id="{1679E5B6-B5B0-4BA2-A07D-C36D0BCE54D2}"/>
                </a:ext>
              </a:extLst>
            </p:cNvPr>
            <p:cNvGrpSpPr/>
            <p:nvPr/>
          </p:nvGrpSpPr>
          <p:grpSpPr>
            <a:xfrm>
              <a:off x="9976669" y="3467238"/>
              <a:ext cx="1777191" cy="1100126"/>
              <a:chOff x="6210994" y="1433695"/>
              <a:chExt cx="1012963" cy="805543"/>
            </a:xfrm>
          </p:grpSpPr>
          <p:sp>
            <p:nvSpPr>
              <p:cNvPr id="786" name="TextBox 785">
                <a:extLst>
                  <a:ext uri="{FF2B5EF4-FFF2-40B4-BE49-F238E27FC236}">
                    <a16:creationId xmlns:a16="http://schemas.microsoft.com/office/drawing/2014/main" id="{34A4FC11-BB2B-4B29-86CB-3A6CAD6841CF}"/>
                  </a:ext>
                </a:extLst>
              </p:cNvPr>
              <p:cNvSpPr txBox="1"/>
              <p:nvPr/>
            </p:nvSpPr>
            <p:spPr>
              <a:xfrm>
                <a:off x="6210999" y="1433695"/>
                <a:ext cx="1012958" cy="202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87" name="TextBox 786">
                <a:extLst>
                  <a:ext uri="{FF2B5EF4-FFF2-40B4-BE49-F238E27FC236}">
                    <a16:creationId xmlns:a16="http://schemas.microsoft.com/office/drawing/2014/main" id="{103B38D9-D539-4827-968F-AA90917EC9CB}"/>
                  </a:ext>
                </a:extLst>
              </p:cNvPr>
              <p:cNvSpPr txBox="1"/>
              <p:nvPr/>
            </p:nvSpPr>
            <p:spPr>
              <a:xfrm>
                <a:off x="6210994" y="1630759"/>
                <a:ext cx="1012957" cy="608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62" name="Group 40">
              <a:extLst>
                <a:ext uri="{FF2B5EF4-FFF2-40B4-BE49-F238E27FC236}">
                  <a16:creationId xmlns:a16="http://schemas.microsoft.com/office/drawing/2014/main" id="{8F7110A5-9444-4E0F-8200-55E85E6046BF}"/>
                </a:ext>
              </a:extLst>
            </p:cNvPr>
            <p:cNvGrpSpPr/>
            <p:nvPr/>
          </p:nvGrpSpPr>
          <p:grpSpPr>
            <a:xfrm>
              <a:off x="9991502" y="5026421"/>
              <a:ext cx="1777178" cy="1100126"/>
              <a:chOff x="6210996" y="1433695"/>
              <a:chExt cx="1493001" cy="805543"/>
            </a:xfrm>
          </p:grpSpPr>
          <p:sp>
            <p:nvSpPr>
              <p:cNvPr id="784" name="TextBox 783">
                <a:extLst>
                  <a:ext uri="{FF2B5EF4-FFF2-40B4-BE49-F238E27FC236}">
                    <a16:creationId xmlns:a16="http://schemas.microsoft.com/office/drawing/2014/main" id="{2DDB747F-145F-4454-9854-DD690562CC9C}"/>
                  </a:ext>
                </a:extLst>
              </p:cNvPr>
              <p:cNvSpPr txBox="1"/>
              <p:nvPr/>
            </p:nvSpPr>
            <p:spPr>
              <a:xfrm>
                <a:off x="6210999" y="1433695"/>
                <a:ext cx="1492998" cy="202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85" name="TextBox 784">
                <a:extLst>
                  <a:ext uri="{FF2B5EF4-FFF2-40B4-BE49-F238E27FC236}">
                    <a16:creationId xmlns:a16="http://schemas.microsoft.com/office/drawing/2014/main" id="{DE25B7D1-87AF-4115-9448-5EE067107E1C}"/>
                  </a:ext>
                </a:extLst>
              </p:cNvPr>
              <p:cNvSpPr txBox="1"/>
              <p:nvPr/>
            </p:nvSpPr>
            <p:spPr>
              <a:xfrm>
                <a:off x="6210996" y="1630759"/>
                <a:ext cx="1492998" cy="608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63" name="Group 43">
              <a:extLst>
                <a:ext uri="{FF2B5EF4-FFF2-40B4-BE49-F238E27FC236}">
                  <a16:creationId xmlns:a16="http://schemas.microsoft.com/office/drawing/2014/main" id="{99D1FAFC-A634-455A-9B5E-54613131D391}"/>
                </a:ext>
              </a:extLst>
            </p:cNvPr>
            <p:cNvGrpSpPr/>
            <p:nvPr/>
          </p:nvGrpSpPr>
          <p:grpSpPr>
            <a:xfrm>
              <a:off x="9976669" y="1908055"/>
              <a:ext cx="1777181" cy="1100126"/>
              <a:chOff x="6210996" y="1433695"/>
              <a:chExt cx="1493001" cy="805543"/>
            </a:xfrm>
          </p:grpSpPr>
          <p:sp>
            <p:nvSpPr>
              <p:cNvPr id="782" name="TextBox 781">
                <a:extLst>
                  <a:ext uri="{FF2B5EF4-FFF2-40B4-BE49-F238E27FC236}">
                    <a16:creationId xmlns:a16="http://schemas.microsoft.com/office/drawing/2014/main" id="{01C121D0-F239-44D9-A407-A7E3B92F2962}"/>
                  </a:ext>
                </a:extLst>
              </p:cNvPr>
              <p:cNvSpPr txBox="1"/>
              <p:nvPr/>
            </p:nvSpPr>
            <p:spPr>
              <a:xfrm>
                <a:off x="6210999" y="1433695"/>
                <a:ext cx="1492998" cy="202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83" name="TextBox 782">
                <a:extLst>
                  <a:ext uri="{FF2B5EF4-FFF2-40B4-BE49-F238E27FC236}">
                    <a16:creationId xmlns:a16="http://schemas.microsoft.com/office/drawing/2014/main" id="{AB83A1E5-F0C5-4FBA-BAE5-B87410264390}"/>
                  </a:ext>
                </a:extLst>
              </p:cNvPr>
              <p:cNvSpPr txBox="1"/>
              <p:nvPr/>
            </p:nvSpPr>
            <p:spPr>
              <a:xfrm>
                <a:off x="6210996" y="1630759"/>
                <a:ext cx="1492998" cy="608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64" name="그룹 763">
              <a:extLst>
                <a:ext uri="{FF2B5EF4-FFF2-40B4-BE49-F238E27FC236}">
                  <a16:creationId xmlns:a16="http://schemas.microsoft.com/office/drawing/2014/main" id="{751D28EB-F75D-4F33-BA48-4C442A633EB4}"/>
                </a:ext>
              </a:extLst>
            </p:cNvPr>
            <p:cNvGrpSpPr/>
            <p:nvPr/>
          </p:nvGrpSpPr>
          <p:grpSpPr>
            <a:xfrm>
              <a:off x="8828880" y="1880239"/>
              <a:ext cx="1072774" cy="1155759"/>
              <a:chOff x="8813825" y="1898341"/>
              <a:chExt cx="1072774" cy="1155759"/>
            </a:xfrm>
          </p:grpSpPr>
          <p:sp>
            <p:nvSpPr>
              <p:cNvPr id="777" name="TextBox 776">
                <a:extLst>
                  <a:ext uri="{FF2B5EF4-FFF2-40B4-BE49-F238E27FC236}">
                    <a16:creationId xmlns:a16="http://schemas.microsoft.com/office/drawing/2014/main" id="{C2EB929A-503D-4EEF-8E97-5CCBC0DDCECE}"/>
                  </a:ext>
                </a:extLst>
              </p:cNvPr>
              <p:cNvSpPr txBox="1"/>
              <p:nvPr/>
            </p:nvSpPr>
            <p:spPr>
              <a:xfrm>
                <a:off x="8813825" y="2746323"/>
                <a:ext cx="107277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grpSp>
            <p:nvGrpSpPr>
              <p:cNvPr id="778" name="Group 17">
                <a:extLst>
                  <a:ext uri="{FF2B5EF4-FFF2-40B4-BE49-F238E27FC236}">
                    <a16:creationId xmlns:a16="http://schemas.microsoft.com/office/drawing/2014/main" id="{88B2417A-8190-4C28-855B-68998C6F34DA}"/>
                  </a:ext>
                </a:extLst>
              </p:cNvPr>
              <p:cNvGrpSpPr/>
              <p:nvPr/>
            </p:nvGrpSpPr>
            <p:grpSpPr>
              <a:xfrm>
                <a:off x="8944709" y="1898341"/>
                <a:ext cx="811006" cy="811006"/>
                <a:chOff x="6732240" y="3044790"/>
                <a:chExt cx="1584000" cy="1584000"/>
              </a:xfrm>
            </p:grpSpPr>
            <p:sp>
              <p:nvSpPr>
                <p:cNvPr id="780" name="Rectangle 18">
                  <a:extLst>
                    <a:ext uri="{FF2B5EF4-FFF2-40B4-BE49-F238E27FC236}">
                      <a16:creationId xmlns:a16="http://schemas.microsoft.com/office/drawing/2014/main" id="{E5F0077E-BB38-4053-A4B7-A036621C9CBF}"/>
                    </a:ext>
                  </a:extLst>
                </p:cNvPr>
                <p:cNvSpPr/>
                <p:nvPr/>
              </p:nvSpPr>
              <p:spPr>
                <a:xfrm>
                  <a:off x="6732240" y="3044790"/>
                  <a:ext cx="1584000" cy="15840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781" name="Rectangle 19">
                  <a:extLst>
                    <a:ext uri="{FF2B5EF4-FFF2-40B4-BE49-F238E27FC236}">
                      <a16:creationId xmlns:a16="http://schemas.microsoft.com/office/drawing/2014/main" id="{4A95D63A-2C32-422E-9B06-CB72D95F458C}"/>
                    </a:ext>
                  </a:extLst>
                </p:cNvPr>
                <p:cNvSpPr/>
                <p:nvPr/>
              </p:nvSpPr>
              <p:spPr>
                <a:xfrm>
                  <a:off x="6840240" y="3152790"/>
                  <a:ext cx="1368000" cy="1368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779" name="Rounded Rectangle 5">
                <a:extLst>
                  <a:ext uri="{FF2B5EF4-FFF2-40B4-BE49-F238E27FC236}">
                    <a16:creationId xmlns:a16="http://schemas.microsoft.com/office/drawing/2014/main" id="{96DC147F-774E-43CA-BE92-304564C9407F}"/>
                  </a:ext>
                </a:extLst>
              </p:cNvPr>
              <p:cNvSpPr/>
              <p:nvPr/>
            </p:nvSpPr>
            <p:spPr>
              <a:xfrm flipH="1">
                <a:off x="9154371" y="2142646"/>
                <a:ext cx="391682" cy="323114"/>
              </a:xfrm>
              <a:custGeom>
                <a:avLst/>
                <a:gdLst>
                  <a:gd name="connsiteX0" fmla="*/ 1384251 w 3217557"/>
                  <a:gd name="connsiteY0" fmla="*/ 661544 h 2702049"/>
                  <a:gd name="connsiteX1" fmla="*/ 1574067 w 3217557"/>
                  <a:gd name="connsiteY1" fmla="*/ 851360 h 2702049"/>
                  <a:gd name="connsiteX2" fmla="*/ 1384251 w 3217557"/>
                  <a:gd name="connsiteY2" fmla="*/ 1041176 h 2702049"/>
                  <a:gd name="connsiteX3" fmla="*/ 1194435 w 3217557"/>
                  <a:gd name="connsiteY3" fmla="*/ 851360 h 2702049"/>
                  <a:gd name="connsiteX4" fmla="*/ 1384251 w 3217557"/>
                  <a:gd name="connsiteY4" fmla="*/ 661544 h 2702049"/>
                  <a:gd name="connsiteX5" fmla="*/ 1993421 w 3217557"/>
                  <a:gd name="connsiteY5" fmla="*/ 661544 h 2702049"/>
                  <a:gd name="connsiteX6" fmla="*/ 2183237 w 3217557"/>
                  <a:gd name="connsiteY6" fmla="*/ 851360 h 2702049"/>
                  <a:gd name="connsiteX7" fmla="*/ 1993421 w 3217557"/>
                  <a:gd name="connsiteY7" fmla="*/ 1041176 h 2702049"/>
                  <a:gd name="connsiteX8" fmla="*/ 1803605 w 3217557"/>
                  <a:gd name="connsiteY8" fmla="*/ 851360 h 2702049"/>
                  <a:gd name="connsiteX9" fmla="*/ 1993421 w 3217557"/>
                  <a:gd name="connsiteY9" fmla="*/ 661544 h 2702049"/>
                  <a:gd name="connsiteX10" fmla="*/ 2602591 w 3217557"/>
                  <a:gd name="connsiteY10" fmla="*/ 661544 h 2702049"/>
                  <a:gd name="connsiteX11" fmla="*/ 2792407 w 3217557"/>
                  <a:gd name="connsiteY11" fmla="*/ 851360 h 2702049"/>
                  <a:gd name="connsiteX12" fmla="*/ 2602591 w 3217557"/>
                  <a:gd name="connsiteY12" fmla="*/ 1041176 h 2702049"/>
                  <a:gd name="connsiteX13" fmla="*/ 2412775 w 3217557"/>
                  <a:gd name="connsiteY13" fmla="*/ 851360 h 2702049"/>
                  <a:gd name="connsiteX14" fmla="*/ 2602591 w 3217557"/>
                  <a:gd name="connsiteY14" fmla="*/ 661544 h 2702049"/>
                  <a:gd name="connsiteX15" fmla="*/ 677114 w 3217557"/>
                  <a:gd name="connsiteY15" fmla="*/ 569491 h 2702049"/>
                  <a:gd name="connsiteX16" fmla="*/ 330916 w 3217557"/>
                  <a:gd name="connsiteY16" fmla="*/ 569491 h 2702049"/>
                  <a:gd name="connsiteX17" fmla="*/ 0 w 3217557"/>
                  <a:gd name="connsiteY17" fmla="*/ 900407 h 2702049"/>
                  <a:gd name="connsiteX18" fmla="*/ 0 w 3217557"/>
                  <a:gd name="connsiteY18" fmla="*/ 1952009 h 2702049"/>
                  <a:gd name="connsiteX19" fmla="*/ 330916 w 3217557"/>
                  <a:gd name="connsiteY19" fmla="*/ 2282925 h 2702049"/>
                  <a:gd name="connsiteX20" fmla="*/ 711670 w 3217557"/>
                  <a:gd name="connsiteY20" fmla="*/ 2282925 h 2702049"/>
                  <a:gd name="connsiteX21" fmla="*/ 15770 w 3217557"/>
                  <a:gd name="connsiteY21" fmla="*/ 2702049 h 2702049"/>
                  <a:gd name="connsiteX22" fmla="*/ 1294529 w 3217557"/>
                  <a:gd name="connsiteY22" fmla="*/ 2282925 h 2702049"/>
                  <a:gd name="connsiteX23" fmla="*/ 2117356 w 3217557"/>
                  <a:gd name="connsiteY23" fmla="*/ 2282925 h 2702049"/>
                  <a:gd name="connsiteX24" fmla="*/ 2418395 w 3217557"/>
                  <a:gd name="connsiteY24" fmla="*/ 2087951 h 2702049"/>
                  <a:gd name="connsiteX25" fmla="*/ 1830857 w 3217557"/>
                  <a:gd name="connsiteY25" fmla="*/ 1799347 h 2702049"/>
                  <a:gd name="connsiteX26" fmla="*/ 1008030 w 3217557"/>
                  <a:gd name="connsiteY26" fmla="*/ 1799347 h 2702049"/>
                  <a:gd name="connsiteX27" fmla="*/ 677114 w 3217557"/>
                  <a:gd name="connsiteY27" fmla="*/ 1468431 h 2702049"/>
                  <a:gd name="connsiteX28" fmla="*/ 677114 w 3217557"/>
                  <a:gd name="connsiteY28" fmla="*/ 569491 h 2702049"/>
                  <a:gd name="connsiteX29" fmla="*/ 2886641 w 3217557"/>
                  <a:gd name="connsiteY29" fmla="*/ 0 h 2702049"/>
                  <a:gd name="connsiteX30" fmla="*/ 1100201 w 3217557"/>
                  <a:gd name="connsiteY30" fmla="*/ 0 h 2702049"/>
                  <a:gd name="connsiteX31" fmla="*/ 769285 w 3217557"/>
                  <a:gd name="connsiteY31" fmla="*/ 330916 h 2702049"/>
                  <a:gd name="connsiteX32" fmla="*/ 769285 w 3217557"/>
                  <a:gd name="connsiteY32" fmla="*/ 1382518 h 2702049"/>
                  <a:gd name="connsiteX33" fmla="*/ 1100201 w 3217557"/>
                  <a:gd name="connsiteY33" fmla="*/ 1713434 h 2702049"/>
                  <a:gd name="connsiteX34" fmla="*/ 1923028 w 3217557"/>
                  <a:gd name="connsiteY34" fmla="*/ 1713434 h 2702049"/>
                  <a:gd name="connsiteX35" fmla="*/ 3078958 w 3217557"/>
                  <a:gd name="connsiteY35" fmla="*/ 2077967 h 2702049"/>
                  <a:gd name="connsiteX36" fmla="*/ 2505887 w 3217557"/>
                  <a:gd name="connsiteY36" fmla="*/ 1713434 h 2702049"/>
                  <a:gd name="connsiteX37" fmla="*/ 2886641 w 3217557"/>
                  <a:gd name="connsiteY37" fmla="*/ 1713434 h 2702049"/>
                  <a:gd name="connsiteX38" fmla="*/ 3217557 w 3217557"/>
                  <a:gd name="connsiteY38" fmla="*/ 1382518 h 2702049"/>
                  <a:gd name="connsiteX39" fmla="*/ 3217557 w 3217557"/>
                  <a:gd name="connsiteY39" fmla="*/ 330916 h 2702049"/>
                  <a:gd name="connsiteX40" fmla="*/ 2886641 w 3217557"/>
                  <a:gd name="connsiteY40" fmla="*/ 0 h 2702049"/>
                  <a:gd name="connsiteX0" fmla="*/ 1384251 w 3217557"/>
                  <a:gd name="connsiteY0" fmla="*/ 661544 h 2702049"/>
                  <a:gd name="connsiteX1" fmla="*/ 1574067 w 3217557"/>
                  <a:gd name="connsiteY1" fmla="*/ 851360 h 2702049"/>
                  <a:gd name="connsiteX2" fmla="*/ 1384251 w 3217557"/>
                  <a:gd name="connsiteY2" fmla="*/ 1041176 h 2702049"/>
                  <a:gd name="connsiteX3" fmla="*/ 1194435 w 3217557"/>
                  <a:gd name="connsiteY3" fmla="*/ 851360 h 2702049"/>
                  <a:gd name="connsiteX4" fmla="*/ 1384251 w 3217557"/>
                  <a:gd name="connsiteY4" fmla="*/ 661544 h 2702049"/>
                  <a:gd name="connsiteX5" fmla="*/ 1993421 w 3217557"/>
                  <a:gd name="connsiteY5" fmla="*/ 661544 h 2702049"/>
                  <a:gd name="connsiteX6" fmla="*/ 2183237 w 3217557"/>
                  <a:gd name="connsiteY6" fmla="*/ 851360 h 2702049"/>
                  <a:gd name="connsiteX7" fmla="*/ 1993421 w 3217557"/>
                  <a:gd name="connsiteY7" fmla="*/ 1041176 h 2702049"/>
                  <a:gd name="connsiteX8" fmla="*/ 1803605 w 3217557"/>
                  <a:gd name="connsiteY8" fmla="*/ 851360 h 2702049"/>
                  <a:gd name="connsiteX9" fmla="*/ 1993421 w 3217557"/>
                  <a:gd name="connsiteY9" fmla="*/ 661544 h 2702049"/>
                  <a:gd name="connsiteX10" fmla="*/ 2602591 w 3217557"/>
                  <a:gd name="connsiteY10" fmla="*/ 661544 h 2702049"/>
                  <a:gd name="connsiteX11" fmla="*/ 2792407 w 3217557"/>
                  <a:gd name="connsiteY11" fmla="*/ 851360 h 2702049"/>
                  <a:gd name="connsiteX12" fmla="*/ 2602591 w 3217557"/>
                  <a:gd name="connsiteY12" fmla="*/ 1041176 h 2702049"/>
                  <a:gd name="connsiteX13" fmla="*/ 2412775 w 3217557"/>
                  <a:gd name="connsiteY13" fmla="*/ 851360 h 2702049"/>
                  <a:gd name="connsiteX14" fmla="*/ 2602591 w 3217557"/>
                  <a:gd name="connsiteY14" fmla="*/ 661544 h 2702049"/>
                  <a:gd name="connsiteX15" fmla="*/ 677114 w 3217557"/>
                  <a:gd name="connsiteY15" fmla="*/ 569491 h 2702049"/>
                  <a:gd name="connsiteX16" fmla="*/ 330916 w 3217557"/>
                  <a:gd name="connsiteY16" fmla="*/ 569491 h 2702049"/>
                  <a:gd name="connsiteX17" fmla="*/ 0 w 3217557"/>
                  <a:gd name="connsiteY17" fmla="*/ 900407 h 2702049"/>
                  <a:gd name="connsiteX18" fmla="*/ 0 w 3217557"/>
                  <a:gd name="connsiteY18" fmla="*/ 1952009 h 2702049"/>
                  <a:gd name="connsiteX19" fmla="*/ 330916 w 3217557"/>
                  <a:gd name="connsiteY19" fmla="*/ 2282925 h 2702049"/>
                  <a:gd name="connsiteX20" fmla="*/ 711670 w 3217557"/>
                  <a:gd name="connsiteY20" fmla="*/ 2282925 h 2702049"/>
                  <a:gd name="connsiteX21" fmla="*/ 15770 w 3217557"/>
                  <a:gd name="connsiteY21" fmla="*/ 2702049 h 2702049"/>
                  <a:gd name="connsiteX22" fmla="*/ 1294529 w 3217557"/>
                  <a:gd name="connsiteY22" fmla="*/ 2282925 h 2702049"/>
                  <a:gd name="connsiteX23" fmla="*/ 2117356 w 3217557"/>
                  <a:gd name="connsiteY23" fmla="*/ 2282925 h 2702049"/>
                  <a:gd name="connsiteX24" fmla="*/ 2418395 w 3217557"/>
                  <a:gd name="connsiteY24" fmla="*/ 2087951 h 2702049"/>
                  <a:gd name="connsiteX25" fmla="*/ 1830857 w 3217557"/>
                  <a:gd name="connsiteY25" fmla="*/ 1799347 h 2702049"/>
                  <a:gd name="connsiteX26" fmla="*/ 1008030 w 3217557"/>
                  <a:gd name="connsiteY26" fmla="*/ 1799347 h 2702049"/>
                  <a:gd name="connsiteX27" fmla="*/ 677114 w 3217557"/>
                  <a:gd name="connsiteY27" fmla="*/ 1468431 h 2702049"/>
                  <a:gd name="connsiteX28" fmla="*/ 677114 w 3217557"/>
                  <a:gd name="connsiteY28" fmla="*/ 569491 h 2702049"/>
                  <a:gd name="connsiteX29" fmla="*/ 2886641 w 3217557"/>
                  <a:gd name="connsiteY29" fmla="*/ 0 h 2702049"/>
                  <a:gd name="connsiteX30" fmla="*/ 1100201 w 3217557"/>
                  <a:gd name="connsiteY30" fmla="*/ 0 h 2702049"/>
                  <a:gd name="connsiteX31" fmla="*/ 769285 w 3217557"/>
                  <a:gd name="connsiteY31" fmla="*/ 330916 h 2702049"/>
                  <a:gd name="connsiteX32" fmla="*/ 769285 w 3217557"/>
                  <a:gd name="connsiteY32" fmla="*/ 1382518 h 2702049"/>
                  <a:gd name="connsiteX33" fmla="*/ 1100201 w 3217557"/>
                  <a:gd name="connsiteY33" fmla="*/ 1713434 h 2702049"/>
                  <a:gd name="connsiteX34" fmla="*/ 1923028 w 3217557"/>
                  <a:gd name="connsiteY34" fmla="*/ 1713434 h 2702049"/>
                  <a:gd name="connsiteX35" fmla="*/ 3078958 w 3217557"/>
                  <a:gd name="connsiteY35" fmla="*/ 2077967 h 2702049"/>
                  <a:gd name="connsiteX36" fmla="*/ 2505887 w 3217557"/>
                  <a:gd name="connsiteY36" fmla="*/ 1713434 h 2702049"/>
                  <a:gd name="connsiteX37" fmla="*/ 2886641 w 3217557"/>
                  <a:gd name="connsiteY37" fmla="*/ 1713434 h 2702049"/>
                  <a:gd name="connsiteX38" fmla="*/ 3217557 w 3217557"/>
                  <a:gd name="connsiteY38" fmla="*/ 1382518 h 2702049"/>
                  <a:gd name="connsiteX39" fmla="*/ 3217557 w 3217557"/>
                  <a:gd name="connsiteY39" fmla="*/ 330916 h 2702049"/>
                  <a:gd name="connsiteX40" fmla="*/ 2886641 w 3217557"/>
                  <a:gd name="connsiteY40" fmla="*/ 0 h 2702049"/>
                  <a:gd name="connsiteX0" fmla="*/ 1384251 w 3217557"/>
                  <a:gd name="connsiteY0" fmla="*/ 661544 h 2633810"/>
                  <a:gd name="connsiteX1" fmla="*/ 1574067 w 3217557"/>
                  <a:gd name="connsiteY1" fmla="*/ 851360 h 2633810"/>
                  <a:gd name="connsiteX2" fmla="*/ 1384251 w 3217557"/>
                  <a:gd name="connsiteY2" fmla="*/ 1041176 h 2633810"/>
                  <a:gd name="connsiteX3" fmla="*/ 1194435 w 3217557"/>
                  <a:gd name="connsiteY3" fmla="*/ 851360 h 2633810"/>
                  <a:gd name="connsiteX4" fmla="*/ 1384251 w 3217557"/>
                  <a:gd name="connsiteY4" fmla="*/ 661544 h 2633810"/>
                  <a:gd name="connsiteX5" fmla="*/ 1993421 w 3217557"/>
                  <a:gd name="connsiteY5" fmla="*/ 661544 h 2633810"/>
                  <a:gd name="connsiteX6" fmla="*/ 2183237 w 3217557"/>
                  <a:gd name="connsiteY6" fmla="*/ 851360 h 2633810"/>
                  <a:gd name="connsiteX7" fmla="*/ 1993421 w 3217557"/>
                  <a:gd name="connsiteY7" fmla="*/ 1041176 h 2633810"/>
                  <a:gd name="connsiteX8" fmla="*/ 1803605 w 3217557"/>
                  <a:gd name="connsiteY8" fmla="*/ 851360 h 2633810"/>
                  <a:gd name="connsiteX9" fmla="*/ 1993421 w 3217557"/>
                  <a:gd name="connsiteY9" fmla="*/ 661544 h 2633810"/>
                  <a:gd name="connsiteX10" fmla="*/ 2602591 w 3217557"/>
                  <a:gd name="connsiteY10" fmla="*/ 661544 h 2633810"/>
                  <a:gd name="connsiteX11" fmla="*/ 2792407 w 3217557"/>
                  <a:gd name="connsiteY11" fmla="*/ 851360 h 2633810"/>
                  <a:gd name="connsiteX12" fmla="*/ 2602591 w 3217557"/>
                  <a:gd name="connsiteY12" fmla="*/ 1041176 h 2633810"/>
                  <a:gd name="connsiteX13" fmla="*/ 2412775 w 3217557"/>
                  <a:gd name="connsiteY13" fmla="*/ 851360 h 2633810"/>
                  <a:gd name="connsiteX14" fmla="*/ 2602591 w 3217557"/>
                  <a:gd name="connsiteY14" fmla="*/ 661544 h 2633810"/>
                  <a:gd name="connsiteX15" fmla="*/ 677114 w 3217557"/>
                  <a:gd name="connsiteY15" fmla="*/ 569491 h 2633810"/>
                  <a:gd name="connsiteX16" fmla="*/ 330916 w 3217557"/>
                  <a:gd name="connsiteY16" fmla="*/ 569491 h 2633810"/>
                  <a:gd name="connsiteX17" fmla="*/ 0 w 3217557"/>
                  <a:gd name="connsiteY17" fmla="*/ 900407 h 2633810"/>
                  <a:gd name="connsiteX18" fmla="*/ 0 w 3217557"/>
                  <a:gd name="connsiteY18" fmla="*/ 1952009 h 2633810"/>
                  <a:gd name="connsiteX19" fmla="*/ 330916 w 3217557"/>
                  <a:gd name="connsiteY19" fmla="*/ 2282925 h 2633810"/>
                  <a:gd name="connsiteX20" fmla="*/ 711670 w 3217557"/>
                  <a:gd name="connsiteY20" fmla="*/ 2282925 h 2633810"/>
                  <a:gd name="connsiteX21" fmla="*/ 165895 w 3217557"/>
                  <a:gd name="connsiteY21" fmla="*/ 2633810 h 2633810"/>
                  <a:gd name="connsiteX22" fmla="*/ 1294529 w 3217557"/>
                  <a:gd name="connsiteY22" fmla="*/ 2282925 h 2633810"/>
                  <a:gd name="connsiteX23" fmla="*/ 2117356 w 3217557"/>
                  <a:gd name="connsiteY23" fmla="*/ 2282925 h 2633810"/>
                  <a:gd name="connsiteX24" fmla="*/ 2418395 w 3217557"/>
                  <a:gd name="connsiteY24" fmla="*/ 2087951 h 2633810"/>
                  <a:gd name="connsiteX25" fmla="*/ 1830857 w 3217557"/>
                  <a:gd name="connsiteY25" fmla="*/ 1799347 h 2633810"/>
                  <a:gd name="connsiteX26" fmla="*/ 1008030 w 3217557"/>
                  <a:gd name="connsiteY26" fmla="*/ 1799347 h 2633810"/>
                  <a:gd name="connsiteX27" fmla="*/ 677114 w 3217557"/>
                  <a:gd name="connsiteY27" fmla="*/ 1468431 h 2633810"/>
                  <a:gd name="connsiteX28" fmla="*/ 677114 w 3217557"/>
                  <a:gd name="connsiteY28" fmla="*/ 569491 h 2633810"/>
                  <a:gd name="connsiteX29" fmla="*/ 2886641 w 3217557"/>
                  <a:gd name="connsiteY29" fmla="*/ 0 h 2633810"/>
                  <a:gd name="connsiteX30" fmla="*/ 1100201 w 3217557"/>
                  <a:gd name="connsiteY30" fmla="*/ 0 h 2633810"/>
                  <a:gd name="connsiteX31" fmla="*/ 769285 w 3217557"/>
                  <a:gd name="connsiteY31" fmla="*/ 330916 h 2633810"/>
                  <a:gd name="connsiteX32" fmla="*/ 769285 w 3217557"/>
                  <a:gd name="connsiteY32" fmla="*/ 1382518 h 2633810"/>
                  <a:gd name="connsiteX33" fmla="*/ 1100201 w 3217557"/>
                  <a:gd name="connsiteY33" fmla="*/ 1713434 h 2633810"/>
                  <a:gd name="connsiteX34" fmla="*/ 1923028 w 3217557"/>
                  <a:gd name="connsiteY34" fmla="*/ 1713434 h 2633810"/>
                  <a:gd name="connsiteX35" fmla="*/ 3078958 w 3217557"/>
                  <a:gd name="connsiteY35" fmla="*/ 2077967 h 2633810"/>
                  <a:gd name="connsiteX36" fmla="*/ 2505887 w 3217557"/>
                  <a:gd name="connsiteY36" fmla="*/ 1713434 h 2633810"/>
                  <a:gd name="connsiteX37" fmla="*/ 2886641 w 3217557"/>
                  <a:gd name="connsiteY37" fmla="*/ 1713434 h 2633810"/>
                  <a:gd name="connsiteX38" fmla="*/ 3217557 w 3217557"/>
                  <a:gd name="connsiteY38" fmla="*/ 1382518 h 2633810"/>
                  <a:gd name="connsiteX39" fmla="*/ 3217557 w 3217557"/>
                  <a:gd name="connsiteY39" fmla="*/ 330916 h 2633810"/>
                  <a:gd name="connsiteX40" fmla="*/ 2886641 w 3217557"/>
                  <a:gd name="connsiteY40" fmla="*/ 0 h 2633810"/>
                  <a:gd name="connsiteX0" fmla="*/ 1384251 w 3217557"/>
                  <a:gd name="connsiteY0" fmla="*/ 661544 h 2633810"/>
                  <a:gd name="connsiteX1" fmla="*/ 1574067 w 3217557"/>
                  <a:gd name="connsiteY1" fmla="*/ 851360 h 2633810"/>
                  <a:gd name="connsiteX2" fmla="*/ 1384251 w 3217557"/>
                  <a:gd name="connsiteY2" fmla="*/ 1041176 h 2633810"/>
                  <a:gd name="connsiteX3" fmla="*/ 1194435 w 3217557"/>
                  <a:gd name="connsiteY3" fmla="*/ 851360 h 2633810"/>
                  <a:gd name="connsiteX4" fmla="*/ 1384251 w 3217557"/>
                  <a:gd name="connsiteY4" fmla="*/ 661544 h 2633810"/>
                  <a:gd name="connsiteX5" fmla="*/ 1993421 w 3217557"/>
                  <a:gd name="connsiteY5" fmla="*/ 661544 h 2633810"/>
                  <a:gd name="connsiteX6" fmla="*/ 2183237 w 3217557"/>
                  <a:gd name="connsiteY6" fmla="*/ 851360 h 2633810"/>
                  <a:gd name="connsiteX7" fmla="*/ 1993421 w 3217557"/>
                  <a:gd name="connsiteY7" fmla="*/ 1041176 h 2633810"/>
                  <a:gd name="connsiteX8" fmla="*/ 1803605 w 3217557"/>
                  <a:gd name="connsiteY8" fmla="*/ 851360 h 2633810"/>
                  <a:gd name="connsiteX9" fmla="*/ 1993421 w 3217557"/>
                  <a:gd name="connsiteY9" fmla="*/ 661544 h 2633810"/>
                  <a:gd name="connsiteX10" fmla="*/ 2602591 w 3217557"/>
                  <a:gd name="connsiteY10" fmla="*/ 661544 h 2633810"/>
                  <a:gd name="connsiteX11" fmla="*/ 2792407 w 3217557"/>
                  <a:gd name="connsiteY11" fmla="*/ 851360 h 2633810"/>
                  <a:gd name="connsiteX12" fmla="*/ 2602591 w 3217557"/>
                  <a:gd name="connsiteY12" fmla="*/ 1041176 h 2633810"/>
                  <a:gd name="connsiteX13" fmla="*/ 2412775 w 3217557"/>
                  <a:gd name="connsiteY13" fmla="*/ 851360 h 2633810"/>
                  <a:gd name="connsiteX14" fmla="*/ 2602591 w 3217557"/>
                  <a:gd name="connsiteY14" fmla="*/ 661544 h 2633810"/>
                  <a:gd name="connsiteX15" fmla="*/ 677114 w 3217557"/>
                  <a:gd name="connsiteY15" fmla="*/ 569491 h 2633810"/>
                  <a:gd name="connsiteX16" fmla="*/ 330916 w 3217557"/>
                  <a:gd name="connsiteY16" fmla="*/ 569491 h 2633810"/>
                  <a:gd name="connsiteX17" fmla="*/ 0 w 3217557"/>
                  <a:gd name="connsiteY17" fmla="*/ 900407 h 2633810"/>
                  <a:gd name="connsiteX18" fmla="*/ 0 w 3217557"/>
                  <a:gd name="connsiteY18" fmla="*/ 1952009 h 2633810"/>
                  <a:gd name="connsiteX19" fmla="*/ 330916 w 3217557"/>
                  <a:gd name="connsiteY19" fmla="*/ 2282925 h 2633810"/>
                  <a:gd name="connsiteX20" fmla="*/ 711670 w 3217557"/>
                  <a:gd name="connsiteY20" fmla="*/ 2282925 h 2633810"/>
                  <a:gd name="connsiteX21" fmla="*/ 165895 w 3217557"/>
                  <a:gd name="connsiteY21" fmla="*/ 2633810 h 2633810"/>
                  <a:gd name="connsiteX22" fmla="*/ 1294529 w 3217557"/>
                  <a:gd name="connsiteY22" fmla="*/ 2282925 h 2633810"/>
                  <a:gd name="connsiteX23" fmla="*/ 2117356 w 3217557"/>
                  <a:gd name="connsiteY23" fmla="*/ 2282925 h 2633810"/>
                  <a:gd name="connsiteX24" fmla="*/ 2418395 w 3217557"/>
                  <a:gd name="connsiteY24" fmla="*/ 2087951 h 2633810"/>
                  <a:gd name="connsiteX25" fmla="*/ 1830857 w 3217557"/>
                  <a:gd name="connsiteY25" fmla="*/ 1799347 h 2633810"/>
                  <a:gd name="connsiteX26" fmla="*/ 1008030 w 3217557"/>
                  <a:gd name="connsiteY26" fmla="*/ 1799347 h 2633810"/>
                  <a:gd name="connsiteX27" fmla="*/ 677114 w 3217557"/>
                  <a:gd name="connsiteY27" fmla="*/ 1468431 h 2633810"/>
                  <a:gd name="connsiteX28" fmla="*/ 677114 w 3217557"/>
                  <a:gd name="connsiteY28" fmla="*/ 569491 h 2633810"/>
                  <a:gd name="connsiteX29" fmla="*/ 2886641 w 3217557"/>
                  <a:gd name="connsiteY29" fmla="*/ 0 h 2633810"/>
                  <a:gd name="connsiteX30" fmla="*/ 1100201 w 3217557"/>
                  <a:gd name="connsiteY30" fmla="*/ 0 h 2633810"/>
                  <a:gd name="connsiteX31" fmla="*/ 769285 w 3217557"/>
                  <a:gd name="connsiteY31" fmla="*/ 330916 h 2633810"/>
                  <a:gd name="connsiteX32" fmla="*/ 769285 w 3217557"/>
                  <a:gd name="connsiteY32" fmla="*/ 1382518 h 2633810"/>
                  <a:gd name="connsiteX33" fmla="*/ 1100201 w 3217557"/>
                  <a:gd name="connsiteY33" fmla="*/ 1713434 h 2633810"/>
                  <a:gd name="connsiteX34" fmla="*/ 1923028 w 3217557"/>
                  <a:gd name="connsiteY34" fmla="*/ 1713434 h 2633810"/>
                  <a:gd name="connsiteX35" fmla="*/ 3078958 w 3217557"/>
                  <a:gd name="connsiteY35" fmla="*/ 2077967 h 2633810"/>
                  <a:gd name="connsiteX36" fmla="*/ 2505887 w 3217557"/>
                  <a:gd name="connsiteY36" fmla="*/ 1713434 h 2633810"/>
                  <a:gd name="connsiteX37" fmla="*/ 2886641 w 3217557"/>
                  <a:gd name="connsiteY37" fmla="*/ 1713434 h 2633810"/>
                  <a:gd name="connsiteX38" fmla="*/ 3217557 w 3217557"/>
                  <a:gd name="connsiteY38" fmla="*/ 1382518 h 2633810"/>
                  <a:gd name="connsiteX39" fmla="*/ 3217557 w 3217557"/>
                  <a:gd name="connsiteY39" fmla="*/ 330916 h 2633810"/>
                  <a:gd name="connsiteX40" fmla="*/ 2886641 w 3217557"/>
                  <a:gd name="connsiteY40" fmla="*/ 0 h 2633810"/>
                  <a:gd name="connsiteX0" fmla="*/ 1384251 w 3217557"/>
                  <a:gd name="connsiteY0" fmla="*/ 661544 h 2633810"/>
                  <a:gd name="connsiteX1" fmla="*/ 1574067 w 3217557"/>
                  <a:gd name="connsiteY1" fmla="*/ 851360 h 2633810"/>
                  <a:gd name="connsiteX2" fmla="*/ 1384251 w 3217557"/>
                  <a:gd name="connsiteY2" fmla="*/ 1041176 h 2633810"/>
                  <a:gd name="connsiteX3" fmla="*/ 1194435 w 3217557"/>
                  <a:gd name="connsiteY3" fmla="*/ 851360 h 2633810"/>
                  <a:gd name="connsiteX4" fmla="*/ 1384251 w 3217557"/>
                  <a:gd name="connsiteY4" fmla="*/ 661544 h 2633810"/>
                  <a:gd name="connsiteX5" fmla="*/ 1993421 w 3217557"/>
                  <a:gd name="connsiteY5" fmla="*/ 661544 h 2633810"/>
                  <a:gd name="connsiteX6" fmla="*/ 2183237 w 3217557"/>
                  <a:gd name="connsiteY6" fmla="*/ 851360 h 2633810"/>
                  <a:gd name="connsiteX7" fmla="*/ 1993421 w 3217557"/>
                  <a:gd name="connsiteY7" fmla="*/ 1041176 h 2633810"/>
                  <a:gd name="connsiteX8" fmla="*/ 1803605 w 3217557"/>
                  <a:gd name="connsiteY8" fmla="*/ 851360 h 2633810"/>
                  <a:gd name="connsiteX9" fmla="*/ 1993421 w 3217557"/>
                  <a:gd name="connsiteY9" fmla="*/ 661544 h 2633810"/>
                  <a:gd name="connsiteX10" fmla="*/ 2602591 w 3217557"/>
                  <a:gd name="connsiteY10" fmla="*/ 661544 h 2633810"/>
                  <a:gd name="connsiteX11" fmla="*/ 2792407 w 3217557"/>
                  <a:gd name="connsiteY11" fmla="*/ 851360 h 2633810"/>
                  <a:gd name="connsiteX12" fmla="*/ 2602591 w 3217557"/>
                  <a:gd name="connsiteY12" fmla="*/ 1041176 h 2633810"/>
                  <a:gd name="connsiteX13" fmla="*/ 2412775 w 3217557"/>
                  <a:gd name="connsiteY13" fmla="*/ 851360 h 2633810"/>
                  <a:gd name="connsiteX14" fmla="*/ 2602591 w 3217557"/>
                  <a:gd name="connsiteY14" fmla="*/ 661544 h 2633810"/>
                  <a:gd name="connsiteX15" fmla="*/ 677114 w 3217557"/>
                  <a:gd name="connsiteY15" fmla="*/ 569491 h 2633810"/>
                  <a:gd name="connsiteX16" fmla="*/ 330916 w 3217557"/>
                  <a:gd name="connsiteY16" fmla="*/ 569491 h 2633810"/>
                  <a:gd name="connsiteX17" fmla="*/ 0 w 3217557"/>
                  <a:gd name="connsiteY17" fmla="*/ 900407 h 2633810"/>
                  <a:gd name="connsiteX18" fmla="*/ 0 w 3217557"/>
                  <a:gd name="connsiteY18" fmla="*/ 1952009 h 2633810"/>
                  <a:gd name="connsiteX19" fmla="*/ 330916 w 3217557"/>
                  <a:gd name="connsiteY19" fmla="*/ 2282925 h 2633810"/>
                  <a:gd name="connsiteX20" fmla="*/ 711670 w 3217557"/>
                  <a:gd name="connsiteY20" fmla="*/ 2282925 h 2633810"/>
                  <a:gd name="connsiteX21" fmla="*/ 165895 w 3217557"/>
                  <a:gd name="connsiteY21" fmla="*/ 2633810 h 2633810"/>
                  <a:gd name="connsiteX22" fmla="*/ 1294529 w 3217557"/>
                  <a:gd name="connsiteY22" fmla="*/ 2282925 h 2633810"/>
                  <a:gd name="connsiteX23" fmla="*/ 2117356 w 3217557"/>
                  <a:gd name="connsiteY23" fmla="*/ 2282925 h 2633810"/>
                  <a:gd name="connsiteX24" fmla="*/ 2418395 w 3217557"/>
                  <a:gd name="connsiteY24" fmla="*/ 2087951 h 2633810"/>
                  <a:gd name="connsiteX25" fmla="*/ 1830857 w 3217557"/>
                  <a:gd name="connsiteY25" fmla="*/ 1799347 h 2633810"/>
                  <a:gd name="connsiteX26" fmla="*/ 1008030 w 3217557"/>
                  <a:gd name="connsiteY26" fmla="*/ 1799347 h 2633810"/>
                  <a:gd name="connsiteX27" fmla="*/ 677114 w 3217557"/>
                  <a:gd name="connsiteY27" fmla="*/ 1468431 h 2633810"/>
                  <a:gd name="connsiteX28" fmla="*/ 677114 w 3217557"/>
                  <a:gd name="connsiteY28" fmla="*/ 569491 h 2633810"/>
                  <a:gd name="connsiteX29" fmla="*/ 2886641 w 3217557"/>
                  <a:gd name="connsiteY29" fmla="*/ 0 h 2633810"/>
                  <a:gd name="connsiteX30" fmla="*/ 1100201 w 3217557"/>
                  <a:gd name="connsiteY30" fmla="*/ 0 h 2633810"/>
                  <a:gd name="connsiteX31" fmla="*/ 769285 w 3217557"/>
                  <a:gd name="connsiteY31" fmla="*/ 330916 h 2633810"/>
                  <a:gd name="connsiteX32" fmla="*/ 769285 w 3217557"/>
                  <a:gd name="connsiteY32" fmla="*/ 1382518 h 2633810"/>
                  <a:gd name="connsiteX33" fmla="*/ 1100201 w 3217557"/>
                  <a:gd name="connsiteY33" fmla="*/ 1713434 h 2633810"/>
                  <a:gd name="connsiteX34" fmla="*/ 1923028 w 3217557"/>
                  <a:gd name="connsiteY34" fmla="*/ 1713434 h 2633810"/>
                  <a:gd name="connsiteX35" fmla="*/ 3078958 w 3217557"/>
                  <a:gd name="connsiteY35" fmla="*/ 2077967 h 2633810"/>
                  <a:gd name="connsiteX36" fmla="*/ 2505887 w 3217557"/>
                  <a:gd name="connsiteY36" fmla="*/ 1713434 h 2633810"/>
                  <a:gd name="connsiteX37" fmla="*/ 2886641 w 3217557"/>
                  <a:gd name="connsiteY37" fmla="*/ 1713434 h 2633810"/>
                  <a:gd name="connsiteX38" fmla="*/ 3217557 w 3217557"/>
                  <a:gd name="connsiteY38" fmla="*/ 1382518 h 2633810"/>
                  <a:gd name="connsiteX39" fmla="*/ 3217557 w 3217557"/>
                  <a:gd name="connsiteY39" fmla="*/ 330916 h 2633810"/>
                  <a:gd name="connsiteX40" fmla="*/ 2886641 w 3217557"/>
                  <a:gd name="connsiteY40" fmla="*/ 0 h 2633810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3217557" h="2654282">
                    <a:moveTo>
                      <a:pt x="1384251" y="661544"/>
                    </a:moveTo>
                    <a:cubicBezTo>
                      <a:pt x="1489083" y="661544"/>
                      <a:pt x="1574067" y="746528"/>
                      <a:pt x="1574067" y="851360"/>
                    </a:cubicBezTo>
                    <a:cubicBezTo>
                      <a:pt x="1574067" y="956192"/>
                      <a:pt x="1489083" y="1041176"/>
                      <a:pt x="1384251" y="1041176"/>
                    </a:cubicBezTo>
                    <a:cubicBezTo>
                      <a:pt x="1279419" y="1041176"/>
                      <a:pt x="1194435" y="956192"/>
                      <a:pt x="1194435" y="851360"/>
                    </a:cubicBezTo>
                    <a:cubicBezTo>
                      <a:pt x="1194435" y="746528"/>
                      <a:pt x="1279419" y="661544"/>
                      <a:pt x="1384251" y="661544"/>
                    </a:cubicBezTo>
                    <a:close/>
                    <a:moveTo>
                      <a:pt x="1993421" y="661544"/>
                    </a:moveTo>
                    <a:cubicBezTo>
                      <a:pt x="2098253" y="661544"/>
                      <a:pt x="2183237" y="746528"/>
                      <a:pt x="2183237" y="851360"/>
                    </a:cubicBezTo>
                    <a:cubicBezTo>
                      <a:pt x="2183237" y="956192"/>
                      <a:pt x="2098253" y="1041176"/>
                      <a:pt x="1993421" y="1041176"/>
                    </a:cubicBezTo>
                    <a:cubicBezTo>
                      <a:pt x="1888589" y="1041176"/>
                      <a:pt x="1803605" y="956192"/>
                      <a:pt x="1803605" y="851360"/>
                    </a:cubicBezTo>
                    <a:cubicBezTo>
                      <a:pt x="1803605" y="746528"/>
                      <a:pt x="1888589" y="661544"/>
                      <a:pt x="1993421" y="661544"/>
                    </a:cubicBezTo>
                    <a:close/>
                    <a:moveTo>
                      <a:pt x="2602591" y="661544"/>
                    </a:moveTo>
                    <a:cubicBezTo>
                      <a:pt x="2707423" y="661544"/>
                      <a:pt x="2792407" y="746528"/>
                      <a:pt x="2792407" y="851360"/>
                    </a:cubicBezTo>
                    <a:cubicBezTo>
                      <a:pt x="2792407" y="956192"/>
                      <a:pt x="2707423" y="1041176"/>
                      <a:pt x="2602591" y="1041176"/>
                    </a:cubicBezTo>
                    <a:cubicBezTo>
                      <a:pt x="2497759" y="1041176"/>
                      <a:pt x="2412775" y="956192"/>
                      <a:pt x="2412775" y="851360"/>
                    </a:cubicBezTo>
                    <a:cubicBezTo>
                      <a:pt x="2412775" y="746528"/>
                      <a:pt x="2497759" y="661544"/>
                      <a:pt x="2602591" y="661544"/>
                    </a:cubicBezTo>
                    <a:close/>
                    <a:moveTo>
                      <a:pt x="677114" y="569491"/>
                    </a:moveTo>
                    <a:lnTo>
                      <a:pt x="330916" y="569491"/>
                    </a:lnTo>
                    <a:cubicBezTo>
                      <a:pt x="148156" y="569491"/>
                      <a:pt x="0" y="717647"/>
                      <a:pt x="0" y="900407"/>
                    </a:cubicBezTo>
                    <a:lnTo>
                      <a:pt x="0" y="1952009"/>
                    </a:lnTo>
                    <a:cubicBezTo>
                      <a:pt x="0" y="2134769"/>
                      <a:pt x="148156" y="2282925"/>
                      <a:pt x="330916" y="2282925"/>
                    </a:cubicBezTo>
                    <a:lnTo>
                      <a:pt x="711670" y="2282925"/>
                    </a:lnTo>
                    <a:cubicBezTo>
                      <a:pt x="639726" y="2394386"/>
                      <a:pt x="647101" y="2475544"/>
                      <a:pt x="275077" y="2654282"/>
                    </a:cubicBezTo>
                    <a:cubicBezTo>
                      <a:pt x="900998" y="2583693"/>
                      <a:pt x="998412" y="2552618"/>
                      <a:pt x="1294529" y="2282925"/>
                    </a:cubicBezTo>
                    <a:lnTo>
                      <a:pt x="2117356" y="2282925"/>
                    </a:lnTo>
                    <a:cubicBezTo>
                      <a:pt x="2251554" y="2282925"/>
                      <a:pt x="2367095" y="2203043"/>
                      <a:pt x="2418395" y="2087951"/>
                    </a:cubicBezTo>
                    <a:cubicBezTo>
                      <a:pt x="2205538" y="2022975"/>
                      <a:pt x="2032941" y="1932583"/>
                      <a:pt x="1830857" y="1799347"/>
                    </a:cubicBezTo>
                    <a:lnTo>
                      <a:pt x="1008030" y="1799347"/>
                    </a:lnTo>
                    <a:cubicBezTo>
                      <a:pt x="825270" y="1799347"/>
                      <a:pt x="677114" y="1651191"/>
                      <a:pt x="677114" y="1468431"/>
                    </a:cubicBezTo>
                    <a:lnTo>
                      <a:pt x="677114" y="569491"/>
                    </a:lnTo>
                    <a:close/>
                    <a:moveTo>
                      <a:pt x="2886641" y="0"/>
                    </a:moveTo>
                    <a:lnTo>
                      <a:pt x="1100201" y="0"/>
                    </a:lnTo>
                    <a:cubicBezTo>
                      <a:pt x="917441" y="0"/>
                      <a:pt x="769285" y="148156"/>
                      <a:pt x="769285" y="330916"/>
                    </a:cubicBezTo>
                    <a:lnTo>
                      <a:pt x="769285" y="1382518"/>
                    </a:lnTo>
                    <a:cubicBezTo>
                      <a:pt x="769285" y="1565278"/>
                      <a:pt x="917441" y="1713434"/>
                      <a:pt x="1100201" y="1713434"/>
                    </a:cubicBezTo>
                    <a:lnTo>
                      <a:pt x="1923028" y="1713434"/>
                    </a:lnTo>
                    <a:cubicBezTo>
                      <a:pt x="2301032" y="1962656"/>
                      <a:pt x="2453037" y="2007378"/>
                      <a:pt x="3078958" y="2077967"/>
                    </a:cubicBezTo>
                    <a:cubicBezTo>
                      <a:pt x="2713759" y="1878758"/>
                      <a:pt x="2673367" y="1899957"/>
                      <a:pt x="2505887" y="1713434"/>
                    </a:cubicBezTo>
                    <a:lnTo>
                      <a:pt x="2886641" y="1713434"/>
                    </a:lnTo>
                    <a:cubicBezTo>
                      <a:pt x="3069401" y="1713434"/>
                      <a:pt x="3217557" y="1565278"/>
                      <a:pt x="3217557" y="1382518"/>
                    </a:cubicBezTo>
                    <a:lnTo>
                      <a:pt x="3217557" y="330916"/>
                    </a:lnTo>
                    <a:cubicBezTo>
                      <a:pt x="3217557" y="148156"/>
                      <a:pt x="3069401" y="0"/>
                      <a:pt x="28866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</p:grpSp>
        <p:grpSp>
          <p:nvGrpSpPr>
            <p:cNvPr id="765" name="그룹 764">
              <a:extLst>
                <a:ext uri="{FF2B5EF4-FFF2-40B4-BE49-F238E27FC236}">
                  <a16:creationId xmlns:a16="http://schemas.microsoft.com/office/drawing/2014/main" id="{E5CB0921-4130-41FA-A05A-33266956BC64}"/>
                </a:ext>
              </a:extLst>
            </p:cNvPr>
            <p:cNvGrpSpPr/>
            <p:nvPr/>
          </p:nvGrpSpPr>
          <p:grpSpPr>
            <a:xfrm>
              <a:off x="8828880" y="3418832"/>
              <a:ext cx="1072774" cy="1195754"/>
              <a:chOff x="8809830" y="3599180"/>
              <a:chExt cx="1072774" cy="1195754"/>
            </a:xfrm>
          </p:grpSpPr>
          <p:sp>
            <p:nvSpPr>
              <p:cNvPr id="772" name="TextBox 771">
                <a:extLst>
                  <a:ext uri="{FF2B5EF4-FFF2-40B4-BE49-F238E27FC236}">
                    <a16:creationId xmlns:a16="http://schemas.microsoft.com/office/drawing/2014/main" id="{B1309EA9-BA00-4A4B-B864-BCF8BBD135A5}"/>
                  </a:ext>
                </a:extLst>
              </p:cNvPr>
              <p:cNvSpPr txBox="1"/>
              <p:nvPr/>
            </p:nvSpPr>
            <p:spPr>
              <a:xfrm>
                <a:off x="8809830" y="4487157"/>
                <a:ext cx="107277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grpSp>
            <p:nvGrpSpPr>
              <p:cNvPr id="773" name="Group 14">
                <a:extLst>
                  <a:ext uri="{FF2B5EF4-FFF2-40B4-BE49-F238E27FC236}">
                    <a16:creationId xmlns:a16="http://schemas.microsoft.com/office/drawing/2014/main" id="{B9A74255-C7A6-4437-A706-3B733137BE3F}"/>
                  </a:ext>
                </a:extLst>
              </p:cNvPr>
              <p:cNvGrpSpPr/>
              <p:nvPr/>
            </p:nvGrpSpPr>
            <p:grpSpPr>
              <a:xfrm>
                <a:off x="8940714" y="3599180"/>
                <a:ext cx="811006" cy="811006"/>
                <a:chOff x="6732240" y="3044790"/>
                <a:chExt cx="1584000" cy="1584000"/>
              </a:xfrm>
            </p:grpSpPr>
            <p:sp>
              <p:nvSpPr>
                <p:cNvPr id="775" name="Rectangle 15">
                  <a:extLst>
                    <a:ext uri="{FF2B5EF4-FFF2-40B4-BE49-F238E27FC236}">
                      <a16:creationId xmlns:a16="http://schemas.microsoft.com/office/drawing/2014/main" id="{A51201F3-3C5D-4CD4-8557-DD25BF5CF53E}"/>
                    </a:ext>
                  </a:extLst>
                </p:cNvPr>
                <p:cNvSpPr/>
                <p:nvPr/>
              </p:nvSpPr>
              <p:spPr>
                <a:xfrm>
                  <a:off x="6732240" y="3044790"/>
                  <a:ext cx="1584000" cy="15840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776" name="Rectangle 16">
                  <a:extLst>
                    <a:ext uri="{FF2B5EF4-FFF2-40B4-BE49-F238E27FC236}">
                      <a16:creationId xmlns:a16="http://schemas.microsoft.com/office/drawing/2014/main" id="{1C5EA8D8-B7FC-4175-8205-BED2A674089E}"/>
                    </a:ext>
                  </a:extLst>
                </p:cNvPr>
                <p:cNvSpPr/>
                <p:nvPr/>
              </p:nvSpPr>
              <p:spPr>
                <a:xfrm>
                  <a:off x="6840240" y="3152790"/>
                  <a:ext cx="1368000" cy="1368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774" name="Rectangle 130">
                <a:extLst>
                  <a:ext uri="{FF2B5EF4-FFF2-40B4-BE49-F238E27FC236}">
                    <a16:creationId xmlns:a16="http://schemas.microsoft.com/office/drawing/2014/main" id="{BCA6DA4B-7ACC-4E57-B325-362B8778168C}"/>
                  </a:ext>
                </a:extLst>
              </p:cNvPr>
              <p:cNvSpPr/>
              <p:nvPr/>
            </p:nvSpPr>
            <p:spPr>
              <a:xfrm>
                <a:off x="9177019" y="3835296"/>
                <a:ext cx="338397" cy="339933"/>
              </a:xfrm>
              <a:custGeom>
                <a:avLst/>
                <a:gdLst/>
                <a:ahLst/>
                <a:cxnLst/>
                <a:rect l="l" t="t" r="r" b="b"/>
                <a:pathLst>
                  <a:path w="371900" h="373588">
                    <a:moveTo>
                      <a:pt x="297080" y="129105"/>
                    </a:moveTo>
                    <a:lnTo>
                      <a:pt x="284273" y="219737"/>
                    </a:lnTo>
                    <a:lnTo>
                      <a:pt x="305496" y="219737"/>
                    </a:lnTo>
                    <a:lnTo>
                      <a:pt x="333001" y="129105"/>
                    </a:lnTo>
                    <a:close/>
                    <a:moveTo>
                      <a:pt x="228265" y="129105"/>
                    </a:moveTo>
                    <a:lnTo>
                      <a:pt x="228265" y="219737"/>
                    </a:lnTo>
                    <a:lnTo>
                      <a:pt x="250807" y="219737"/>
                    </a:lnTo>
                    <a:lnTo>
                      <a:pt x="263614" y="129105"/>
                    </a:lnTo>
                    <a:close/>
                    <a:moveTo>
                      <a:pt x="157021" y="129105"/>
                    </a:moveTo>
                    <a:lnTo>
                      <a:pt x="175826" y="219737"/>
                    </a:lnTo>
                    <a:lnTo>
                      <a:pt x="195129" y="219737"/>
                    </a:lnTo>
                    <a:lnTo>
                      <a:pt x="195129" y="129105"/>
                    </a:lnTo>
                    <a:close/>
                    <a:moveTo>
                      <a:pt x="93087" y="129105"/>
                    </a:moveTo>
                    <a:lnTo>
                      <a:pt x="117372" y="219737"/>
                    </a:lnTo>
                    <a:lnTo>
                      <a:pt x="141984" y="219737"/>
                    </a:lnTo>
                    <a:lnTo>
                      <a:pt x="123179" y="129105"/>
                    </a:lnTo>
                    <a:close/>
                    <a:moveTo>
                      <a:pt x="58494" y="0"/>
                    </a:moveTo>
                    <a:lnTo>
                      <a:pt x="84208" y="95969"/>
                    </a:lnTo>
                    <a:lnTo>
                      <a:pt x="354346" y="95969"/>
                    </a:lnTo>
                    <a:lnTo>
                      <a:pt x="354346" y="97437"/>
                    </a:lnTo>
                    <a:cubicBezTo>
                      <a:pt x="356087" y="96136"/>
                      <a:pt x="357928" y="96353"/>
                      <a:pt x="359747" y="96905"/>
                    </a:cubicBezTo>
                    <a:lnTo>
                      <a:pt x="360371" y="97095"/>
                    </a:lnTo>
                    <a:cubicBezTo>
                      <a:pt x="368954" y="99700"/>
                      <a:pt x="373801" y="108770"/>
                      <a:pt x="371196" y="117354"/>
                    </a:cubicBezTo>
                    <a:lnTo>
                      <a:pt x="333339" y="242097"/>
                    </a:lnTo>
                    <a:cubicBezTo>
                      <a:pt x="331591" y="247858"/>
                      <a:pt x="326929" y="251935"/>
                      <a:pt x="321206" y="252122"/>
                    </a:cubicBezTo>
                    <a:lnTo>
                      <a:pt x="321206" y="252873"/>
                    </a:lnTo>
                    <a:lnTo>
                      <a:pt x="313576" y="252873"/>
                    </a:lnTo>
                    <a:cubicBezTo>
                      <a:pt x="313378" y="253010"/>
                      <a:pt x="313229" y="252967"/>
                      <a:pt x="313080" y="252922"/>
                    </a:cubicBezTo>
                    <a:lnTo>
                      <a:pt x="312919" y="252873"/>
                    </a:lnTo>
                    <a:lnTo>
                      <a:pt x="126251" y="252873"/>
                    </a:lnTo>
                    <a:lnTo>
                      <a:pt x="133971" y="281687"/>
                    </a:lnTo>
                    <a:lnTo>
                      <a:pt x="321075" y="281687"/>
                    </a:lnTo>
                    <a:lnTo>
                      <a:pt x="321075" y="314823"/>
                    </a:lnTo>
                    <a:lnTo>
                      <a:pt x="318480" y="314823"/>
                    </a:lnTo>
                    <a:cubicBezTo>
                      <a:pt x="329614" y="318311"/>
                      <a:pt x="336414" y="328969"/>
                      <a:pt x="336414" y="341215"/>
                    </a:cubicBezTo>
                    <a:cubicBezTo>
                      <a:pt x="336414" y="359094"/>
                      <a:pt x="321920" y="373588"/>
                      <a:pt x="304041" y="373588"/>
                    </a:cubicBezTo>
                    <a:cubicBezTo>
                      <a:pt x="286162" y="373588"/>
                      <a:pt x="271668" y="359094"/>
                      <a:pt x="271668" y="341215"/>
                    </a:cubicBezTo>
                    <a:cubicBezTo>
                      <a:pt x="271668" y="328969"/>
                      <a:pt x="278468" y="318311"/>
                      <a:pt x="289602" y="314823"/>
                    </a:cubicBezTo>
                    <a:lnTo>
                      <a:pt x="142850" y="314823"/>
                    </a:lnTo>
                    <a:lnTo>
                      <a:pt x="143397" y="316865"/>
                    </a:lnTo>
                    <a:cubicBezTo>
                      <a:pt x="151629" y="321811"/>
                      <a:pt x="156401" y="330956"/>
                      <a:pt x="156401" y="341215"/>
                    </a:cubicBezTo>
                    <a:cubicBezTo>
                      <a:pt x="156401" y="359094"/>
                      <a:pt x="141907" y="373588"/>
                      <a:pt x="124028" y="373588"/>
                    </a:cubicBezTo>
                    <a:cubicBezTo>
                      <a:pt x="106149" y="373588"/>
                      <a:pt x="91655" y="359094"/>
                      <a:pt x="91655" y="341215"/>
                    </a:cubicBezTo>
                    <a:cubicBezTo>
                      <a:pt x="91655" y="329356"/>
                      <a:pt x="98032" y="318986"/>
                      <a:pt x="108649" y="315212"/>
                    </a:cubicBezTo>
                    <a:lnTo>
                      <a:pt x="33542" y="34909"/>
                    </a:lnTo>
                    <a:lnTo>
                      <a:pt x="0" y="34909"/>
                    </a:lnTo>
                    <a:lnTo>
                      <a:pt x="0" y="1773"/>
                    </a:lnTo>
                    <a:lnTo>
                      <a:pt x="51879" y="177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66" name="그룹 765">
              <a:extLst>
                <a:ext uri="{FF2B5EF4-FFF2-40B4-BE49-F238E27FC236}">
                  <a16:creationId xmlns:a16="http://schemas.microsoft.com/office/drawing/2014/main" id="{F501683C-EBB5-4CB4-9D33-F83AE74990F0}"/>
                </a:ext>
              </a:extLst>
            </p:cNvPr>
            <p:cNvGrpSpPr/>
            <p:nvPr/>
          </p:nvGrpSpPr>
          <p:grpSpPr>
            <a:xfrm>
              <a:off x="8828880" y="4997420"/>
              <a:ext cx="1072774" cy="1158129"/>
              <a:chOff x="8809830" y="5310552"/>
              <a:chExt cx="1072774" cy="1158129"/>
            </a:xfrm>
          </p:grpSpPr>
          <p:sp>
            <p:nvSpPr>
              <p:cNvPr id="767" name="TextBox 766">
                <a:extLst>
                  <a:ext uri="{FF2B5EF4-FFF2-40B4-BE49-F238E27FC236}">
                    <a16:creationId xmlns:a16="http://schemas.microsoft.com/office/drawing/2014/main" id="{2027E2F0-A13D-42F1-90CD-5879A9202830}"/>
                  </a:ext>
                </a:extLst>
              </p:cNvPr>
              <p:cNvSpPr txBox="1"/>
              <p:nvPr/>
            </p:nvSpPr>
            <p:spPr>
              <a:xfrm>
                <a:off x="8809830" y="6160904"/>
                <a:ext cx="107277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grpSp>
            <p:nvGrpSpPr>
              <p:cNvPr id="768" name="Group 20">
                <a:extLst>
                  <a:ext uri="{FF2B5EF4-FFF2-40B4-BE49-F238E27FC236}">
                    <a16:creationId xmlns:a16="http://schemas.microsoft.com/office/drawing/2014/main" id="{F16819B7-0B0F-46DE-A8C7-CC3B3BBD7EDB}"/>
                  </a:ext>
                </a:extLst>
              </p:cNvPr>
              <p:cNvGrpSpPr/>
              <p:nvPr/>
            </p:nvGrpSpPr>
            <p:grpSpPr>
              <a:xfrm>
                <a:off x="8940714" y="5310552"/>
                <a:ext cx="811006" cy="811006"/>
                <a:chOff x="6732240" y="3044790"/>
                <a:chExt cx="1584000" cy="1584000"/>
              </a:xfrm>
            </p:grpSpPr>
            <p:sp>
              <p:nvSpPr>
                <p:cNvPr id="770" name="Rectangle 21">
                  <a:extLst>
                    <a:ext uri="{FF2B5EF4-FFF2-40B4-BE49-F238E27FC236}">
                      <a16:creationId xmlns:a16="http://schemas.microsoft.com/office/drawing/2014/main" id="{21C8FDAD-38FA-4E69-AEEA-2B616DD67050}"/>
                    </a:ext>
                  </a:extLst>
                </p:cNvPr>
                <p:cNvSpPr/>
                <p:nvPr/>
              </p:nvSpPr>
              <p:spPr>
                <a:xfrm>
                  <a:off x="6732240" y="3044790"/>
                  <a:ext cx="1584000" cy="15840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771" name="Rectangle 22">
                  <a:extLst>
                    <a:ext uri="{FF2B5EF4-FFF2-40B4-BE49-F238E27FC236}">
                      <a16:creationId xmlns:a16="http://schemas.microsoft.com/office/drawing/2014/main" id="{F8A3CEC2-9451-4C80-B5BA-141724F2D088}"/>
                    </a:ext>
                  </a:extLst>
                </p:cNvPr>
                <p:cNvSpPr/>
                <p:nvPr/>
              </p:nvSpPr>
              <p:spPr>
                <a:xfrm>
                  <a:off x="6840240" y="3152790"/>
                  <a:ext cx="1368000" cy="1368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769" name="Rectangle 9">
                <a:extLst>
                  <a:ext uri="{FF2B5EF4-FFF2-40B4-BE49-F238E27FC236}">
                    <a16:creationId xmlns:a16="http://schemas.microsoft.com/office/drawing/2014/main" id="{3B9F63B7-CA12-4E70-8F55-84A632DDC09A}"/>
                  </a:ext>
                </a:extLst>
              </p:cNvPr>
              <p:cNvSpPr/>
              <p:nvPr/>
            </p:nvSpPr>
            <p:spPr>
              <a:xfrm>
                <a:off x="9160326" y="5524951"/>
                <a:ext cx="371782" cy="371178"/>
              </a:xfrm>
              <a:custGeom>
                <a:avLst/>
                <a:gdLst/>
                <a:ahLst/>
                <a:cxnLst/>
                <a:rect l="l" t="t" r="r" b="b"/>
                <a:pathLst>
                  <a:path w="3228210" h="3222968">
                    <a:moveTo>
                      <a:pt x="1619999" y="642446"/>
                    </a:moveTo>
                    <a:lnTo>
                      <a:pt x="2664115" y="1686562"/>
                    </a:lnTo>
                    <a:lnTo>
                      <a:pt x="2664116" y="1686562"/>
                    </a:lnTo>
                    <a:lnTo>
                      <a:pt x="2664116" y="3222968"/>
                    </a:lnTo>
                    <a:lnTo>
                      <a:pt x="2015013" y="3222968"/>
                    </a:lnTo>
                    <a:lnTo>
                      <a:pt x="2015013" y="2511495"/>
                    </a:lnTo>
                    <a:cubicBezTo>
                      <a:pt x="2015013" y="2399422"/>
                      <a:pt x="1924159" y="2308568"/>
                      <a:pt x="1812086" y="2308568"/>
                    </a:cubicBezTo>
                    <a:lnTo>
                      <a:pt x="1427912" y="2308568"/>
                    </a:lnTo>
                    <a:cubicBezTo>
                      <a:pt x="1315839" y="2308568"/>
                      <a:pt x="1224985" y="2399422"/>
                      <a:pt x="1224985" y="2511495"/>
                    </a:cubicBezTo>
                    <a:lnTo>
                      <a:pt x="1224985" y="3222968"/>
                    </a:lnTo>
                    <a:lnTo>
                      <a:pt x="575882" y="3222968"/>
                    </a:lnTo>
                    <a:lnTo>
                      <a:pt x="575882" y="1686562"/>
                    </a:lnTo>
                    <a:lnTo>
                      <a:pt x="575884" y="1686562"/>
                    </a:lnTo>
                    <a:close/>
                    <a:moveTo>
                      <a:pt x="509997" y="122689"/>
                    </a:moveTo>
                    <a:lnTo>
                      <a:pt x="942045" y="122689"/>
                    </a:lnTo>
                    <a:lnTo>
                      <a:pt x="942045" y="542556"/>
                    </a:lnTo>
                    <a:lnTo>
                      <a:pt x="509997" y="974604"/>
                    </a:lnTo>
                    <a:close/>
                    <a:moveTo>
                      <a:pt x="1620001" y="7099"/>
                    </a:moveTo>
                    <a:lnTo>
                      <a:pt x="3228210" y="1686560"/>
                    </a:lnTo>
                    <a:lnTo>
                      <a:pt x="2900441" y="1686560"/>
                    </a:lnTo>
                    <a:lnTo>
                      <a:pt x="1620001" y="349390"/>
                    </a:lnTo>
                    <a:close/>
                    <a:moveTo>
                      <a:pt x="1619999" y="0"/>
                    </a:moveTo>
                    <a:lnTo>
                      <a:pt x="1619999" y="342291"/>
                    </a:lnTo>
                    <a:lnTo>
                      <a:pt x="330172" y="1679462"/>
                    </a:lnTo>
                    <a:lnTo>
                      <a:pt x="0" y="1679462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795" name="화살표: 왼쪽/오른쪽 794">
            <a:extLst>
              <a:ext uri="{FF2B5EF4-FFF2-40B4-BE49-F238E27FC236}">
                <a16:creationId xmlns:a16="http://schemas.microsoft.com/office/drawing/2014/main" id="{4B479864-2812-48BB-838D-5ECCA5401C39}"/>
              </a:ext>
            </a:extLst>
          </p:cNvPr>
          <p:cNvSpPr/>
          <p:nvPr/>
        </p:nvSpPr>
        <p:spPr>
          <a:xfrm>
            <a:off x="5560283" y="3644375"/>
            <a:ext cx="1056573" cy="778926"/>
          </a:xfrm>
          <a:prstGeom prst="leftRightArrow">
            <a:avLst>
              <a:gd name="adj1" fmla="val 45109"/>
              <a:gd name="adj2" fmla="val 47554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96" name="그룹 795">
            <a:extLst>
              <a:ext uri="{FF2B5EF4-FFF2-40B4-BE49-F238E27FC236}">
                <a16:creationId xmlns:a16="http://schemas.microsoft.com/office/drawing/2014/main" id="{793DA300-6494-45FD-ADB8-8CFD90F3D220}"/>
              </a:ext>
            </a:extLst>
          </p:cNvPr>
          <p:cNvGrpSpPr/>
          <p:nvPr/>
        </p:nvGrpSpPr>
        <p:grpSpPr>
          <a:xfrm flipH="1">
            <a:off x="3446014" y="2249499"/>
            <a:ext cx="1993673" cy="3512908"/>
            <a:chOff x="6852975" y="2250997"/>
            <a:chExt cx="1993673" cy="3512908"/>
          </a:xfrm>
        </p:grpSpPr>
        <p:sp>
          <p:nvSpPr>
            <p:cNvPr id="797" name="Bent-Up Arrow 11">
              <a:extLst>
                <a:ext uri="{FF2B5EF4-FFF2-40B4-BE49-F238E27FC236}">
                  <a16:creationId xmlns:a16="http://schemas.microsoft.com/office/drawing/2014/main" id="{CEB91F9E-1EE8-4E31-8628-BEC86BF95D2C}"/>
                </a:ext>
              </a:extLst>
            </p:cNvPr>
            <p:cNvSpPr/>
            <p:nvPr/>
          </p:nvSpPr>
          <p:spPr>
            <a:xfrm rot="16200000" flipV="1">
              <a:off x="7391555" y="2215981"/>
              <a:ext cx="1420077" cy="1490109"/>
            </a:xfrm>
            <a:prstGeom prst="bentUpArrow">
              <a:avLst>
                <a:gd name="adj1" fmla="val 22036"/>
                <a:gd name="adj2" fmla="val 21772"/>
                <a:gd name="adj3" fmla="val 2053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8" name="Bent-Up Arrow 11">
              <a:extLst>
                <a:ext uri="{FF2B5EF4-FFF2-40B4-BE49-F238E27FC236}">
                  <a16:creationId xmlns:a16="http://schemas.microsoft.com/office/drawing/2014/main" id="{F7E13660-31E0-4A6A-BB06-EB314473F774}"/>
                </a:ext>
              </a:extLst>
            </p:cNvPr>
            <p:cNvSpPr/>
            <p:nvPr/>
          </p:nvSpPr>
          <p:spPr>
            <a:xfrm rot="5400000">
              <a:off x="7391555" y="4308812"/>
              <a:ext cx="1420077" cy="1490109"/>
            </a:xfrm>
            <a:prstGeom prst="bentUpArrow">
              <a:avLst>
                <a:gd name="adj1" fmla="val 22036"/>
                <a:gd name="adj2" fmla="val 21772"/>
                <a:gd name="adj3" fmla="val 2053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799" name="Group 9">
              <a:extLst>
                <a:ext uri="{FF2B5EF4-FFF2-40B4-BE49-F238E27FC236}">
                  <a16:creationId xmlns:a16="http://schemas.microsoft.com/office/drawing/2014/main" id="{72A4CCB4-C089-4588-AB23-7972FCFFB9B2}"/>
                </a:ext>
              </a:extLst>
            </p:cNvPr>
            <p:cNvGrpSpPr/>
            <p:nvPr/>
          </p:nvGrpSpPr>
          <p:grpSpPr>
            <a:xfrm>
              <a:off x="6852975" y="3370241"/>
              <a:ext cx="1993673" cy="1270792"/>
              <a:chOff x="683568" y="3068713"/>
              <a:chExt cx="2485319" cy="1584176"/>
            </a:xfrm>
          </p:grpSpPr>
          <p:sp>
            <p:nvSpPr>
              <p:cNvPr id="800" name="Right Arrow Callout 12">
                <a:extLst>
                  <a:ext uri="{FF2B5EF4-FFF2-40B4-BE49-F238E27FC236}">
                    <a16:creationId xmlns:a16="http://schemas.microsoft.com/office/drawing/2014/main" id="{E085D2FB-E9EE-49AF-828A-89C0247C9157}"/>
                  </a:ext>
                </a:extLst>
              </p:cNvPr>
              <p:cNvSpPr/>
              <p:nvPr/>
            </p:nvSpPr>
            <p:spPr>
              <a:xfrm>
                <a:off x="683568" y="3068713"/>
                <a:ext cx="2485319" cy="1584176"/>
              </a:xfrm>
              <a:prstGeom prst="rightArrowCallout">
                <a:avLst>
                  <a:gd name="adj1" fmla="val 25000"/>
                  <a:gd name="adj2" fmla="val 25000"/>
                  <a:gd name="adj3" fmla="val 25000"/>
                  <a:gd name="adj4" fmla="val 63815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801" name="Rectangle 13">
                <a:extLst>
                  <a:ext uri="{FF2B5EF4-FFF2-40B4-BE49-F238E27FC236}">
                    <a16:creationId xmlns:a16="http://schemas.microsoft.com/office/drawing/2014/main" id="{80FBE367-C8AF-4FEB-B8BF-9B4815365CFC}"/>
                  </a:ext>
                </a:extLst>
              </p:cNvPr>
              <p:cNvSpPr/>
              <p:nvPr/>
            </p:nvSpPr>
            <p:spPr>
              <a:xfrm>
                <a:off x="782419" y="3178508"/>
                <a:ext cx="1368000" cy="136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802" name="Group 31">
            <a:extLst>
              <a:ext uri="{FF2B5EF4-FFF2-40B4-BE49-F238E27FC236}">
                <a16:creationId xmlns:a16="http://schemas.microsoft.com/office/drawing/2014/main" id="{20171103-65C1-4F28-BE2D-74D4F4388399}"/>
              </a:ext>
            </a:extLst>
          </p:cNvPr>
          <p:cNvGrpSpPr/>
          <p:nvPr/>
        </p:nvGrpSpPr>
        <p:grpSpPr>
          <a:xfrm>
            <a:off x="4273677" y="3705623"/>
            <a:ext cx="1080070" cy="672483"/>
            <a:chOff x="3233964" y="1954419"/>
            <a:chExt cx="1410044" cy="692150"/>
          </a:xfrm>
        </p:grpSpPr>
        <p:sp>
          <p:nvSpPr>
            <p:cNvPr id="803" name="TextBox 802">
              <a:extLst>
                <a:ext uri="{FF2B5EF4-FFF2-40B4-BE49-F238E27FC236}">
                  <a16:creationId xmlns:a16="http://schemas.microsoft.com/office/drawing/2014/main" id="{DCEAE340-DF14-418A-BF9A-B7682D328A0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167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4" name="TextBox 803">
              <a:extLst>
                <a:ext uri="{FF2B5EF4-FFF2-40B4-BE49-F238E27FC236}">
                  <a16:creationId xmlns:a16="http://schemas.microsoft.com/office/drawing/2014/main" id="{CDEA85BD-95C2-40BA-ACA0-D67B222656D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751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5" name="Group 37">
            <a:extLst>
              <a:ext uri="{FF2B5EF4-FFF2-40B4-BE49-F238E27FC236}">
                <a16:creationId xmlns:a16="http://schemas.microsoft.com/office/drawing/2014/main" id="{77F9DC86-53A7-4326-A3C2-354545283DE3}"/>
              </a:ext>
            </a:extLst>
          </p:cNvPr>
          <p:cNvGrpSpPr/>
          <p:nvPr/>
        </p:nvGrpSpPr>
        <p:grpSpPr>
          <a:xfrm>
            <a:off x="538802" y="3465740"/>
            <a:ext cx="1777191" cy="1100126"/>
            <a:chOff x="6210994" y="1433695"/>
            <a:chExt cx="1012963" cy="805543"/>
          </a:xfrm>
        </p:grpSpPr>
        <p:sp>
          <p:nvSpPr>
            <p:cNvPr id="806" name="TextBox 805">
              <a:extLst>
                <a:ext uri="{FF2B5EF4-FFF2-40B4-BE49-F238E27FC236}">
                  <a16:creationId xmlns:a16="http://schemas.microsoft.com/office/drawing/2014/main" id="{47D7A76C-901F-4638-9D92-1955335E38DD}"/>
                </a:ext>
              </a:extLst>
            </p:cNvPr>
            <p:cNvSpPr txBox="1"/>
            <p:nvPr/>
          </p:nvSpPr>
          <p:spPr>
            <a:xfrm>
              <a:off x="6210999" y="1433695"/>
              <a:ext cx="1012958" cy="202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7" name="TextBox 806">
              <a:extLst>
                <a:ext uri="{FF2B5EF4-FFF2-40B4-BE49-F238E27FC236}">
                  <a16:creationId xmlns:a16="http://schemas.microsoft.com/office/drawing/2014/main" id="{1EBAD3BB-15E6-43AF-B166-DEFDA31257C3}"/>
                </a:ext>
              </a:extLst>
            </p:cNvPr>
            <p:cNvSpPr txBox="1"/>
            <p:nvPr/>
          </p:nvSpPr>
          <p:spPr>
            <a:xfrm>
              <a:off x="6210994" y="1630759"/>
              <a:ext cx="1012957" cy="608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8" name="Group 40">
            <a:extLst>
              <a:ext uri="{FF2B5EF4-FFF2-40B4-BE49-F238E27FC236}">
                <a16:creationId xmlns:a16="http://schemas.microsoft.com/office/drawing/2014/main" id="{4F718D9C-A4EA-429F-8A3A-DA0E029CB950}"/>
              </a:ext>
            </a:extLst>
          </p:cNvPr>
          <p:cNvGrpSpPr/>
          <p:nvPr/>
        </p:nvGrpSpPr>
        <p:grpSpPr>
          <a:xfrm>
            <a:off x="523982" y="5024923"/>
            <a:ext cx="1777178" cy="1100126"/>
            <a:chOff x="6210996" y="1433695"/>
            <a:chExt cx="1493001" cy="805543"/>
          </a:xfrm>
        </p:grpSpPr>
        <p:sp>
          <p:nvSpPr>
            <p:cNvPr id="809" name="TextBox 808">
              <a:extLst>
                <a:ext uri="{FF2B5EF4-FFF2-40B4-BE49-F238E27FC236}">
                  <a16:creationId xmlns:a16="http://schemas.microsoft.com/office/drawing/2014/main" id="{EF60397D-4EF1-4C4F-B761-65A3E96BF02A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202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0" name="TextBox 809">
              <a:extLst>
                <a:ext uri="{FF2B5EF4-FFF2-40B4-BE49-F238E27FC236}">
                  <a16:creationId xmlns:a16="http://schemas.microsoft.com/office/drawing/2014/main" id="{D73EAF76-A8F9-4592-9914-196270262139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608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1" name="Group 43">
            <a:extLst>
              <a:ext uri="{FF2B5EF4-FFF2-40B4-BE49-F238E27FC236}">
                <a16:creationId xmlns:a16="http://schemas.microsoft.com/office/drawing/2014/main" id="{5F32D0BE-28E2-4AAA-920B-CE9CC525A2F3}"/>
              </a:ext>
            </a:extLst>
          </p:cNvPr>
          <p:cNvGrpSpPr/>
          <p:nvPr/>
        </p:nvGrpSpPr>
        <p:grpSpPr>
          <a:xfrm>
            <a:off x="538812" y="1906557"/>
            <a:ext cx="1777181" cy="1100126"/>
            <a:chOff x="6210996" y="1433695"/>
            <a:chExt cx="1493001" cy="805543"/>
          </a:xfrm>
        </p:grpSpPr>
        <p:sp>
          <p:nvSpPr>
            <p:cNvPr id="812" name="TextBox 811">
              <a:extLst>
                <a:ext uri="{FF2B5EF4-FFF2-40B4-BE49-F238E27FC236}">
                  <a16:creationId xmlns:a16="http://schemas.microsoft.com/office/drawing/2014/main" id="{39228DCE-176C-42D0-A43B-9F8F07D335E9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202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3" name="TextBox 812">
              <a:extLst>
                <a:ext uri="{FF2B5EF4-FFF2-40B4-BE49-F238E27FC236}">
                  <a16:creationId xmlns:a16="http://schemas.microsoft.com/office/drawing/2014/main" id="{91ED39E7-518F-46EA-9A32-9C347DDEEB97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608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14" name="TextBox 813">
            <a:extLst>
              <a:ext uri="{FF2B5EF4-FFF2-40B4-BE49-F238E27FC236}">
                <a16:creationId xmlns:a16="http://schemas.microsoft.com/office/drawing/2014/main" id="{12B84744-0845-4A6B-8504-85B69707B8F6}"/>
              </a:ext>
            </a:extLst>
          </p:cNvPr>
          <p:cNvSpPr txBox="1"/>
          <p:nvPr/>
        </p:nvSpPr>
        <p:spPr>
          <a:xfrm>
            <a:off x="2391008" y="2726723"/>
            <a:ext cx="1072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15" name="Group 17">
            <a:extLst>
              <a:ext uri="{FF2B5EF4-FFF2-40B4-BE49-F238E27FC236}">
                <a16:creationId xmlns:a16="http://schemas.microsoft.com/office/drawing/2014/main" id="{5D6F365B-2D35-402F-98B3-5EC3D0C53321}"/>
              </a:ext>
            </a:extLst>
          </p:cNvPr>
          <p:cNvGrpSpPr/>
          <p:nvPr/>
        </p:nvGrpSpPr>
        <p:grpSpPr>
          <a:xfrm>
            <a:off x="2521892" y="1878741"/>
            <a:ext cx="811006" cy="811006"/>
            <a:chOff x="6732240" y="3044790"/>
            <a:chExt cx="1584000" cy="1584000"/>
          </a:xfrm>
        </p:grpSpPr>
        <p:sp>
          <p:nvSpPr>
            <p:cNvPr id="816" name="Rectangle 18">
              <a:extLst>
                <a:ext uri="{FF2B5EF4-FFF2-40B4-BE49-F238E27FC236}">
                  <a16:creationId xmlns:a16="http://schemas.microsoft.com/office/drawing/2014/main" id="{9942436E-3C9F-4A5D-BF9B-3D48B63B44B0}"/>
                </a:ext>
              </a:extLst>
            </p:cNvPr>
            <p:cNvSpPr/>
            <p:nvPr/>
          </p:nvSpPr>
          <p:spPr>
            <a:xfrm>
              <a:off x="6732240" y="3044790"/>
              <a:ext cx="1584000" cy="158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17" name="Rectangle 19">
              <a:extLst>
                <a:ext uri="{FF2B5EF4-FFF2-40B4-BE49-F238E27FC236}">
                  <a16:creationId xmlns:a16="http://schemas.microsoft.com/office/drawing/2014/main" id="{95CA17F1-2AA4-407C-A2AB-E9F00D5A6537}"/>
                </a:ext>
              </a:extLst>
            </p:cNvPr>
            <p:cNvSpPr/>
            <p:nvPr/>
          </p:nvSpPr>
          <p:spPr>
            <a:xfrm>
              <a:off x="6840240" y="3152790"/>
              <a:ext cx="1368000" cy="13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818" name="Rounded Rectangle 5">
            <a:extLst>
              <a:ext uri="{FF2B5EF4-FFF2-40B4-BE49-F238E27FC236}">
                <a16:creationId xmlns:a16="http://schemas.microsoft.com/office/drawing/2014/main" id="{DE3F6FA3-7440-47EB-81BC-B6FB950AF715}"/>
              </a:ext>
            </a:extLst>
          </p:cNvPr>
          <p:cNvSpPr/>
          <p:nvPr/>
        </p:nvSpPr>
        <p:spPr>
          <a:xfrm flipH="1">
            <a:off x="2731554" y="212304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9" name="TextBox 818">
            <a:extLst>
              <a:ext uri="{FF2B5EF4-FFF2-40B4-BE49-F238E27FC236}">
                <a16:creationId xmlns:a16="http://schemas.microsoft.com/office/drawing/2014/main" id="{9EB883A9-183F-414F-87FE-80F0B34B0EB6}"/>
              </a:ext>
            </a:extLst>
          </p:cNvPr>
          <p:cNvSpPr txBox="1"/>
          <p:nvPr/>
        </p:nvSpPr>
        <p:spPr>
          <a:xfrm>
            <a:off x="2391008" y="4305311"/>
            <a:ext cx="1072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20" name="Group 14">
            <a:extLst>
              <a:ext uri="{FF2B5EF4-FFF2-40B4-BE49-F238E27FC236}">
                <a16:creationId xmlns:a16="http://schemas.microsoft.com/office/drawing/2014/main" id="{1D9159C1-4754-4330-A36C-1ED50491A344}"/>
              </a:ext>
            </a:extLst>
          </p:cNvPr>
          <p:cNvGrpSpPr/>
          <p:nvPr/>
        </p:nvGrpSpPr>
        <p:grpSpPr>
          <a:xfrm>
            <a:off x="2521892" y="3417334"/>
            <a:ext cx="811006" cy="811006"/>
            <a:chOff x="6732240" y="3044790"/>
            <a:chExt cx="1584000" cy="1584000"/>
          </a:xfrm>
        </p:grpSpPr>
        <p:sp>
          <p:nvSpPr>
            <p:cNvPr id="821" name="Rectangle 15">
              <a:extLst>
                <a:ext uri="{FF2B5EF4-FFF2-40B4-BE49-F238E27FC236}">
                  <a16:creationId xmlns:a16="http://schemas.microsoft.com/office/drawing/2014/main" id="{745815E9-8992-4FE1-AEBF-4240C96782F1}"/>
                </a:ext>
              </a:extLst>
            </p:cNvPr>
            <p:cNvSpPr/>
            <p:nvPr/>
          </p:nvSpPr>
          <p:spPr>
            <a:xfrm>
              <a:off x="6732240" y="3044790"/>
              <a:ext cx="1584000" cy="158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22" name="Rectangle 16">
              <a:extLst>
                <a:ext uri="{FF2B5EF4-FFF2-40B4-BE49-F238E27FC236}">
                  <a16:creationId xmlns:a16="http://schemas.microsoft.com/office/drawing/2014/main" id="{C27DD74E-5554-421B-906F-58C17DD4C190}"/>
                </a:ext>
              </a:extLst>
            </p:cNvPr>
            <p:cNvSpPr/>
            <p:nvPr/>
          </p:nvSpPr>
          <p:spPr>
            <a:xfrm>
              <a:off x="6840240" y="3152790"/>
              <a:ext cx="1368000" cy="13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823" name="Rectangle 130">
            <a:extLst>
              <a:ext uri="{FF2B5EF4-FFF2-40B4-BE49-F238E27FC236}">
                <a16:creationId xmlns:a16="http://schemas.microsoft.com/office/drawing/2014/main" id="{9926563D-A6E8-43FE-978E-B729ED6E6CE0}"/>
              </a:ext>
            </a:extLst>
          </p:cNvPr>
          <p:cNvSpPr/>
          <p:nvPr/>
        </p:nvSpPr>
        <p:spPr>
          <a:xfrm>
            <a:off x="2758197" y="3653450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4" name="TextBox 823">
            <a:extLst>
              <a:ext uri="{FF2B5EF4-FFF2-40B4-BE49-F238E27FC236}">
                <a16:creationId xmlns:a16="http://schemas.microsoft.com/office/drawing/2014/main" id="{2C7DD1B0-3CB3-4908-B4A9-6750871743B4}"/>
              </a:ext>
            </a:extLst>
          </p:cNvPr>
          <p:cNvSpPr txBox="1"/>
          <p:nvPr/>
        </p:nvSpPr>
        <p:spPr>
          <a:xfrm>
            <a:off x="2391008" y="5846274"/>
            <a:ext cx="1072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25" name="Rectangle 21">
            <a:extLst>
              <a:ext uri="{FF2B5EF4-FFF2-40B4-BE49-F238E27FC236}">
                <a16:creationId xmlns:a16="http://schemas.microsoft.com/office/drawing/2014/main" id="{54FDDAD1-8B34-4D20-943F-541A9F786BF7}"/>
              </a:ext>
            </a:extLst>
          </p:cNvPr>
          <p:cNvSpPr/>
          <p:nvPr/>
        </p:nvSpPr>
        <p:spPr>
          <a:xfrm>
            <a:off x="2521892" y="4995922"/>
            <a:ext cx="811006" cy="811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6" name="Rectangle 22">
            <a:extLst>
              <a:ext uri="{FF2B5EF4-FFF2-40B4-BE49-F238E27FC236}">
                <a16:creationId xmlns:a16="http://schemas.microsoft.com/office/drawing/2014/main" id="{A4C1E0AA-1139-41E1-81DF-5B6F02F9F8DF}"/>
              </a:ext>
            </a:extLst>
          </p:cNvPr>
          <p:cNvSpPr/>
          <p:nvPr/>
        </p:nvSpPr>
        <p:spPr>
          <a:xfrm>
            <a:off x="2577188" y="5051218"/>
            <a:ext cx="700414" cy="700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7" name="Rectangle 9">
            <a:extLst>
              <a:ext uri="{FF2B5EF4-FFF2-40B4-BE49-F238E27FC236}">
                <a16:creationId xmlns:a16="http://schemas.microsoft.com/office/drawing/2014/main" id="{BA8FD16D-4009-487F-8240-466E761583EB}"/>
              </a:ext>
            </a:extLst>
          </p:cNvPr>
          <p:cNvSpPr/>
          <p:nvPr/>
        </p:nvSpPr>
        <p:spPr>
          <a:xfrm>
            <a:off x="2741504" y="521032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116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41</cp:revision>
  <dcterms:created xsi:type="dcterms:W3CDTF">2018-02-18T19:39:47Z</dcterms:created>
  <dcterms:modified xsi:type="dcterms:W3CDTF">2022-10-24T04:05:56Z</dcterms:modified>
</cp:coreProperties>
</file>