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28" name="그룹 827">
            <a:extLst>
              <a:ext uri="{FF2B5EF4-FFF2-40B4-BE49-F238E27FC236}">
                <a16:creationId xmlns:a16="http://schemas.microsoft.com/office/drawing/2014/main" id="{F580BB80-8049-4D8F-A379-A99163385293}"/>
              </a:ext>
            </a:extLst>
          </p:cNvPr>
          <p:cNvGrpSpPr/>
          <p:nvPr/>
        </p:nvGrpSpPr>
        <p:grpSpPr>
          <a:xfrm>
            <a:off x="6321511" y="1913101"/>
            <a:ext cx="5031891" cy="4184324"/>
            <a:chOff x="6321511" y="1913101"/>
            <a:chExt cx="5031891" cy="4184324"/>
          </a:xfrm>
        </p:grpSpPr>
        <p:sp>
          <p:nvSpPr>
            <p:cNvPr id="829" name="Rounded Rectangle 4">
              <a:extLst>
                <a:ext uri="{FF2B5EF4-FFF2-40B4-BE49-F238E27FC236}">
                  <a16:creationId xmlns:a16="http://schemas.microsoft.com/office/drawing/2014/main" id="{CB5905F0-1CCA-4EFB-90E8-265CD20894CA}"/>
                </a:ext>
              </a:extLst>
            </p:cNvPr>
            <p:cNvSpPr/>
            <p:nvPr/>
          </p:nvSpPr>
          <p:spPr>
            <a:xfrm>
              <a:off x="6321511" y="1913101"/>
              <a:ext cx="5031891" cy="4184324"/>
            </a:xfrm>
            <a:prstGeom prst="roundRect">
              <a:avLst>
                <a:gd name="adj" fmla="val 10416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830" name="Rounded Rectangle 11">
              <a:extLst>
                <a:ext uri="{FF2B5EF4-FFF2-40B4-BE49-F238E27FC236}">
                  <a16:creationId xmlns:a16="http://schemas.microsoft.com/office/drawing/2014/main" id="{D3816006-7826-4535-91D9-55E98FA11B57}"/>
                </a:ext>
              </a:extLst>
            </p:cNvPr>
            <p:cNvSpPr/>
            <p:nvPr/>
          </p:nvSpPr>
          <p:spPr>
            <a:xfrm>
              <a:off x="6500309" y="2119674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1179" y="769158"/>
                  </a:lnTo>
                  <a:lnTo>
                    <a:pt x="401179" y="890316"/>
                  </a:lnTo>
                  <a:lnTo>
                    <a:pt x="643495" y="648000"/>
                  </a:lnTo>
                  <a:lnTo>
                    <a:pt x="401179" y="405684"/>
                  </a:lnTo>
                  <a:lnTo>
                    <a:pt x="401179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831" name="Rounded Rectangle 13">
              <a:extLst>
                <a:ext uri="{FF2B5EF4-FFF2-40B4-BE49-F238E27FC236}">
                  <a16:creationId xmlns:a16="http://schemas.microsoft.com/office/drawing/2014/main" id="{C4975BAF-C831-4DC3-A3B4-BDA2CEDF84A7}"/>
                </a:ext>
              </a:extLst>
            </p:cNvPr>
            <p:cNvSpPr/>
            <p:nvPr/>
          </p:nvSpPr>
          <p:spPr>
            <a:xfrm>
              <a:off x="6500309" y="3453549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5756" y="769158"/>
                  </a:lnTo>
                  <a:lnTo>
                    <a:pt x="405756" y="890316"/>
                  </a:lnTo>
                  <a:lnTo>
                    <a:pt x="648072" y="648000"/>
                  </a:lnTo>
                  <a:lnTo>
                    <a:pt x="405756" y="405684"/>
                  </a:lnTo>
                  <a:lnTo>
                    <a:pt x="405756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832" name="Rounded Rectangle 14">
              <a:extLst>
                <a:ext uri="{FF2B5EF4-FFF2-40B4-BE49-F238E27FC236}">
                  <a16:creationId xmlns:a16="http://schemas.microsoft.com/office/drawing/2014/main" id="{B89590E4-1BF3-4909-AC7A-1A2ECD5E8AE2}"/>
                </a:ext>
              </a:extLst>
            </p:cNvPr>
            <p:cNvSpPr/>
            <p:nvPr/>
          </p:nvSpPr>
          <p:spPr>
            <a:xfrm>
              <a:off x="6500309" y="4787425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5756" y="769158"/>
                  </a:lnTo>
                  <a:lnTo>
                    <a:pt x="405756" y="890316"/>
                  </a:lnTo>
                  <a:lnTo>
                    <a:pt x="648072" y="648000"/>
                  </a:lnTo>
                  <a:lnTo>
                    <a:pt x="405756" y="405684"/>
                  </a:lnTo>
                  <a:lnTo>
                    <a:pt x="405756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833" name="Group 8">
              <a:extLst>
                <a:ext uri="{FF2B5EF4-FFF2-40B4-BE49-F238E27FC236}">
                  <a16:creationId xmlns:a16="http://schemas.microsoft.com/office/drawing/2014/main" id="{3EC07ADE-562E-419A-A607-4A5644957F35}"/>
                </a:ext>
              </a:extLst>
            </p:cNvPr>
            <p:cNvGrpSpPr/>
            <p:nvPr/>
          </p:nvGrpSpPr>
          <p:grpSpPr>
            <a:xfrm>
              <a:off x="7308929" y="2210440"/>
              <a:ext cx="3865675" cy="923330"/>
              <a:chOff x="2551706" y="4283314"/>
              <a:chExt cx="1480091" cy="923330"/>
            </a:xfrm>
          </p:grpSpPr>
          <p:sp>
            <p:nvSpPr>
              <p:cNvPr id="840" name="TextBox 839">
                <a:extLst>
                  <a:ext uri="{FF2B5EF4-FFF2-40B4-BE49-F238E27FC236}">
                    <a16:creationId xmlns:a16="http://schemas.microsoft.com/office/drawing/2014/main" id="{3C291499-3FE8-4CE6-B650-C1E29F080C3D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41" name="TextBox 840">
                <a:extLst>
                  <a:ext uri="{FF2B5EF4-FFF2-40B4-BE49-F238E27FC236}">
                    <a16:creationId xmlns:a16="http://schemas.microsoft.com/office/drawing/2014/main" id="{AA4EC223-3DD3-4A5F-86A2-1EC463B30FB5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34" name="Group 11">
              <a:extLst>
                <a:ext uri="{FF2B5EF4-FFF2-40B4-BE49-F238E27FC236}">
                  <a16:creationId xmlns:a16="http://schemas.microsoft.com/office/drawing/2014/main" id="{3832CBAA-F7A5-4D6F-A148-501593988ED3}"/>
                </a:ext>
              </a:extLst>
            </p:cNvPr>
            <p:cNvGrpSpPr/>
            <p:nvPr/>
          </p:nvGrpSpPr>
          <p:grpSpPr>
            <a:xfrm>
              <a:off x="7308929" y="3551279"/>
              <a:ext cx="3865674" cy="923330"/>
              <a:chOff x="2551706" y="4283314"/>
              <a:chExt cx="1480091" cy="923330"/>
            </a:xfrm>
          </p:grpSpPr>
          <p:sp>
            <p:nvSpPr>
              <p:cNvPr id="838" name="TextBox 837">
                <a:extLst>
                  <a:ext uri="{FF2B5EF4-FFF2-40B4-BE49-F238E27FC236}">
                    <a16:creationId xmlns:a16="http://schemas.microsoft.com/office/drawing/2014/main" id="{EB132482-199B-4E76-9766-C605FC3A46FC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39" name="TextBox 838">
                <a:extLst>
                  <a:ext uri="{FF2B5EF4-FFF2-40B4-BE49-F238E27FC236}">
                    <a16:creationId xmlns:a16="http://schemas.microsoft.com/office/drawing/2014/main" id="{1CD6A100-1AD5-4DF0-9AAA-D266D211CF1E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35" name="Group 14">
              <a:extLst>
                <a:ext uri="{FF2B5EF4-FFF2-40B4-BE49-F238E27FC236}">
                  <a16:creationId xmlns:a16="http://schemas.microsoft.com/office/drawing/2014/main" id="{527F0F71-E919-4054-B3FF-2DB1ECF6EAE5}"/>
                </a:ext>
              </a:extLst>
            </p:cNvPr>
            <p:cNvGrpSpPr/>
            <p:nvPr/>
          </p:nvGrpSpPr>
          <p:grpSpPr>
            <a:xfrm>
              <a:off x="7308929" y="4892117"/>
              <a:ext cx="3865675" cy="923330"/>
              <a:chOff x="2551706" y="4283314"/>
              <a:chExt cx="1480091" cy="923330"/>
            </a:xfrm>
          </p:grpSpPr>
          <p:sp>
            <p:nvSpPr>
              <p:cNvPr id="836" name="TextBox 835">
                <a:extLst>
                  <a:ext uri="{FF2B5EF4-FFF2-40B4-BE49-F238E27FC236}">
                    <a16:creationId xmlns:a16="http://schemas.microsoft.com/office/drawing/2014/main" id="{CE71E563-BD48-4CF2-93D2-B3729FCF64A1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37" name="TextBox 836">
                <a:extLst>
                  <a:ext uri="{FF2B5EF4-FFF2-40B4-BE49-F238E27FC236}">
                    <a16:creationId xmlns:a16="http://schemas.microsoft.com/office/drawing/2014/main" id="{1298A05A-798E-4855-8E8B-4B6C600B694A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42" name="그룹 841">
            <a:extLst>
              <a:ext uri="{FF2B5EF4-FFF2-40B4-BE49-F238E27FC236}">
                <a16:creationId xmlns:a16="http://schemas.microsoft.com/office/drawing/2014/main" id="{491D1569-A1B8-4A87-8A83-CC28E00A244A}"/>
              </a:ext>
            </a:extLst>
          </p:cNvPr>
          <p:cNvGrpSpPr/>
          <p:nvPr/>
        </p:nvGrpSpPr>
        <p:grpSpPr>
          <a:xfrm>
            <a:off x="838599" y="1913101"/>
            <a:ext cx="5031891" cy="4184324"/>
            <a:chOff x="6321511" y="1913101"/>
            <a:chExt cx="5031891" cy="4184324"/>
          </a:xfrm>
        </p:grpSpPr>
        <p:sp>
          <p:nvSpPr>
            <p:cNvPr id="843" name="Rounded Rectangle 4">
              <a:extLst>
                <a:ext uri="{FF2B5EF4-FFF2-40B4-BE49-F238E27FC236}">
                  <a16:creationId xmlns:a16="http://schemas.microsoft.com/office/drawing/2014/main" id="{E6E69D94-F79E-4F27-8064-C60F1FD2569B}"/>
                </a:ext>
              </a:extLst>
            </p:cNvPr>
            <p:cNvSpPr/>
            <p:nvPr/>
          </p:nvSpPr>
          <p:spPr>
            <a:xfrm>
              <a:off x="6321511" y="1913101"/>
              <a:ext cx="5031891" cy="4184324"/>
            </a:xfrm>
            <a:prstGeom prst="roundRect">
              <a:avLst>
                <a:gd name="adj" fmla="val 10416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844" name="Rounded Rectangle 11">
              <a:extLst>
                <a:ext uri="{FF2B5EF4-FFF2-40B4-BE49-F238E27FC236}">
                  <a16:creationId xmlns:a16="http://schemas.microsoft.com/office/drawing/2014/main" id="{0E22830C-09B7-48C8-A9B8-ACB64832303C}"/>
                </a:ext>
              </a:extLst>
            </p:cNvPr>
            <p:cNvSpPr/>
            <p:nvPr/>
          </p:nvSpPr>
          <p:spPr>
            <a:xfrm>
              <a:off x="6500309" y="2119674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1179" y="769158"/>
                  </a:lnTo>
                  <a:lnTo>
                    <a:pt x="401179" y="890316"/>
                  </a:lnTo>
                  <a:lnTo>
                    <a:pt x="643495" y="648000"/>
                  </a:lnTo>
                  <a:lnTo>
                    <a:pt x="401179" y="405684"/>
                  </a:lnTo>
                  <a:lnTo>
                    <a:pt x="401179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845" name="Rounded Rectangle 13">
              <a:extLst>
                <a:ext uri="{FF2B5EF4-FFF2-40B4-BE49-F238E27FC236}">
                  <a16:creationId xmlns:a16="http://schemas.microsoft.com/office/drawing/2014/main" id="{2555BF4C-50AF-4BD4-8DA5-F5216E7A870F}"/>
                </a:ext>
              </a:extLst>
            </p:cNvPr>
            <p:cNvSpPr/>
            <p:nvPr/>
          </p:nvSpPr>
          <p:spPr>
            <a:xfrm>
              <a:off x="6500309" y="3453549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5756" y="769158"/>
                  </a:lnTo>
                  <a:lnTo>
                    <a:pt x="405756" y="890316"/>
                  </a:lnTo>
                  <a:lnTo>
                    <a:pt x="648072" y="648000"/>
                  </a:lnTo>
                  <a:lnTo>
                    <a:pt x="405756" y="405684"/>
                  </a:lnTo>
                  <a:lnTo>
                    <a:pt x="405756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846" name="Rounded Rectangle 14">
              <a:extLst>
                <a:ext uri="{FF2B5EF4-FFF2-40B4-BE49-F238E27FC236}">
                  <a16:creationId xmlns:a16="http://schemas.microsoft.com/office/drawing/2014/main" id="{3CD4ECC7-B579-42F5-8818-F877B46FF20B}"/>
                </a:ext>
              </a:extLst>
            </p:cNvPr>
            <p:cNvSpPr/>
            <p:nvPr/>
          </p:nvSpPr>
          <p:spPr>
            <a:xfrm>
              <a:off x="6500309" y="4787425"/>
              <a:ext cx="4674294" cy="1103428"/>
            </a:xfrm>
            <a:custGeom>
              <a:avLst/>
              <a:gdLst/>
              <a:ahLst/>
              <a:cxnLst/>
              <a:rect l="l" t="t" r="r" b="b"/>
              <a:pathLst>
                <a:path w="4320480" h="1296000">
                  <a:moveTo>
                    <a:pt x="291768" y="0"/>
                  </a:moveTo>
                  <a:lnTo>
                    <a:pt x="4028712" y="0"/>
                  </a:lnTo>
                  <a:cubicBezTo>
                    <a:pt x="4189851" y="0"/>
                    <a:pt x="4320480" y="130629"/>
                    <a:pt x="4320480" y="291768"/>
                  </a:cubicBezTo>
                  <a:lnTo>
                    <a:pt x="4320480" y="1004232"/>
                  </a:lnTo>
                  <a:cubicBezTo>
                    <a:pt x="4320480" y="1165371"/>
                    <a:pt x="4189851" y="1296000"/>
                    <a:pt x="4028712" y="1296000"/>
                  </a:cubicBezTo>
                  <a:lnTo>
                    <a:pt x="291768" y="1296000"/>
                  </a:lnTo>
                  <a:cubicBezTo>
                    <a:pt x="130629" y="1296000"/>
                    <a:pt x="0" y="1165371"/>
                    <a:pt x="0" y="1004232"/>
                  </a:cubicBezTo>
                  <a:lnTo>
                    <a:pt x="0" y="769158"/>
                  </a:lnTo>
                  <a:lnTo>
                    <a:pt x="405756" y="769158"/>
                  </a:lnTo>
                  <a:lnTo>
                    <a:pt x="405756" y="890316"/>
                  </a:lnTo>
                  <a:lnTo>
                    <a:pt x="648072" y="648000"/>
                  </a:lnTo>
                  <a:lnTo>
                    <a:pt x="405756" y="405684"/>
                  </a:lnTo>
                  <a:lnTo>
                    <a:pt x="405756" y="526842"/>
                  </a:lnTo>
                  <a:lnTo>
                    <a:pt x="0" y="526842"/>
                  </a:lnTo>
                  <a:lnTo>
                    <a:pt x="0" y="291768"/>
                  </a:lnTo>
                  <a:cubicBezTo>
                    <a:pt x="0" y="130629"/>
                    <a:pt x="130629" y="0"/>
                    <a:pt x="29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847" name="Group 8">
              <a:extLst>
                <a:ext uri="{FF2B5EF4-FFF2-40B4-BE49-F238E27FC236}">
                  <a16:creationId xmlns:a16="http://schemas.microsoft.com/office/drawing/2014/main" id="{9B4971CF-337C-4161-AA35-78679D7FA827}"/>
                </a:ext>
              </a:extLst>
            </p:cNvPr>
            <p:cNvGrpSpPr/>
            <p:nvPr/>
          </p:nvGrpSpPr>
          <p:grpSpPr>
            <a:xfrm>
              <a:off x="7308929" y="2210440"/>
              <a:ext cx="3865675" cy="923330"/>
              <a:chOff x="2551706" y="4283314"/>
              <a:chExt cx="1480091" cy="923330"/>
            </a:xfrm>
          </p:grpSpPr>
          <p:sp>
            <p:nvSpPr>
              <p:cNvPr id="854" name="TextBox 853">
                <a:extLst>
                  <a:ext uri="{FF2B5EF4-FFF2-40B4-BE49-F238E27FC236}">
                    <a16:creationId xmlns:a16="http://schemas.microsoft.com/office/drawing/2014/main" id="{E1832AB1-D82E-4AF6-995A-4C4E70B98890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55" name="TextBox 854">
                <a:extLst>
                  <a:ext uri="{FF2B5EF4-FFF2-40B4-BE49-F238E27FC236}">
                    <a16:creationId xmlns:a16="http://schemas.microsoft.com/office/drawing/2014/main" id="{1B6211AD-C351-43E4-9755-A5D0EA794494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48" name="Group 11">
              <a:extLst>
                <a:ext uri="{FF2B5EF4-FFF2-40B4-BE49-F238E27FC236}">
                  <a16:creationId xmlns:a16="http://schemas.microsoft.com/office/drawing/2014/main" id="{7B51DAA3-61D8-4C8F-851D-E0499DCEF56E}"/>
                </a:ext>
              </a:extLst>
            </p:cNvPr>
            <p:cNvGrpSpPr/>
            <p:nvPr/>
          </p:nvGrpSpPr>
          <p:grpSpPr>
            <a:xfrm>
              <a:off x="7308929" y="3551279"/>
              <a:ext cx="3865674" cy="923330"/>
              <a:chOff x="2551706" y="4283314"/>
              <a:chExt cx="1480091" cy="923330"/>
            </a:xfrm>
          </p:grpSpPr>
          <p:sp>
            <p:nvSpPr>
              <p:cNvPr id="852" name="TextBox 851">
                <a:extLst>
                  <a:ext uri="{FF2B5EF4-FFF2-40B4-BE49-F238E27FC236}">
                    <a16:creationId xmlns:a16="http://schemas.microsoft.com/office/drawing/2014/main" id="{6E46B931-97A1-4280-ABE1-113A7693E006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53" name="TextBox 852">
                <a:extLst>
                  <a:ext uri="{FF2B5EF4-FFF2-40B4-BE49-F238E27FC236}">
                    <a16:creationId xmlns:a16="http://schemas.microsoft.com/office/drawing/2014/main" id="{D48D741E-2210-4968-85B4-BCF237EF8AB5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49" name="Group 14">
              <a:extLst>
                <a:ext uri="{FF2B5EF4-FFF2-40B4-BE49-F238E27FC236}">
                  <a16:creationId xmlns:a16="http://schemas.microsoft.com/office/drawing/2014/main" id="{3547AEF4-42ED-4D3A-99FB-945D4A9EA2DA}"/>
                </a:ext>
              </a:extLst>
            </p:cNvPr>
            <p:cNvGrpSpPr/>
            <p:nvPr/>
          </p:nvGrpSpPr>
          <p:grpSpPr>
            <a:xfrm>
              <a:off x="7308929" y="4892117"/>
              <a:ext cx="3865675" cy="923330"/>
              <a:chOff x="2551706" y="4283314"/>
              <a:chExt cx="1480091" cy="923330"/>
            </a:xfrm>
          </p:grpSpPr>
          <p:sp>
            <p:nvSpPr>
              <p:cNvPr id="850" name="TextBox 849">
                <a:extLst>
                  <a:ext uri="{FF2B5EF4-FFF2-40B4-BE49-F238E27FC236}">
                    <a16:creationId xmlns:a16="http://schemas.microsoft.com/office/drawing/2014/main" id="{3577F5D5-EDF7-4475-8EE3-6F582A4E8104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14800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I hope and I believe that this Template will your Time, Money and Reputation. Get a modern PowerPoint  Presentation that is beautifully designed.</a:t>
                </a:r>
                <a:r>
                  <a:rPr lang="ko-KR" altLang="en-US" sz="1200" dirty="0">
                    <a:solidFill>
                      <a:schemeClr val="bg1"/>
                    </a:solidFill>
                    <a:cs typeface="Arial" pitchFamily="34" charset="0"/>
                  </a:rPr>
                  <a:t>    </a:t>
                </a:r>
              </a:p>
            </p:txBody>
          </p:sp>
          <p:sp>
            <p:nvSpPr>
              <p:cNvPr id="851" name="TextBox 850">
                <a:extLst>
                  <a:ext uri="{FF2B5EF4-FFF2-40B4-BE49-F238E27FC236}">
                    <a16:creationId xmlns:a16="http://schemas.microsoft.com/office/drawing/2014/main" id="{1C00E1E3-826A-494B-91BA-BA0A76190629}"/>
                  </a:ext>
                </a:extLst>
              </p:cNvPr>
              <p:cNvSpPr txBox="1"/>
              <p:nvPr/>
            </p:nvSpPr>
            <p:spPr>
              <a:xfrm>
                <a:off x="2551706" y="4283314"/>
                <a:ext cx="14800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194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42</cp:revision>
  <dcterms:created xsi:type="dcterms:W3CDTF">2018-02-18T19:39:47Z</dcterms:created>
  <dcterms:modified xsi:type="dcterms:W3CDTF">2022-10-24T04:06:47Z</dcterms:modified>
</cp:coreProperties>
</file>