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170" name="Group 41">
            <a:extLst>
              <a:ext uri="{FF2B5EF4-FFF2-40B4-BE49-F238E27FC236}">
                <a16:creationId xmlns:a16="http://schemas.microsoft.com/office/drawing/2014/main" id="{B1766A6A-7A12-4C4F-85B7-AC821135136F}"/>
              </a:ext>
            </a:extLst>
          </p:cNvPr>
          <p:cNvGrpSpPr/>
          <p:nvPr/>
        </p:nvGrpSpPr>
        <p:grpSpPr>
          <a:xfrm>
            <a:off x="920408" y="5052704"/>
            <a:ext cx="10409830" cy="221214"/>
            <a:chOff x="-484474" y="3284984"/>
            <a:chExt cx="10409830" cy="221214"/>
          </a:xfrm>
          <a:solidFill>
            <a:schemeClr val="accent5"/>
          </a:solidFill>
        </p:grpSpPr>
        <p:sp>
          <p:nvSpPr>
            <p:cNvPr id="1171" name="Right Arrow 42">
              <a:extLst>
                <a:ext uri="{FF2B5EF4-FFF2-40B4-BE49-F238E27FC236}">
                  <a16:creationId xmlns:a16="http://schemas.microsoft.com/office/drawing/2014/main" id="{E11C2E4D-B2DA-426A-9019-684C436057E5}"/>
                </a:ext>
              </a:extLst>
            </p:cNvPr>
            <p:cNvSpPr/>
            <p:nvPr/>
          </p:nvSpPr>
          <p:spPr>
            <a:xfrm>
              <a:off x="-298644" y="3284984"/>
              <a:ext cx="10224000" cy="216024"/>
            </a:xfrm>
            <a:prstGeom prst="rightArrow">
              <a:avLst>
                <a:gd name="adj1" fmla="val 28943"/>
                <a:gd name="adj2" fmla="val 66644"/>
              </a:avLst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72" name="Oval 43">
              <a:extLst>
                <a:ext uri="{FF2B5EF4-FFF2-40B4-BE49-F238E27FC236}">
                  <a16:creationId xmlns:a16="http://schemas.microsoft.com/office/drawing/2014/main" id="{08BBE549-8880-48BF-AF7D-240DECD2D6EE}"/>
                </a:ext>
              </a:extLst>
            </p:cNvPr>
            <p:cNvSpPr/>
            <p:nvPr/>
          </p:nvSpPr>
          <p:spPr>
            <a:xfrm>
              <a:off x="-484474" y="3284984"/>
              <a:ext cx="216024" cy="216024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73" name="Oval 44">
              <a:extLst>
                <a:ext uri="{FF2B5EF4-FFF2-40B4-BE49-F238E27FC236}">
                  <a16:creationId xmlns:a16="http://schemas.microsoft.com/office/drawing/2014/main" id="{6F800E89-5BE4-4C75-9629-0F09583B3C1E}"/>
                </a:ext>
              </a:extLst>
            </p:cNvPr>
            <p:cNvSpPr/>
            <p:nvPr/>
          </p:nvSpPr>
          <p:spPr>
            <a:xfrm>
              <a:off x="774376" y="3284984"/>
              <a:ext cx="216024" cy="2160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74" name="Oval 45">
              <a:extLst>
                <a:ext uri="{FF2B5EF4-FFF2-40B4-BE49-F238E27FC236}">
                  <a16:creationId xmlns:a16="http://schemas.microsoft.com/office/drawing/2014/main" id="{389E3BED-56FF-4845-B36C-8999A11FA568}"/>
                </a:ext>
              </a:extLst>
            </p:cNvPr>
            <p:cNvSpPr/>
            <p:nvPr/>
          </p:nvSpPr>
          <p:spPr>
            <a:xfrm>
              <a:off x="3333327" y="3284984"/>
              <a:ext cx="216024" cy="216024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75" name="Oval 46">
              <a:extLst>
                <a:ext uri="{FF2B5EF4-FFF2-40B4-BE49-F238E27FC236}">
                  <a16:creationId xmlns:a16="http://schemas.microsoft.com/office/drawing/2014/main" id="{BF8A754E-9591-4875-AB6C-8E72CCE15C64}"/>
                </a:ext>
              </a:extLst>
            </p:cNvPr>
            <p:cNvSpPr/>
            <p:nvPr/>
          </p:nvSpPr>
          <p:spPr>
            <a:xfrm>
              <a:off x="5892278" y="3290174"/>
              <a:ext cx="216024" cy="216024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76" name="Oval 47">
              <a:extLst>
                <a:ext uri="{FF2B5EF4-FFF2-40B4-BE49-F238E27FC236}">
                  <a16:creationId xmlns:a16="http://schemas.microsoft.com/office/drawing/2014/main" id="{97634647-9EAF-46F8-804A-E9AF22AB972F}"/>
                </a:ext>
              </a:extLst>
            </p:cNvPr>
            <p:cNvSpPr/>
            <p:nvPr/>
          </p:nvSpPr>
          <p:spPr>
            <a:xfrm>
              <a:off x="8451229" y="3284984"/>
              <a:ext cx="216024" cy="216024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177" name="그룹 1176">
            <a:extLst>
              <a:ext uri="{FF2B5EF4-FFF2-40B4-BE49-F238E27FC236}">
                <a16:creationId xmlns:a16="http://schemas.microsoft.com/office/drawing/2014/main" id="{A519F4CD-843F-4F30-81C3-39FBBE1A195C}"/>
              </a:ext>
            </a:extLst>
          </p:cNvPr>
          <p:cNvGrpSpPr/>
          <p:nvPr/>
        </p:nvGrpSpPr>
        <p:grpSpPr>
          <a:xfrm>
            <a:off x="3911881" y="2131336"/>
            <a:ext cx="1868610" cy="2282230"/>
            <a:chOff x="3919568" y="2845766"/>
            <a:chExt cx="1868610" cy="2282230"/>
          </a:xfrm>
        </p:grpSpPr>
        <p:sp>
          <p:nvSpPr>
            <p:cNvPr id="1178" name="Rectangle 34">
              <a:extLst>
                <a:ext uri="{FF2B5EF4-FFF2-40B4-BE49-F238E27FC236}">
                  <a16:creationId xmlns:a16="http://schemas.microsoft.com/office/drawing/2014/main" id="{936EC74F-3231-408E-81FC-76433F2F382E}"/>
                </a:ext>
              </a:extLst>
            </p:cNvPr>
            <p:cNvSpPr/>
            <p:nvPr/>
          </p:nvSpPr>
          <p:spPr>
            <a:xfrm>
              <a:off x="3919568" y="2845766"/>
              <a:ext cx="1868610" cy="540000"/>
            </a:xfrm>
            <a:prstGeom prst="rect">
              <a:avLst/>
            </a:prstGeom>
            <a:solidFill>
              <a:schemeClr val="accent2"/>
            </a:solidFill>
            <a:ln w="381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79" name="Rectangle 35">
              <a:extLst>
                <a:ext uri="{FF2B5EF4-FFF2-40B4-BE49-F238E27FC236}">
                  <a16:creationId xmlns:a16="http://schemas.microsoft.com/office/drawing/2014/main" id="{BD791463-4E54-47F5-A1AF-DC0FB9A1ABB5}"/>
                </a:ext>
              </a:extLst>
            </p:cNvPr>
            <p:cNvSpPr/>
            <p:nvPr/>
          </p:nvSpPr>
          <p:spPr>
            <a:xfrm>
              <a:off x="3919672" y="3386976"/>
              <a:ext cx="1868402" cy="1741020"/>
            </a:xfrm>
            <a:custGeom>
              <a:avLst/>
              <a:gdLst/>
              <a:ahLst/>
              <a:cxnLst/>
              <a:rect l="l" t="t" r="r" b="b"/>
              <a:pathLst>
                <a:path w="1868402" h="1741020">
                  <a:moveTo>
                    <a:pt x="0" y="0"/>
                  </a:moveTo>
                  <a:lnTo>
                    <a:pt x="1868402" y="0"/>
                  </a:lnTo>
                  <a:lnTo>
                    <a:pt x="1868402" y="1438789"/>
                  </a:lnTo>
                  <a:lnTo>
                    <a:pt x="1109496" y="1438789"/>
                  </a:lnTo>
                  <a:lnTo>
                    <a:pt x="934202" y="1741020"/>
                  </a:lnTo>
                  <a:lnTo>
                    <a:pt x="758908" y="1438789"/>
                  </a:lnTo>
                  <a:lnTo>
                    <a:pt x="0" y="1438789"/>
                  </a:lnTo>
                  <a:close/>
                </a:path>
              </a:pathLst>
            </a:custGeom>
            <a:noFill/>
            <a:ln w="381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80" name="TextBox 1179">
              <a:extLst>
                <a:ext uri="{FF2B5EF4-FFF2-40B4-BE49-F238E27FC236}">
                  <a16:creationId xmlns:a16="http://schemas.microsoft.com/office/drawing/2014/main" id="{A8D2482C-7047-4734-B9BA-137859815A3E}"/>
                </a:ext>
              </a:extLst>
            </p:cNvPr>
            <p:cNvSpPr txBox="1"/>
            <p:nvPr/>
          </p:nvSpPr>
          <p:spPr>
            <a:xfrm>
              <a:off x="3993470" y="2961879"/>
              <a:ext cx="1720804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181" name="TextBox 1180">
              <a:extLst>
                <a:ext uri="{FF2B5EF4-FFF2-40B4-BE49-F238E27FC236}">
                  <a16:creationId xmlns:a16="http://schemas.microsoft.com/office/drawing/2014/main" id="{7415DFB5-FF9F-494B-B203-08691A9EB51D}"/>
                </a:ext>
              </a:extLst>
            </p:cNvPr>
            <p:cNvSpPr txBox="1"/>
            <p:nvPr/>
          </p:nvSpPr>
          <p:spPr>
            <a:xfrm>
              <a:off x="4059780" y="3488048"/>
              <a:ext cx="1588184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</p:grpSp>
      <p:grpSp>
        <p:nvGrpSpPr>
          <p:cNvPr id="1182" name="Group 48">
            <a:extLst>
              <a:ext uri="{FF2B5EF4-FFF2-40B4-BE49-F238E27FC236}">
                <a16:creationId xmlns:a16="http://schemas.microsoft.com/office/drawing/2014/main" id="{86D6ACE4-5847-4978-81F0-B3689BC7BC5E}"/>
              </a:ext>
            </a:extLst>
          </p:cNvPr>
          <p:cNvGrpSpPr/>
          <p:nvPr/>
        </p:nvGrpSpPr>
        <p:grpSpPr>
          <a:xfrm>
            <a:off x="1415884" y="5315226"/>
            <a:ext cx="1764089" cy="579492"/>
            <a:chOff x="661588" y="5061430"/>
            <a:chExt cx="1764089" cy="579492"/>
          </a:xfrm>
        </p:grpSpPr>
        <p:sp>
          <p:nvSpPr>
            <p:cNvPr id="1183" name="Chevron 50">
              <a:extLst>
                <a:ext uri="{FF2B5EF4-FFF2-40B4-BE49-F238E27FC236}">
                  <a16:creationId xmlns:a16="http://schemas.microsoft.com/office/drawing/2014/main" id="{516C1E01-B95A-476D-B97E-8F901522640E}"/>
                </a:ext>
              </a:extLst>
            </p:cNvPr>
            <p:cNvSpPr/>
            <p:nvPr/>
          </p:nvSpPr>
          <p:spPr>
            <a:xfrm>
              <a:off x="661588" y="5073929"/>
              <a:ext cx="252000" cy="252000"/>
            </a:xfrm>
            <a:prstGeom prst="chevron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84" name="TextBox 1183">
              <a:extLst>
                <a:ext uri="{FF2B5EF4-FFF2-40B4-BE49-F238E27FC236}">
                  <a16:creationId xmlns:a16="http://schemas.microsoft.com/office/drawing/2014/main" id="{958E0001-F21E-42C8-9016-6EB856776831}"/>
                </a:ext>
              </a:extLst>
            </p:cNvPr>
            <p:cNvSpPr txBox="1"/>
            <p:nvPr/>
          </p:nvSpPr>
          <p:spPr>
            <a:xfrm>
              <a:off x="913589" y="5061430"/>
              <a:ext cx="151208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185" name="Chevron 56">
              <a:extLst>
                <a:ext uri="{FF2B5EF4-FFF2-40B4-BE49-F238E27FC236}">
                  <a16:creationId xmlns:a16="http://schemas.microsoft.com/office/drawing/2014/main" id="{B3C99573-7A11-446D-A250-02A7292D2E00}"/>
                </a:ext>
              </a:extLst>
            </p:cNvPr>
            <p:cNvSpPr/>
            <p:nvPr/>
          </p:nvSpPr>
          <p:spPr>
            <a:xfrm>
              <a:off x="661588" y="5376422"/>
              <a:ext cx="252000" cy="252000"/>
            </a:xfrm>
            <a:prstGeom prst="chevron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86" name="TextBox 1185">
              <a:extLst>
                <a:ext uri="{FF2B5EF4-FFF2-40B4-BE49-F238E27FC236}">
                  <a16:creationId xmlns:a16="http://schemas.microsoft.com/office/drawing/2014/main" id="{9DA9EF4D-66D9-46FC-B9C8-F02F497C0DCE}"/>
                </a:ext>
              </a:extLst>
            </p:cNvPr>
            <p:cNvSpPr txBox="1"/>
            <p:nvPr/>
          </p:nvSpPr>
          <p:spPr>
            <a:xfrm>
              <a:off x="913589" y="5363923"/>
              <a:ext cx="151208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187" name="Group 61">
            <a:extLst>
              <a:ext uri="{FF2B5EF4-FFF2-40B4-BE49-F238E27FC236}">
                <a16:creationId xmlns:a16="http://schemas.microsoft.com/office/drawing/2014/main" id="{AEBBEEF8-89ED-431C-BABF-FDBB5B77D234}"/>
              </a:ext>
            </a:extLst>
          </p:cNvPr>
          <p:cNvGrpSpPr/>
          <p:nvPr/>
        </p:nvGrpSpPr>
        <p:grpSpPr>
          <a:xfrm>
            <a:off x="3971829" y="5315226"/>
            <a:ext cx="1764089" cy="579492"/>
            <a:chOff x="661588" y="5061430"/>
            <a:chExt cx="1764089" cy="579492"/>
          </a:xfrm>
        </p:grpSpPr>
        <p:sp>
          <p:nvSpPr>
            <p:cNvPr id="1188" name="Chevron 63">
              <a:extLst>
                <a:ext uri="{FF2B5EF4-FFF2-40B4-BE49-F238E27FC236}">
                  <a16:creationId xmlns:a16="http://schemas.microsoft.com/office/drawing/2014/main" id="{705C3012-9247-42AD-BA13-D54E167C4B68}"/>
                </a:ext>
              </a:extLst>
            </p:cNvPr>
            <p:cNvSpPr/>
            <p:nvPr/>
          </p:nvSpPr>
          <p:spPr>
            <a:xfrm>
              <a:off x="661588" y="5073929"/>
              <a:ext cx="252000" cy="252000"/>
            </a:xfrm>
            <a:prstGeom prst="chevron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89" name="TextBox 1188">
              <a:extLst>
                <a:ext uri="{FF2B5EF4-FFF2-40B4-BE49-F238E27FC236}">
                  <a16:creationId xmlns:a16="http://schemas.microsoft.com/office/drawing/2014/main" id="{B09C5A11-7330-42DE-8F7E-BBC4CB2EE471}"/>
                </a:ext>
              </a:extLst>
            </p:cNvPr>
            <p:cNvSpPr txBox="1"/>
            <p:nvPr/>
          </p:nvSpPr>
          <p:spPr>
            <a:xfrm>
              <a:off x="913589" y="5061430"/>
              <a:ext cx="151208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190" name="Chevron 65">
              <a:extLst>
                <a:ext uri="{FF2B5EF4-FFF2-40B4-BE49-F238E27FC236}">
                  <a16:creationId xmlns:a16="http://schemas.microsoft.com/office/drawing/2014/main" id="{E270543D-26FC-485E-A98F-E17647B91FB7}"/>
                </a:ext>
              </a:extLst>
            </p:cNvPr>
            <p:cNvSpPr/>
            <p:nvPr/>
          </p:nvSpPr>
          <p:spPr>
            <a:xfrm>
              <a:off x="661588" y="5376422"/>
              <a:ext cx="252000" cy="252000"/>
            </a:xfrm>
            <a:prstGeom prst="chevron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91" name="TextBox 1190">
              <a:extLst>
                <a:ext uri="{FF2B5EF4-FFF2-40B4-BE49-F238E27FC236}">
                  <a16:creationId xmlns:a16="http://schemas.microsoft.com/office/drawing/2014/main" id="{2208FF90-EE5E-4F5A-8011-D04A7FBB0C7D}"/>
                </a:ext>
              </a:extLst>
            </p:cNvPr>
            <p:cNvSpPr txBox="1"/>
            <p:nvPr/>
          </p:nvSpPr>
          <p:spPr>
            <a:xfrm>
              <a:off x="913589" y="5363923"/>
              <a:ext cx="151208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192" name="Group 67">
            <a:extLst>
              <a:ext uri="{FF2B5EF4-FFF2-40B4-BE49-F238E27FC236}">
                <a16:creationId xmlns:a16="http://schemas.microsoft.com/office/drawing/2014/main" id="{AE2B5DF2-1109-47E1-8D53-C9889D7494DA}"/>
              </a:ext>
            </a:extLst>
          </p:cNvPr>
          <p:cNvGrpSpPr/>
          <p:nvPr/>
        </p:nvGrpSpPr>
        <p:grpSpPr>
          <a:xfrm>
            <a:off x="6527774" y="5315226"/>
            <a:ext cx="1764089" cy="579492"/>
            <a:chOff x="661588" y="5061430"/>
            <a:chExt cx="1764089" cy="579492"/>
          </a:xfrm>
        </p:grpSpPr>
        <p:sp>
          <p:nvSpPr>
            <p:cNvPr id="1193" name="Chevron 68">
              <a:extLst>
                <a:ext uri="{FF2B5EF4-FFF2-40B4-BE49-F238E27FC236}">
                  <a16:creationId xmlns:a16="http://schemas.microsoft.com/office/drawing/2014/main" id="{DC1BDF4A-5F49-4883-8742-E9F17A428A52}"/>
                </a:ext>
              </a:extLst>
            </p:cNvPr>
            <p:cNvSpPr/>
            <p:nvPr/>
          </p:nvSpPr>
          <p:spPr>
            <a:xfrm>
              <a:off x="661588" y="5073929"/>
              <a:ext cx="252000" cy="252000"/>
            </a:xfrm>
            <a:prstGeom prst="chevron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94" name="TextBox 1193">
              <a:extLst>
                <a:ext uri="{FF2B5EF4-FFF2-40B4-BE49-F238E27FC236}">
                  <a16:creationId xmlns:a16="http://schemas.microsoft.com/office/drawing/2014/main" id="{74083236-2FE3-4E62-843F-6CA244CA8C75}"/>
                </a:ext>
              </a:extLst>
            </p:cNvPr>
            <p:cNvSpPr txBox="1"/>
            <p:nvPr/>
          </p:nvSpPr>
          <p:spPr>
            <a:xfrm>
              <a:off x="913589" y="5061430"/>
              <a:ext cx="151208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195" name="Chevron 70">
              <a:extLst>
                <a:ext uri="{FF2B5EF4-FFF2-40B4-BE49-F238E27FC236}">
                  <a16:creationId xmlns:a16="http://schemas.microsoft.com/office/drawing/2014/main" id="{05D6386E-4ED1-468E-A301-E1C0D335CE7A}"/>
                </a:ext>
              </a:extLst>
            </p:cNvPr>
            <p:cNvSpPr/>
            <p:nvPr/>
          </p:nvSpPr>
          <p:spPr>
            <a:xfrm>
              <a:off x="661588" y="5376422"/>
              <a:ext cx="252000" cy="252000"/>
            </a:xfrm>
            <a:prstGeom prst="chevron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96" name="TextBox 1195">
              <a:extLst>
                <a:ext uri="{FF2B5EF4-FFF2-40B4-BE49-F238E27FC236}">
                  <a16:creationId xmlns:a16="http://schemas.microsoft.com/office/drawing/2014/main" id="{5BD9E861-01D5-421A-B147-CC37394D5082}"/>
                </a:ext>
              </a:extLst>
            </p:cNvPr>
            <p:cNvSpPr txBox="1"/>
            <p:nvPr/>
          </p:nvSpPr>
          <p:spPr>
            <a:xfrm>
              <a:off x="913589" y="5363923"/>
              <a:ext cx="151208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197" name="Group 72">
            <a:extLst>
              <a:ext uri="{FF2B5EF4-FFF2-40B4-BE49-F238E27FC236}">
                <a16:creationId xmlns:a16="http://schemas.microsoft.com/office/drawing/2014/main" id="{0D4E05D6-E1E7-4AAB-A417-2B9CF89A0870}"/>
              </a:ext>
            </a:extLst>
          </p:cNvPr>
          <p:cNvGrpSpPr/>
          <p:nvPr/>
        </p:nvGrpSpPr>
        <p:grpSpPr>
          <a:xfrm>
            <a:off x="9083720" y="5315226"/>
            <a:ext cx="1764089" cy="579492"/>
            <a:chOff x="661588" y="5061430"/>
            <a:chExt cx="1764089" cy="579492"/>
          </a:xfrm>
        </p:grpSpPr>
        <p:sp>
          <p:nvSpPr>
            <p:cNvPr id="1198" name="Chevron 73">
              <a:extLst>
                <a:ext uri="{FF2B5EF4-FFF2-40B4-BE49-F238E27FC236}">
                  <a16:creationId xmlns:a16="http://schemas.microsoft.com/office/drawing/2014/main" id="{9D0FB721-C120-45E3-90F5-804550BAEABE}"/>
                </a:ext>
              </a:extLst>
            </p:cNvPr>
            <p:cNvSpPr/>
            <p:nvPr/>
          </p:nvSpPr>
          <p:spPr>
            <a:xfrm>
              <a:off x="661588" y="5073929"/>
              <a:ext cx="252000" cy="252000"/>
            </a:xfrm>
            <a:prstGeom prst="chevron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99" name="TextBox 1198">
              <a:extLst>
                <a:ext uri="{FF2B5EF4-FFF2-40B4-BE49-F238E27FC236}">
                  <a16:creationId xmlns:a16="http://schemas.microsoft.com/office/drawing/2014/main" id="{7B87A0B1-032A-4197-BD4E-44F4B95E37FD}"/>
                </a:ext>
              </a:extLst>
            </p:cNvPr>
            <p:cNvSpPr txBox="1"/>
            <p:nvPr/>
          </p:nvSpPr>
          <p:spPr>
            <a:xfrm>
              <a:off x="913589" y="5061430"/>
              <a:ext cx="151208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200" name="Chevron 75">
              <a:extLst>
                <a:ext uri="{FF2B5EF4-FFF2-40B4-BE49-F238E27FC236}">
                  <a16:creationId xmlns:a16="http://schemas.microsoft.com/office/drawing/2014/main" id="{07317445-0DBD-40ED-B167-5A738FDDB183}"/>
                </a:ext>
              </a:extLst>
            </p:cNvPr>
            <p:cNvSpPr/>
            <p:nvPr/>
          </p:nvSpPr>
          <p:spPr>
            <a:xfrm>
              <a:off x="661588" y="5376422"/>
              <a:ext cx="252000" cy="252000"/>
            </a:xfrm>
            <a:prstGeom prst="chevron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01" name="TextBox 1200">
              <a:extLst>
                <a:ext uri="{FF2B5EF4-FFF2-40B4-BE49-F238E27FC236}">
                  <a16:creationId xmlns:a16="http://schemas.microsoft.com/office/drawing/2014/main" id="{1028DA95-EE2E-4811-8994-BFB24512B2F7}"/>
                </a:ext>
              </a:extLst>
            </p:cNvPr>
            <p:cNvSpPr txBox="1"/>
            <p:nvPr/>
          </p:nvSpPr>
          <p:spPr>
            <a:xfrm>
              <a:off x="913589" y="5363923"/>
              <a:ext cx="151208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202" name="TextBox 1201">
            <a:extLst>
              <a:ext uri="{FF2B5EF4-FFF2-40B4-BE49-F238E27FC236}">
                <a16:creationId xmlns:a16="http://schemas.microsoft.com/office/drawing/2014/main" id="{48CECE08-C19D-45EF-AA63-CD89EF540D41}"/>
              </a:ext>
            </a:extLst>
          </p:cNvPr>
          <p:cNvSpPr txBox="1"/>
          <p:nvPr/>
        </p:nvSpPr>
        <p:spPr>
          <a:xfrm>
            <a:off x="1696483" y="4492565"/>
            <a:ext cx="1181574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1"/>
                </a:solidFill>
                <a:cs typeface="Arial" pitchFamily="34" charset="0"/>
              </a:rPr>
              <a:t>2021</a:t>
            </a:r>
            <a:endParaRPr lang="ko-KR" altLang="en-US" sz="2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1203" name="TextBox 1202">
            <a:extLst>
              <a:ext uri="{FF2B5EF4-FFF2-40B4-BE49-F238E27FC236}">
                <a16:creationId xmlns:a16="http://schemas.microsoft.com/office/drawing/2014/main" id="{9CBF2422-BCCA-4D06-8905-BDDE5A4FA5CB}"/>
              </a:ext>
            </a:extLst>
          </p:cNvPr>
          <p:cNvSpPr txBox="1"/>
          <p:nvPr/>
        </p:nvSpPr>
        <p:spPr>
          <a:xfrm>
            <a:off x="4255434" y="4492565"/>
            <a:ext cx="1181574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2"/>
                </a:solidFill>
                <a:cs typeface="Arial" pitchFamily="34" charset="0"/>
              </a:rPr>
              <a:t>2022</a:t>
            </a:r>
            <a:endParaRPr lang="ko-KR" altLang="en-US" sz="24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1204" name="TextBox 1203">
            <a:extLst>
              <a:ext uri="{FF2B5EF4-FFF2-40B4-BE49-F238E27FC236}">
                <a16:creationId xmlns:a16="http://schemas.microsoft.com/office/drawing/2014/main" id="{4EBE1ED3-D372-46B9-9705-934213D2AB6E}"/>
              </a:ext>
            </a:extLst>
          </p:cNvPr>
          <p:cNvSpPr txBox="1"/>
          <p:nvPr/>
        </p:nvSpPr>
        <p:spPr>
          <a:xfrm>
            <a:off x="6814385" y="4492565"/>
            <a:ext cx="1181574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3"/>
                </a:solidFill>
                <a:cs typeface="Arial" pitchFamily="34" charset="0"/>
              </a:rPr>
              <a:t>2023</a:t>
            </a:r>
            <a:endParaRPr lang="ko-KR" altLang="en-US" sz="24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1205" name="TextBox 1204">
            <a:extLst>
              <a:ext uri="{FF2B5EF4-FFF2-40B4-BE49-F238E27FC236}">
                <a16:creationId xmlns:a16="http://schemas.microsoft.com/office/drawing/2014/main" id="{F0603F4A-C46B-4D35-B1AB-BFD96C664211}"/>
              </a:ext>
            </a:extLst>
          </p:cNvPr>
          <p:cNvSpPr txBox="1"/>
          <p:nvPr/>
        </p:nvSpPr>
        <p:spPr>
          <a:xfrm>
            <a:off x="9373336" y="4492565"/>
            <a:ext cx="1181574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4"/>
                </a:solidFill>
                <a:cs typeface="Arial" pitchFamily="34" charset="0"/>
              </a:rPr>
              <a:t>2024</a:t>
            </a:r>
            <a:endParaRPr lang="ko-KR" altLang="en-US" sz="2400" b="1" dirty="0">
              <a:solidFill>
                <a:schemeClr val="accent4"/>
              </a:solidFill>
              <a:cs typeface="Arial" pitchFamily="34" charset="0"/>
            </a:endParaRPr>
          </a:p>
        </p:txBody>
      </p:sp>
      <p:grpSp>
        <p:nvGrpSpPr>
          <p:cNvPr id="1206" name="그룹 1205">
            <a:extLst>
              <a:ext uri="{FF2B5EF4-FFF2-40B4-BE49-F238E27FC236}">
                <a16:creationId xmlns:a16="http://schemas.microsoft.com/office/drawing/2014/main" id="{C766F470-942B-468F-BAB7-2B69E87F8191}"/>
              </a:ext>
            </a:extLst>
          </p:cNvPr>
          <p:cNvGrpSpPr/>
          <p:nvPr/>
        </p:nvGrpSpPr>
        <p:grpSpPr>
          <a:xfrm>
            <a:off x="1352965" y="2131336"/>
            <a:ext cx="1868610" cy="2282230"/>
            <a:chOff x="3919568" y="2845766"/>
            <a:chExt cx="1868610" cy="2282230"/>
          </a:xfrm>
        </p:grpSpPr>
        <p:sp>
          <p:nvSpPr>
            <p:cNvPr id="1207" name="Rectangle 34">
              <a:extLst>
                <a:ext uri="{FF2B5EF4-FFF2-40B4-BE49-F238E27FC236}">
                  <a16:creationId xmlns:a16="http://schemas.microsoft.com/office/drawing/2014/main" id="{9114A766-B7ED-4C59-BA58-48CCA0770DD6}"/>
                </a:ext>
              </a:extLst>
            </p:cNvPr>
            <p:cNvSpPr/>
            <p:nvPr/>
          </p:nvSpPr>
          <p:spPr>
            <a:xfrm>
              <a:off x="3919568" y="2845766"/>
              <a:ext cx="1868610" cy="540000"/>
            </a:xfrm>
            <a:prstGeom prst="rect">
              <a:avLst/>
            </a:prstGeom>
            <a:solidFill>
              <a:schemeClr val="accent1"/>
            </a:solidFill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08" name="Rectangle 35">
              <a:extLst>
                <a:ext uri="{FF2B5EF4-FFF2-40B4-BE49-F238E27FC236}">
                  <a16:creationId xmlns:a16="http://schemas.microsoft.com/office/drawing/2014/main" id="{D4B5F64C-626A-4D77-9540-EEDE78B5DE54}"/>
                </a:ext>
              </a:extLst>
            </p:cNvPr>
            <p:cNvSpPr/>
            <p:nvPr/>
          </p:nvSpPr>
          <p:spPr>
            <a:xfrm>
              <a:off x="3919672" y="3386976"/>
              <a:ext cx="1868402" cy="1741020"/>
            </a:xfrm>
            <a:custGeom>
              <a:avLst/>
              <a:gdLst/>
              <a:ahLst/>
              <a:cxnLst/>
              <a:rect l="l" t="t" r="r" b="b"/>
              <a:pathLst>
                <a:path w="1868402" h="1741020">
                  <a:moveTo>
                    <a:pt x="0" y="0"/>
                  </a:moveTo>
                  <a:lnTo>
                    <a:pt x="1868402" y="0"/>
                  </a:lnTo>
                  <a:lnTo>
                    <a:pt x="1868402" y="1438789"/>
                  </a:lnTo>
                  <a:lnTo>
                    <a:pt x="1109496" y="1438789"/>
                  </a:lnTo>
                  <a:lnTo>
                    <a:pt x="934202" y="1741020"/>
                  </a:lnTo>
                  <a:lnTo>
                    <a:pt x="758908" y="1438789"/>
                  </a:lnTo>
                  <a:lnTo>
                    <a:pt x="0" y="1438789"/>
                  </a:lnTo>
                  <a:close/>
                </a:path>
              </a:pathLst>
            </a:custGeom>
            <a:noFill/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09" name="TextBox 1208">
              <a:extLst>
                <a:ext uri="{FF2B5EF4-FFF2-40B4-BE49-F238E27FC236}">
                  <a16:creationId xmlns:a16="http://schemas.microsoft.com/office/drawing/2014/main" id="{2DB39E84-FB86-4AAB-88C2-A633CEE50ED8}"/>
                </a:ext>
              </a:extLst>
            </p:cNvPr>
            <p:cNvSpPr txBox="1"/>
            <p:nvPr/>
          </p:nvSpPr>
          <p:spPr>
            <a:xfrm>
              <a:off x="3993470" y="2961879"/>
              <a:ext cx="1720804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210" name="TextBox 1209">
              <a:extLst>
                <a:ext uri="{FF2B5EF4-FFF2-40B4-BE49-F238E27FC236}">
                  <a16:creationId xmlns:a16="http://schemas.microsoft.com/office/drawing/2014/main" id="{4E2F8BC7-AA75-4D44-9A23-EAA69B311471}"/>
                </a:ext>
              </a:extLst>
            </p:cNvPr>
            <p:cNvSpPr txBox="1"/>
            <p:nvPr/>
          </p:nvSpPr>
          <p:spPr>
            <a:xfrm>
              <a:off x="4059780" y="3488048"/>
              <a:ext cx="1588184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</p:grpSp>
      <p:grpSp>
        <p:nvGrpSpPr>
          <p:cNvPr id="1211" name="그룹 1210">
            <a:extLst>
              <a:ext uri="{FF2B5EF4-FFF2-40B4-BE49-F238E27FC236}">
                <a16:creationId xmlns:a16="http://schemas.microsoft.com/office/drawing/2014/main" id="{873FA7E1-8F44-4CD3-B5E5-C2E041444A66}"/>
              </a:ext>
            </a:extLst>
          </p:cNvPr>
          <p:cNvGrpSpPr/>
          <p:nvPr/>
        </p:nvGrpSpPr>
        <p:grpSpPr>
          <a:xfrm>
            <a:off x="6470797" y="2131336"/>
            <a:ext cx="1868610" cy="2282230"/>
            <a:chOff x="3919568" y="2845766"/>
            <a:chExt cx="1868610" cy="2282230"/>
          </a:xfrm>
        </p:grpSpPr>
        <p:sp>
          <p:nvSpPr>
            <p:cNvPr id="1212" name="Rectangle 34">
              <a:extLst>
                <a:ext uri="{FF2B5EF4-FFF2-40B4-BE49-F238E27FC236}">
                  <a16:creationId xmlns:a16="http://schemas.microsoft.com/office/drawing/2014/main" id="{98CB24C4-2BE7-4CD8-8C12-057D858A0B2E}"/>
                </a:ext>
              </a:extLst>
            </p:cNvPr>
            <p:cNvSpPr/>
            <p:nvPr/>
          </p:nvSpPr>
          <p:spPr>
            <a:xfrm>
              <a:off x="3919568" y="2845766"/>
              <a:ext cx="1868610" cy="540000"/>
            </a:xfrm>
            <a:prstGeom prst="rect">
              <a:avLst/>
            </a:prstGeom>
            <a:solidFill>
              <a:schemeClr val="accent3"/>
            </a:solidFill>
            <a:ln w="3810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13" name="Rectangle 35">
              <a:extLst>
                <a:ext uri="{FF2B5EF4-FFF2-40B4-BE49-F238E27FC236}">
                  <a16:creationId xmlns:a16="http://schemas.microsoft.com/office/drawing/2014/main" id="{6950AA0F-2D16-411B-BFFF-3A8BD38110FF}"/>
                </a:ext>
              </a:extLst>
            </p:cNvPr>
            <p:cNvSpPr/>
            <p:nvPr/>
          </p:nvSpPr>
          <p:spPr>
            <a:xfrm>
              <a:off x="3919672" y="3386976"/>
              <a:ext cx="1868402" cy="1741020"/>
            </a:xfrm>
            <a:custGeom>
              <a:avLst/>
              <a:gdLst/>
              <a:ahLst/>
              <a:cxnLst/>
              <a:rect l="l" t="t" r="r" b="b"/>
              <a:pathLst>
                <a:path w="1868402" h="1741020">
                  <a:moveTo>
                    <a:pt x="0" y="0"/>
                  </a:moveTo>
                  <a:lnTo>
                    <a:pt x="1868402" y="0"/>
                  </a:lnTo>
                  <a:lnTo>
                    <a:pt x="1868402" y="1438789"/>
                  </a:lnTo>
                  <a:lnTo>
                    <a:pt x="1109496" y="1438789"/>
                  </a:lnTo>
                  <a:lnTo>
                    <a:pt x="934202" y="1741020"/>
                  </a:lnTo>
                  <a:lnTo>
                    <a:pt x="758908" y="1438789"/>
                  </a:lnTo>
                  <a:lnTo>
                    <a:pt x="0" y="1438789"/>
                  </a:lnTo>
                  <a:close/>
                </a:path>
              </a:pathLst>
            </a:custGeom>
            <a:noFill/>
            <a:ln w="3810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14" name="TextBox 1213">
              <a:extLst>
                <a:ext uri="{FF2B5EF4-FFF2-40B4-BE49-F238E27FC236}">
                  <a16:creationId xmlns:a16="http://schemas.microsoft.com/office/drawing/2014/main" id="{B57C7CC9-6D01-471C-9BA0-D5777DE5DC9F}"/>
                </a:ext>
              </a:extLst>
            </p:cNvPr>
            <p:cNvSpPr txBox="1"/>
            <p:nvPr/>
          </p:nvSpPr>
          <p:spPr>
            <a:xfrm>
              <a:off x="3993470" y="2961879"/>
              <a:ext cx="1720804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215" name="TextBox 1214">
              <a:extLst>
                <a:ext uri="{FF2B5EF4-FFF2-40B4-BE49-F238E27FC236}">
                  <a16:creationId xmlns:a16="http://schemas.microsoft.com/office/drawing/2014/main" id="{1EC3F53F-AC40-4C6B-B207-C297886D2C81}"/>
                </a:ext>
              </a:extLst>
            </p:cNvPr>
            <p:cNvSpPr txBox="1"/>
            <p:nvPr/>
          </p:nvSpPr>
          <p:spPr>
            <a:xfrm>
              <a:off x="4059780" y="3488048"/>
              <a:ext cx="1588184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</p:grpSp>
      <p:grpSp>
        <p:nvGrpSpPr>
          <p:cNvPr id="1216" name="그룹 1215">
            <a:extLst>
              <a:ext uri="{FF2B5EF4-FFF2-40B4-BE49-F238E27FC236}">
                <a16:creationId xmlns:a16="http://schemas.microsoft.com/office/drawing/2014/main" id="{3D54F95E-E7FB-43A6-AF33-55323CD5049A}"/>
              </a:ext>
            </a:extLst>
          </p:cNvPr>
          <p:cNvGrpSpPr/>
          <p:nvPr/>
        </p:nvGrpSpPr>
        <p:grpSpPr>
          <a:xfrm>
            <a:off x="9029714" y="2131336"/>
            <a:ext cx="1868610" cy="2282230"/>
            <a:chOff x="3919568" y="2845766"/>
            <a:chExt cx="1868610" cy="2282230"/>
          </a:xfrm>
        </p:grpSpPr>
        <p:sp>
          <p:nvSpPr>
            <p:cNvPr id="1217" name="Rectangle 34">
              <a:extLst>
                <a:ext uri="{FF2B5EF4-FFF2-40B4-BE49-F238E27FC236}">
                  <a16:creationId xmlns:a16="http://schemas.microsoft.com/office/drawing/2014/main" id="{826E114D-222E-43F5-893B-6080EDCD72BA}"/>
                </a:ext>
              </a:extLst>
            </p:cNvPr>
            <p:cNvSpPr/>
            <p:nvPr/>
          </p:nvSpPr>
          <p:spPr>
            <a:xfrm>
              <a:off x="3919568" y="2845766"/>
              <a:ext cx="1868610" cy="540000"/>
            </a:xfrm>
            <a:prstGeom prst="rect">
              <a:avLst/>
            </a:prstGeom>
            <a:solidFill>
              <a:schemeClr val="accent4"/>
            </a:solidFill>
            <a:ln w="381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18" name="Rectangle 35">
              <a:extLst>
                <a:ext uri="{FF2B5EF4-FFF2-40B4-BE49-F238E27FC236}">
                  <a16:creationId xmlns:a16="http://schemas.microsoft.com/office/drawing/2014/main" id="{B357CA66-21DF-41A1-A5FC-9406E2AAAF2F}"/>
                </a:ext>
              </a:extLst>
            </p:cNvPr>
            <p:cNvSpPr/>
            <p:nvPr/>
          </p:nvSpPr>
          <p:spPr>
            <a:xfrm>
              <a:off x="3919672" y="3386976"/>
              <a:ext cx="1868402" cy="1741020"/>
            </a:xfrm>
            <a:custGeom>
              <a:avLst/>
              <a:gdLst/>
              <a:ahLst/>
              <a:cxnLst/>
              <a:rect l="l" t="t" r="r" b="b"/>
              <a:pathLst>
                <a:path w="1868402" h="1741020">
                  <a:moveTo>
                    <a:pt x="0" y="0"/>
                  </a:moveTo>
                  <a:lnTo>
                    <a:pt x="1868402" y="0"/>
                  </a:lnTo>
                  <a:lnTo>
                    <a:pt x="1868402" y="1438789"/>
                  </a:lnTo>
                  <a:lnTo>
                    <a:pt x="1109496" y="1438789"/>
                  </a:lnTo>
                  <a:lnTo>
                    <a:pt x="934202" y="1741020"/>
                  </a:lnTo>
                  <a:lnTo>
                    <a:pt x="758908" y="1438789"/>
                  </a:lnTo>
                  <a:lnTo>
                    <a:pt x="0" y="1438789"/>
                  </a:lnTo>
                  <a:close/>
                </a:path>
              </a:pathLst>
            </a:custGeom>
            <a:noFill/>
            <a:ln w="381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19" name="TextBox 1218">
              <a:extLst>
                <a:ext uri="{FF2B5EF4-FFF2-40B4-BE49-F238E27FC236}">
                  <a16:creationId xmlns:a16="http://schemas.microsoft.com/office/drawing/2014/main" id="{06F6B7CA-C876-4089-B09F-816FDA74B97D}"/>
                </a:ext>
              </a:extLst>
            </p:cNvPr>
            <p:cNvSpPr txBox="1"/>
            <p:nvPr/>
          </p:nvSpPr>
          <p:spPr>
            <a:xfrm>
              <a:off x="3993470" y="2961879"/>
              <a:ext cx="1720804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220" name="TextBox 1219">
              <a:extLst>
                <a:ext uri="{FF2B5EF4-FFF2-40B4-BE49-F238E27FC236}">
                  <a16:creationId xmlns:a16="http://schemas.microsoft.com/office/drawing/2014/main" id="{47FA528A-F976-40EF-A846-E28D0DF4036D}"/>
                </a:ext>
              </a:extLst>
            </p:cNvPr>
            <p:cNvSpPr txBox="1"/>
            <p:nvPr/>
          </p:nvSpPr>
          <p:spPr>
            <a:xfrm>
              <a:off x="4059780" y="3488048"/>
              <a:ext cx="1588184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9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E62601"/>
      </a:accent1>
      <a:accent2>
        <a:srgbClr val="FBA200"/>
      </a:accent2>
      <a:accent3>
        <a:srgbClr val="07A398"/>
      </a:accent3>
      <a:accent4>
        <a:srgbClr val="0680C3"/>
      </a:accent4>
      <a:accent5>
        <a:srgbClr val="2C2F45"/>
      </a:accent5>
      <a:accent6>
        <a:srgbClr val="2C2F45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11218</TotalTime>
  <Words>116</Words>
  <Application>Microsoft Office PowerPoint</Application>
  <PresentationFormat>와이드스크린</PresentationFormat>
  <Paragraphs>23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40</cp:revision>
  <dcterms:created xsi:type="dcterms:W3CDTF">2018-02-18T19:39:47Z</dcterms:created>
  <dcterms:modified xsi:type="dcterms:W3CDTF">2022-10-26T07:34:06Z</dcterms:modified>
</cp:coreProperties>
</file>