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05" name="그룹 204">
            <a:extLst>
              <a:ext uri="{FF2B5EF4-FFF2-40B4-BE49-F238E27FC236}">
                <a16:creationId xmlns:a16="http://schemas.microsoft.com/office/drawing/2014/main" id="{8782FD1F-1D0E-44E2-A30F-B8A7920213FF}"/>
              </a:ext>
            </a:extLst>
          </p:cNvPr>
          <p:cNvGrpSpPr/>
          <p:nvPr/>
        </p:nvGrpSpPr>
        <p:grpSpPr>
          <a:xfrm>
            <a:off x="3307950" y="1809538"/>
            <a:ext cx="5574794" cy="4418472"/>
            <a:chOff x="2805113" y="1280368"/>
            <a:chExt cx="6580467" cy="5215550"/>
          </a:xfrm>
        </p:grpSpPr>
        <p:cxnSp>
          <p:nvCxnSpPr>
            <p:cNvPr id="206" name="직선 연결선 205">
              <a:extLst>
                <a:ext uri="{FF2B5EF4-FFF2-40B4-BE49-F238E27FC236}">
                  <a16:creationId xmlns:a16="http://schemas.microsoft.com/office/drawing/2014/main" id="{E1281AF1-AB2C-4DC6-9151-FB9AC42EBC4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33800" y="2910824"/>
              <a:ext cx="4737240" cy="204059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직선 연결선 206">
              <a:extLst>
                <a:ext uri="{FF2B5EF4-FFF2-40B4-BE49-F238E27FC236}">
                  <a16:creationId xmlns:a16="http://schemas.microsoft.com/office/drawing/2014/main" id="{36F03E90-A336-47AF-ADD5-1DD31B71996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545028" y="3363172"/>
              <a:ext cx="5035969" cy="1231099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직선 연결선 207">
              <a:extLst>
                <a:ext uri="{FF2B5EF4-FFF2-40B4-BE49-F238E27FC236}">
                  <a16:creationId xmlns:a16="http://schemas.microsoft.com/office/drawing/2014/main" id="{F10712CD-8F3F-45C1-8DEB-5888A3BEDA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781675" y="1964502"/>
              <a:ext cx="642777" cy="3827636"/>
            </a:xfrm>
            <a:prstGeom prst="line">
              <a:avLst/>
            </a:prstGeom>
            <a:ln w="381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9" name="타원 208">
              <a:extLst>
                <a:ext uri="{FF2B5EF4-FFF2-40B4-BE49-F238E27FC236}">
                  <a16:creationId xmlns:a16="http://schemas.microsoft.com/office/drawing/2014/main" id="{1E1B2737-C399-4552-9476-36A850BD3490}"/>
                </a:ext>
              </a:extLst>
            </p:cNvPr>
            <p:cNvSpPr/>
            <p:nvPr/>
          </p:nvSpPr>
          <p:spPr>
            <a:xfrm rot="16200000">
              <a:off x="5138737" y="2910825"/>
              <a:ext cx="1914525" cy="1914525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  <a:scene3d>
              <a:camera prst="orthographicFront">
                <a:rot lat="0" lon="17400000" rev="0"/>
              </a:camera>
              <a:lightRig rig="threePt" dir="t">
                <a:rot lat="0" lon="0" rev="1800000"/>
              </a:lightRig>
            </a:scene3d>
            <a:sp3d extrusionH="393700">
              <a:extrusionClr>
                <a:schemeClr val="accent4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10" name="타원 209">
              <a:extLst>
                <a:ext uri="{FF2B5EF4-FFF2-40B4-BE49-F238E27FC236}">
                  <a16:creationId xmlns:a16="http://schemas.microsoft.com/office/drawing/2014/main" id="{0A671945-DA06-4076-BEFF-BF30DB71D1D3}"/>
                </a:ext>
              </a:extLst>
            </p:cNvPr>
            <p:cNvSpPr/>
            <p:nvPr/>
          </p:nvSpPr>
          <p:spPr>
            <a:xfrm rot="16200000">
              <a:off x="2805113" y="4179170"/>
              <a:ext cx="1544498" cy="154449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scene3d>
              <a:camera prst="orthographicFront">
                <a:rot lat="0" lon="17400000" rev="0"/>
              </a:camera>
              <a:lightRig rig="threePt" dir="t">
                <a:rot lat="0" lon="0" rev="1800000"/>
              </a:lightRig>
            </a:scene3d>
            <a:sp3d extrusionH="393700">
              <a:extrusionClr>
                <a:schemeClr val="accent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11" name="타원 210">
              <a:extLst>
                <a:ext uri="{FF2B5EF4-FFF2-40B4-BE49-F238E27FC236}">
                  <a16:creationId xmlns:a16="http://schemas.microsoft.com/office/drawing/2014/main" id="{2344DCDC-AD66-4408-BFD8-AC47D009C935}"/>
                </a:ext>
              </a:extLst>
            </p:cNvPr>
            <p:cNvSpPr/>
            <p:nvPr/>
          </p:nvSpPr>
          <p:spPr>
            <a:xfrm rot="16200000">
              <a:off x="7841082" y="2138575"/>
              <a:ext cx="1544498" cy="154449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scene3d>
              <a:camera prst="orthographicFront">
                <a:rot lat="0" lon="17400000" rev="0"/>
              </a:camera>
              <a:lightRig rig="threePt" dir="t">
                <a:rot lat="0" lon="0" rev="1800000"/>
              </a:lightRig>
            </a:scene3d>
            <a:sp3d extrusionH="393700">
              <a:extrusionClr>
                <a:schemeClr val="accent1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12" name="타원 211">
              <a:extLst>
                <a:ext uri="{FF2B5EF4-FFF2-40B4-BE49-F238E27FC236}">
                  <a16:creationId xmlns:a16="http://schemas.microsoft.com/office/drawing/2014/main" id="{33DD9B50-9586-4FEC-90DC-E912287796DE}"/>
                </a:ext>
              </a:extLst>
            </p:cNvPr>
            <p:cNvSpPr/>
            <p:nvPr/>
          </p:nvSpPr>
          <p:spPr>
            <a:xfrm rot="16200000">
              <a:off x="5009426" y="4951420"/>
              <a:ext cx="1544498" cy="154449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scene3d>
              <a:camera prst="orthographicFront">
                <a:rot lat="0" lon="17400000" rev="0"/>
              </a:camera>
              <a:lightRig rig="threePt" dir="t">
                <a:rot lat="0" lon="0" rev="1800000"/>
              </a:lightRig>
            </a:scene3d>
            <a:sp3d extrusionH="393700">
              <a:extrusionClr>
                <a:schemeClr val="accent3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13" name="타원 212">
              <a:extLst>
                <a:ext uri="{FF2B5EF4-FFF2-40B4-BE49-F238E27FC236}">
                  <a16:creationId xmlns:a16="http://schemas.microsoft.com/office/drawing/2014/main" id="{DE551ACE-A791-4BE6-900B-CFFD482EA98F}"/>
                </a:ext>
              </a:extLst>
            </p:cNvPr>
            <p:cNvSpPr/>
            <p:nvPr/>
          </p:nvSpPr>
          <p:spPr>
            <a:xfrm rot="16200000">
              <a:off x="5524820" y="1704520"/>
              <a:ext cx="1544498" cy="154449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scene3d>
              <a:camera prst="orthographicFront">
                <a:rot lat="0" lon="17400000" rev="0"/>
              </a:camera>
              <a:lightRig rig="threePt" dir="t">
                <a:rot lat="0" lon="0" rev="1800000"/>
              </a:lightRig>
            </a:scene3d>
            <a:sp3d extrusionH="393700">
              <a:extrusionClr>
                <a:schemeClr val="accent3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14" name="타원 213">
              <a:extLst>
                <a:ext uri="{FF2B5EF4-FFF2-40B4-BE49-F238E27FC236}">
                  <a16:creationId xmlns:a16="http://schemas.microsoft.com/office/drawing/2014/main" id="{1E0444EE-437E-4DC1-A101-183B72E56B67}"/>
                </a:ext>
              </a:extLst>
            </p:cNvPr>
            <p:cNvSpPr/>
            <p:nvPr/>
          </p:nvSpPr>
          <p:spPr>
            <a:xfrm rot="16200000">
              <a:off x="7841082" y="3744263"/>
              <a:ext cx="1544498" cy="154449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scene3d>
              <a:camera prst="orthographicFront">
                <a:rot lat="0" lon="17400000" rev="0"/>
              </a:camera>
              <a:lightRig rig="threePt" dir="t">
                <a:rot lat="0" lon="0" rev="1800000"/>
              </a:lightRig>
            </a:scene3d>
            <a:sp3d extrusionH="393700">
              <a:extrusionClr>
                <a:schemeClr val="accent2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15" name="타원 214">
              <a:extLst>
                <a:ext uri="{FF2B5EF4-FFF2-40B4-BE49-F238E27FC236}">
                  <a16:creationId xmlns:a16="http://schemas.microsoft.com/office/drawing/2014/main" id="{4B54EB42-55B5-4AEA-A202-852771A51683}"/>
                </a:ext>
              </a:extLst>
            </p:cNvPr>
            <p:cNvSpPr/>
            <p:nvPr/>
          </p:nvSpPr>
          <p:spPr>
            <a:xfrm rot="16200000">
              <a:off x="2805114" y="2476770"/>
              <a:ext cx="1544498" cy="154449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scene3d>
              <a:camera prst="orthographicFront">
                <a:rot lat="0" lon="17400000" rev="0"/>
              </a:camera>
              <a:lightRig rig="threePt" dir="t">
                <a:rot lat="0" lon="0" rev="1800000"/>
              </a:lightRig>
            </a:scene3d>
            <a:sp3d extrusionH="393700">
              <a:extrusionClr>
                <a:schemeClr val="accent2"/>
              </a:extrusion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216" name="Group 87">
              <a:extLst>
                <a:ext uri="{FF2B5EF4-FFF2-40B4-BE49-F238E27FC236}">
                  <a16:creationId xmlns:a16="http://schemas.microsoft.com/office/drawing/2014/main" id="{62BBAA77-0EF7-4005-8FDC-C4B73B0633DA}"/>
                </a:ext>
              </a:extLst>
            </p:cNvPr>
            <p:cNvGrpSpPr/>
            <p:nvPr/>
          </p:nvGrpSpPr>
          <p:grpSpPr>
            <a:xfrm>
              <a:off x="3032411" y="2040009"/>
              <a:ext cx="1132099" cy="1236289"/>
              <a:chOff x="5108273" y="2376799"/>
              <a:chExt cx="1602571" cy="1750059"/>
            </a:xfrm>
          </p:grpSpPr>
          <p:sp>
            <p:nvSpPr>
              <p:cNvPr id="243" name="Graphic 57">
                <a:extLst>
                  <a:ext uri="{FF2B5EF4-FFF2-40B4-BE49-F238E27FC236}">
                    <a16:creationId xmlns:a16="http://schemas.microsoft.com/office/drawing/2014/main" id="{B113EA94-AEE6-4986-A987-F70E630805A9}"/>
                  </a:ext>
                </a:extLst>
              </p:cNvPr>
              <p:cNvSpPr/>
              <p:nvPr/>
            </p:nvSpPr>
            <p:spPr>
              <a:xfrm>
                <a:off x="5440455" y="2790270"/>
                <a:ext cx="934763" cy="982430"/>
              </a:xfrm>
              <a:custGeom>
                <a:avLst/>
                <a:gdLst>
                  <a:gd name="connsiteX0" fmla="*/ 357753 w 1617910"/>
                  <a:gd name="connsiteY0" fmla="*/ 1607900 h 1700414"/>
                  <a:gd name="connsiteX1" fmla="*/ 429453 w 1617910"/>
                  <a:gd name="connsiteY1" fmla="*/ 1582684 h 1700414"/>
                  <a:gd name="connsiteX2" fmla="*/ 497014 w 1617910"/>
                  <a:gd name="connsiteY2" fmla="*/ 1505571 h 1700414"/>
                  <a:gd name="connsiteX3" fmla="*/ 511214 w 1617910"/>
                  <a:gd name="connsiteY3" fmla="*/ 1300532 h 1700414"/>
                  <a:gd name="connsiteX4" fmla="*/ 495104 w 1617910"/>
                  <a:gd name="connsiteY4" fmla="*/ 1271813 h 1700414"/>
                  <a:gd name="connsiteX5" fmla="*/ 317382 w 1617910"/>
                  <a:gd name="connsiteY5" fmla="*/ 1129177 h 1700414"/>
                  <a:gd name="connsiteX6" fmla="*/ 232373 w 1617910"/>
                  <a:gd name="connsiteY6" fmla="*/ 989916 h 1700414"/>
                  <a:gd name="connsiteX7" fmla="*/ 191429 w 1617910"/>
                  <a:gd name="connsiteY7" fmla="*/ 856895 h 1700414"/>
                  <a:gd name="connsiteX8" fmla="*/ 179394 w 1617910"/>
                  <a:gd name="connsiteY8" fmla="*/ 832379 h 1700414"/>
                  <a:gd name="connsiteX9" fmla="*/ 19756 w 1617910"/>
                  <a:gd name="connsiteY9" fmla="*/ 629059 h 1700414"/>
                  <a:gd name="connsiteX10" fmla="*/ 31727 w 1617910"/>
                  <a:gd name="connsiteY10" fmla="*/ 415486 h 1700414"/>
                  <a:gd name="connsiteX11" fmla="*/ 85789 w 1617910"/>
                  <a:gd name="connsiteY11" fmla="*/ 375243 h 1700414"/>
                  <a:gd name="connsiteX12" fmla="*/ 123804 w 1617910"/>
                  <a:gd name="connsiteY12" fmla="*/ 327867 h 1700414"/>
                  <a:gd name="connsiteX13" fmla="*/ 138259 w 1617910"/>
                  <a:gd name="connsiteY13" fmla="*/ 349645 h 1700414"/>
                  <a:gd name="connsiteX14" fmla="*/ 221675 w 1617910"/>
                  <a:gd name="connsiteY14" fmla="*/ 678472 h 1700414"/>
                  <a:gd name="connsiteX15" fmla="*/ 225050 w 1617910"/>
                  <a:gd name="connsiteY15" fmla="*/ 692099 h 1700414"/>
                  <a:gd name="connsiteX16" fmla="*/ 219574 w 1617910"/>
                  <a:gd name="connsiteY16" fmla="*/ 405935 h 1700414"/>
                  <a:gd name="connsiteX17" fmla="*/ 299170 w 1617910"/>
                  <a:gd name="connsiteY17" fmla="*/ 59533 h 1700414"/>
                  <a:gd name="connsiteX18" fmla="*/ 352913 w 1617910"/>
                  <a:gd name="connsiteY18" fmla="*/ 20053 h 1700414"/>
                  <a:gd name="connsiteX19" fmla="*/ 1236494 w 1617910"/>
                  <a:gd name="connsiteY19" fmla="*/ 886 h 1700414"/>
                  <a:gd name="connsiteX20" fmla="*/ 1372826 w 1617910"/>
                  <a:gd name="connsiteY20" fmla="*/ 66155 h 1700414"/>
                  <a:gd name="connsiteX21" fmla="*/ 1430135 w 1617910"/>
                  <a:gd name="connsiteY21" fmla="*/ 229168 h 1700414"/>
                  <a:gd name="connsiteX22" fmla="*/ 1435166 w 1617910"/>
                  <a:gd name="connsiteY22" fmla="*/ 593845 h 1700414"/>
                  <a:gd name="connsiteX23" fmla="*/ 1445290 w 1617910"/>
                  <a:gd name="connsiteY23" fmla="*/ 685413 h 1700414"/>
                  <a:gd name="connsiteX24" fmla="*/ 1483178 w 1617910"/>
                  <a:gd name="connsiteY24" fmla="*/ 434844 h 1700414"/>
                  <a:gd name="connsiteX25" fmla="*/ 1499034 w 1617910"/>
                  <a:gd name="connsiteY25" fmla="*/ 398421 h 1700414"/>
                  <a:gd name="connsiteX26" fmla="*/ 1551185 w 1617910"/>
                  <a:gd name="connsiteY26" fmla="*/ 380719 h 1700414"/>
                  <a:gd name="connsiteX27" fmla="*/ 1617664 w 1617910"/>
                  <a:gd name="connsiteY27" fmla="*/ 506799 h 1700414"/>
                  <a:gd name="connsiteX28" fmla="*/ 1470634 w 1617910"/>
                  <a:gd name="connsiteY28" fmla="*/ 817861 h 1700414"/>
                  <a:gd name="connsiteX29" fmla="*/ 1402691 w 1617910"/>
                  <a:gd name="connsiteY29" fmla="*/ 908728 h 1700414"/>
                  <a:gd name="connsiteX30" fmla="*/ 1326215 w 1617910"/>
                  <a:gd name="connsiteY30" fmla="*/ 1088679 h 1700414"/>
                  <a:gd name="connsiteX31" fmla="*/ 1201599 w 1617910"/>
                  <a:gd name="connsiteY31" fmla="*/ 1205080 h 1700414"/>
                  <a:gd name="connsiteX32" fmla="*/ 1181541 w 1617910"/>
                  <a:gd name="connsiteY32" fmla="*/ 1220362 h 1700414"/>
                  <a:gd name="connsiteX33" fmla="*/ 1112133 w 1617910"/>
                  <a:gd name="connsiteY33" fmla="*/ 1414704 h 1700414"/>
                  <a:gd name="connsiteX34" fmla="*/ 1121239 w 1617910"/>
                  <a:gd name="connsiteY34" fmla="*/ 1492963 h 1700414"/>
                  <a:gd name="connsiteX35" fmla="*/ 1205929 w 1617910"/>
                  <a:gd name="connsiteY35" fmla="*/ 1589052 h 1700414"/>
                  <a:gd name="connsiteX36" fmla="*/ 1262983 w 1617910"/>
                  <a:gd name="connsiteY36" fmla="*/ 1607900 h 1700414"/>
                  <a:gd name="connsiteX37" fmla="*/ 1237704 w 1617910"/>
                  <a:gd name="connsiteY37" fmla="*/ 1628340 h 1700414"/>
                  <a:gd name="connsiteX38" fmla="*/ 858126 w 1617910"/>
                  <a:gd name="connsiteY38" fmla="*/ 1699531 h 1700414"/>
                  <a:gd name="connsiteX39" fmla="*/ 392266 w 1617910"/>
                  <a:gd name="connsiteY39" fmla="*/ 1631333 h 1700414"/>
                  <a:gd name="connsiteX40" fmla="*/ 357753 w 1617910"/>
                  <a:gd name="connsiteY40" fmla="*/ 1607900 h 17004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</a:cxnLst>
                <a:rect l="l" t="t" r="r" b="b"/>
                <a:pathLst>
                  <a:path w="1617910" h="1700414">
                    <a:moveTo>
                      <a:pt x="357753" y="1607900"/>
                    </a:moveTo>
                    <a:cubicBezTo>
                      <a:pt x="381632" y="1599431"/>
                      <a:pt x="405447" y="1590644"/>
                      <a:pt x="429453" y="1582684"/>
                    </a:cubicBezTo>
                    <a:cubicBezTo>
                      <a:pt x="467277" y="1570139"/>
                      <a:pt x="490837" y="1543077"/>
                      <a:pt x="497014" y="1505571"/>
                    </a:cubicBezTo>
                    <a:cubicBezTo>
                      <a:pt x="508094" y="1437882"/>
                      <a:pt x="511532" y="1369239"/>
                      <a:pt x="511214" y="1300532"/>
                    </a:cubicBezTo>
                    <a:cubicBezTo>
                      <a:pt x="511150" y="1287223"/>
                      <a:pt x="505483" y="1278945"/>
                      <a:pt x="495104" y="1271813"/>
                    </a:cubicBezTo>
                    <a:cubicBezTo>
                      <a:pt x="432446" y="1228577"/>
                      <a:pt x="373990" y="1179928"/>
                      <a:pt x="317382" y="1129177"/>
                    </a:cubicBezTo>
                    <a:cubicBezTo>
                      <a:pt x="275355" y="1091480"/>
                      <a:pt x="250203" y="1042385"/>
                      <a:pt x="232373" y="989916"/>
                    </a:cubicBezTo>
                    <a:cubicBezTo>
                      <a:pt x="217473" y="946042"/>
                      <a:pt x="199325" y="903124"/>
                      <a:pt x="191429" y="856895"/>
                    </a:cubicBezTo>
                    <a:cubicBezTo>
                      <a:pt x="190028" y="848553"/>
                      <a:pt x="189773" y="836900"/>
                      <a:pt x="179394" y="832379"/>
                    </a:cubicBezTo>
                    <a:cubicBezTo>
                      <a:pt x="89546" y="793345"/>
                      <a:pt x="51531" y="712603"/>
                      <a:pt x="19756" y="629059"/>
                    </a:cubicBezTo>
                    <a:cubicBezTo>
                      <a:pt x="-7498" y="557422"/>
                      <a:pt x="-9281" y="484894"/>
                      <a:pt x="31727" y="415486"/>
                    </a:cubicBezTo>
                    <a:cubicBezTo>
                      <a:pt x="44526" y="393773"/>
                      <a:pt x="63120" y="376771"/>
                      <a:pt x="85789" y="375243"/>
                    </a:cubicBezTo>
                    <a:cubicBezTo>
                      <a:pt x="119983" y="372950"/>
                      <a:pt x="125523" y="355121"/>
                      <a:pt x="123804" y="327867"/>
                    </a:cubicBezTo>
                    <a:cubicBezTo>
                      <a:pt x="136285" y="330032"/>
                      <a:pt x="137049" y="340539"/>
                      <a:pt x="138259" y="349645"/>
                    </a:cubicBezTo>
                    <a:cubicBezTo>
                      <a:pt x="153223" y="462480"/>
                      <a:pt x="178821" y="572641"/>
                      <a:pt x="221675" y="678472"/>
                    </a:cubicBezTo>
                    <a:cubicBezTo>
                      <a:pt x="224031" y="684330"/>
                      <a:pt x="225114" y="690698"/>
                      <a:pt x="225050" y="692099"/>
                    </a:cubicBezTo>
                    <a:cubicBezTo>
                      <a:pt x="213588" y="650391"/>
                      <a:pt x="212570" y="455666"/>
                      <a:pt x="219574" y="405935"/>
                    </a:cubicBezTo>
                    <a:cubicBezTo>
                      <a:pt x="226387" y="357668"/>
                      <a:pt x="293312" y="79846"/>
                      <a:pt x="299170" y="59533"/>
                    </a:cubicBezTo>
                    <a:cubicBezTo>
                      <a:pt x="307066" y="32152"/>
                      <a:pt x="324450" y="19926"/>
                      <a:pt x="352913" y="20053"/>
                    </a:cubicBezTo>
                    <a:cubicBezTo>
                      <a:pt x="409140" y="20308"/>
                      <a:pt x="1085580" y="14386"/>
                      <a:pt x="1236494" y="886"/>
                    </a:cubicBezTo>
                    <a:cubicBezTo>
                      <a:pt x="1297751" y="-4590"/>
                      <a:pt x="1339778" y="15086"/>
                      <a:pt x="1372826" y="66155"/>
                    </a:cubicBezTo>
                    <a:cubicBezTo>
                      <a:pt x="1405365" y="116460"/>
                      <a:pt x="1426315" y="169885"/>
                      <a:pt x="1430135" y="229168"/>
                    </a:cubicBezTo>
                    <a:cubicBezTo>
                      <a:pt x="1433765" y="285204"/>
                      <a:pt x="1432937" y="528450"/>
                      <a:pt x="1435166" y="593845"/>
                    </a:cubicBezTo>
                    <a:cubicBezTo>
                      <a:pt x="1436184" y="624410"/>
                      <a:pt x="1439878" y="655039"/>
                      <a:pt x="1445290" y="685413"/>
                    </a:cubicBezTo>
                    <a:cubicBezTo>
                      <a:pt x="1463184" y="602760"/>
                      <a:pt x="1477702" y="519535"/>
                      <a:pt x="1483178" y="434844"/>
                    </a:cubicBezTo>
                    <a:cubicBezTo>
                      <a:pt x="1484070" y="421154"/>
                      <a:pt x="1486044" y="407208"/>
                      <a:pt x="1499034" y="398421"/>
                    </a:cubicBezTo>
                    <a:cubicBezTo>
                      <a:pt x="1509986" y="370594"/>
                      <a:pt x="1523868" y="365946"/>
                      <a:pt x="1551185" y="380719"/>
                    </a:cubicBezTo>
                    <a:cubicBezTo>
                      <a:pt x="1601362" y="407909"/>
                      <a:pt x="1616008" y="457640"/>
                      <a:pt x="1617664" y="506799"/>
                    </a:cubicBezTo>
                    <a:cubicBezTo>
                      <a:pt x="1621930" y="634026"/>
                      <a:pt x="1570861" y="738328"/>
                      <a:pt x="1470634" y="817861"/>
                    </a:cubicBezTo>
                    <a:cubicBezTo>
                      <a:pt x="1416763" y="824992"/>
                      <a:pt x="1414725" y="869694"/>
                      <a:pt x="1402691" y="908728"/>
                    </a:cubicBezTo>
                    <a:cubicBezTo>
                      <a:pt x="1383460" y="971258"/>
                      <a:pt x="1365694" y="1034808"/>
                      <a:pt x="1326215" y="1088679"/>
                    </a:cubicBezTo>
                    <a:cubicBezTo>
                      <a:pt x="1292084" y="1135226"/>
                      <a:pt x="1243944" y="1167129"/>
                      <a:pt x="1201599" y="1205080"/>
                    </a:cubicBezTo>
                    <a:cubicBezTo>
                      <a:pt x="1195359" y="1210683"/>
                      <a:pt x="1189054" y="1217115"/>
                      <a:pt x="1181541" y="1220362"/>
                    </a:cubicBezTo>
                    <a:cubicBezTo>
                      <a:pt x="1088700" y="1260224"/>
                      <a:pt x="1108057" y="1341412"/>
                      <a:pt x="1112133" y="1414704"/>
                    </a:cubicBezTo>
                    <a:cubicBezTo>
                      <a:pt x="1113534" y="1440366"/>
                      <a:pt x="1116590" y="1466919"/>
                      <a:pt x="1121239" y="1492963"/>
                    </a:cubicBezTo>
                    <a:cubicBezTo>
                      <a:pt x="1130217" y="1543777"/>
                      <a:pt x="1157917" y="1574279"/>
                      <a:pt x="1205929" y="1589052"/>
                    </a:cubicBezTo>
                    <a:cubicBezTo>
                      <a:pt x="1225032" y="1594910"/>
                      <a:pt x="1243944" y="1601596"/>
                      <a:pt x="1262983" y="1607900"/>
                    </a:cubicBezTo>
                    <a:cubicBezTo>
                      <a:pt x="1261200" y="1622864"/>
                      <a:pt x="1248083" y="1624583"/>
                      <a:pt x="1237704" y="1628340"/>
                    </a:cubicBezTo>
                    <a:cubicBezTo>
                      <a:pt x="1115062" y="1672723"/>
                      <a:pt x="988281" y="1695010"/>
                      <a:pt x="858126" y="1699531"/>
                    </a:cubicBezTo>
                    <a:cubicBezTo>
                      <a:pt x="698679" y="1705071"/>
                      <a:pt x="542989" y="1684822"/>
                      <a:pt x="392266" y="1631333"/>
                    </a:cubicBezTo>
                    <a:cubicBezTo>
                      <a:pt x="379212" y="1626685"/>
                      <a:pt x="362147" y="1626175"/>
                      <a:pt x="357753" y="1607900"/>
                    </a:cubicBezTo>
                    <a:close/>
                  </a:path>
                </a:pathLst>
              </a:custGeom>
              <a:solidFill>
                <a:srgbClr val="F8D4B4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4" name="Graphic 57">
                <a:extLst>
                  <a:ext uri="{FF2B5EF4-FFF2-40B4-BE49-F238E27FC236}">
                    <a16:creationId xmlns:a16="http://schemas.microsoft.com/office/drawing/2014/main" id="{D8958F8D-0B0D-47F7-863E-5A5C76F72F4A}"/>
                  </a:ext>
                </a:extLst>
              </p:cNvPr>
              <p:cNvSpPr/>
              <p:nvPr/>
            </p:nvSpPr>
            <p:spPr>
              <a:xfrm>
                <a:off x="5108273" y="3719212"/>
                <a:ext cx="1602571" cy="407646"/>
              </a:xfrm>
              <a:custGeom>
                <a:avLst/>
                <a:gdLst>
                  <a:gd name="connsiteX0" fmla="*/ 932701 w 2773770"/>
                  <a:gd name="connsiteY0" fmla="*/ 64 h 705563"/>
                  <a:gd name="connsiteX1" fmla="*/ 1181614 w 2773770"/>
                  <a:gd name="connsiteY1" fmla="*/ 68134 h 705563"/>
                  <a:gd name="connsiteX2" fmla="*/ 1830354 w 2773770"/>
                  <a:gd name="connsiteY2" fmla="*/ 5158 h 705563"/>
                  <a:gd name="connsiteX3" fmla="*/ 1838059 w 2773770"/>
                  <a:gd name="connsiteY3" fmla="*/ 0 h 705563"/>
                  <a:gd name="connsiteX4" fmla="*/ 2283797 w 2773770"/>
                  <a:gd name="connsiteY4" fmla="*/ 143273 h 705563"/>
                  <a:gd name="connsiteX5" fmla="*/ 2440697 w 2773770"/>
                  <a:gd name="connsiteY5" fmla="*/ 192623 h 705563"/>
                  <a:gd name="connsiteX6" fmla="*/ 2760737 w 2773770"/>
                  <a:gd name="connsiteY6" fmla="*/ 603148 h 705563"/>
                  <a:gd name="connsiteX7" fmla="*/ 2772453 w 2773770"/>
                  <a:gd name="connsiteY7" fmla="*/ 671792 h 705563"/>
                  <a:gd name="connsiteX8" fmla="*/ 2742652 w 2773770"/>
                  <a:gd name="connsiteY8" fmla="*/ 705094 h 705563"/>
                  <a:gd name="connsiteX9" fmla="*/ 2717182 w 2773770"/>
                  <a:gd name="connsiteY9" fmla="*/ 704967 h 705563"/>
                  <a:gd name="connsiteX10" fmla="*/ 53514 w 2773770"/>
                  <a:gd name="connsiteY10" fmla="*/ 704967 h 705563"/>
                  <a:gd name="connsiteX11" fmla="*/ 3464 w 2773770"/>
                  <a:gd name="connsiteY11" fmla="*/ 646957 h 705563"/>
                  <a:gd name="connsiteX12" fmla="*/ 95541 w 2773770"/>
                  <a:gd name="connsiteY12" fmla="*/ 390021 h 705563"/>
                  <a:gd name="connsiteX13" fmla="*/ 386608 w 2773770"/>
                  <a:gd name="connsiteY13" fmla="*/ 171928 h 705563"/>
                  <a:gd name="connsiteX14" fmla="*/ 875201 w 2773770"/>
                  <a:gd name="connsiteY14" fmla="*/ 17002 h 705563"/>
                  <a:gd name="connsiteX15" fmla="*/ 932701 w 2773770"/>
                  <a:gd name="connsiteY15" fmla="*/ 64 h 705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773770" h="705563">
                    <a:moveTo>
                      <a:pt x="932701" y="64"/>
                    </a:moveTo>
                    <a:cubicBezTo>
                      <a:pt x="1012170" y="35404"/>
                      <a:pt x="1096350" y="55399"/>
                      <a:pt x="1181614" y="68134"/>
                    </a:cubicBezTo>
                    <a:cubicBezTo>
                      <a:pt x="1402764" y="101183"/>
                      <a:pt x="1619583" y="82462"/>
                      <a:pt x="1830354" y="5158"/>
                    </a:cubicBezTo>
                    <a:cubicBezTo>
                      <a:pt x="1833156" y="4139"/>
                      <a:pt x="1835512" y="1783"/>
                      <a:pt x="1838059" y="0"/>
                    </a:cubicBezTo>
                    <a:cubicBezTo>
                      <a:pt x="1986617" y="47758"/>
                      <a:pt x="2135239" y="95324"/>
                      <a:pt x="2283797" y="143273"/>
                    </a:cubicBezTo>
                    <a:cubicBezTo>
                      <a:pt x="2335948" y="160084"/>
                      <a:pt x="2390392" y="169827"/>
                      <a:pt x="2440697" y="192623"/>
                    </a:cubicBezTo>
                    <a:cubicBezTo>
                      <a:pt x="2619119" y="273620"/>
                      <a:pt x="2722594" y="413072"/>
                      <a:pt x="2760737" y="603148"/>
                    </a:cubicBezTo>
                    <a:cubicBezTo>
                      <a:pt x="2765321" y="625880"/>
                      <a:pt x="2767932" y="649058"/>
                      <a:pt x="2772453" y="671792"/>
                    </a:cubicBezTo>
                    <a:cubicBezTo>
                      <a:pt x="2777356" y="696752"/>
                      <a:pt x="2768824" y="708087"/>
                      <a:pt x="2742652" y="705094"/>
                    </a:cubicBezTo>
                    <a:cubicBezTo>
                      <a:pt x="2734247" y="704139"/>
                      <a:pt x="2725714" y="704967"/>
                      <a:pt x="2717182" y="704967"/>
                    </a:cubicBezTo>
                    <a:cubicBezTo>
                      <a:pt x="1829271" y="704967"/>
                      <a:pt x="941425" y="704967"/>
                      <a:pt x="53514" y="704967"/>
                    </a:cubicBezTo>
                    <a:cubicBezTo>
                      <a:pt x="-4432" y="704967"/>
                      <a:pt x="-3922" y="705031"/>
                      <a:pt x="3464" y="646957"/>
                    </a:cubicBezTo>
                    <a:cubicBezTo>
                      <a:pt x="15181" y="554435"/>
                      <a:pt x="43963" y="467707"/>
                      <a:pt x="95541" y="390021"/>
                    </a:cubicBezTo>
                    <a:cubicBezTo>
                      <a:pt x="166413" y="283235"/>
                      <a:pt x="262311" y="207269"/>
                      <a:pt x="386608" y="171928"/>
                    </a:cubicBezTo>
                    <a:cubicBezTo>
                      <a:pt x="551085" y="125189"/>
                      <a:pt x="711933" y="67498"/>
                      <a:pt x="875201" y="17002"/>
                    </a:cubicBezTo>
                    <a:cubicBezTo>
                      <a:pt x="894304" y="11143"/>
                      <a:pt x="913534" y="5731"/>
                      <a:pt x="932701" y="64"/>
                    </a:cubicBezTo>
                    <a:close/>
                  </a:path>
                </a:pathLst>
              </a:custGeom>
              <a:solidFill>
                <a:srgbClr val="01A3D2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5" name="Graphic 57">
                <a:extLst>
                  <a:ext uri="{FF2B5EF4-FFF2-40B4-BE49-F238E27FC236}">
                    <a16:creationId xmlns:a16="http://schemas.microsoft.com/office/drawing/2014/main" id="{AEB81628-E729-43C6-A9B7-BD51A1D31509}"/>
                  </a:ext>
                </a:extLst>
              </p:cNvPr>
              <p:cNvSpPr/>
              <p:nvPr/>
            </p:nvSpPr>
            <p:spPr>
              <a:xfrm>
                <a:off x="5510531" y="2376799"/>
                <a:ext cx="796637" cy="837067"/>
              </a:xfrm>
              <a:custGeom>
                <a:avLst/>
                <a:gdLst>
                  <a:gd name="connsiteX0" fmla="*/ 1377934 w 1378839"/>
                  <a:gd name="connsiteY0" fmla="*/ 1114004 h 1448817"/>
                  <a:gd name="connsiteX1" fmla="*/ 1332214 w 1378839"/>
                  <a:gd name="connsiteY1" fmla="*/ 1408001 h 1448817"/>
                  <a:gd name="connsiteX2" fmla="*/ 1322090 w 1378839"/>
                  <a:gd name="connsiteY2" fmla="*/ 1442641 h 1448817"/>
                  <a:gd name="connsiteX3" fmla="*/ 1299166 w 1378839"/>
                  <a:gd name="connsiteY3" fmla="*/ 1076308 h 1448817"/>
                  <a:gd name="connsiteX4" fmla="*/ 1295664 w 1378839"/>
                  <a:gd name="connsiteY4" fmla="*/ 914760 h 1448817"/>
                  <a:gd name="connsiteX5" fmla="*/ 1253701 w 1378839"/>
                  <a:gd name="connsiteY5" fmla="*/ 802943 h 1448817"/>
                  <a:gd name="connsiteX6" fmla="*/ 1097883 w 1378839"/>
                  <a:gd name="connsiteY6" fmla="*/ 727677 h 1448817"/>
                  <a:gd name="connsiteX7" fmla="*/ 939583 w 1378839"/>
                  <a:gd name="connsiteY7" fmla="*/ 738629 h 1448817"/>
                  <a:gd name="connsiteX8" fmla="*/ 227484 w 1378839"/>
                  <a:gd name="connsiteY8" fmla="*/ 743342 h 1448817"/>
                  <a:gd name="connsiteX9" fmla="*/ 189787 w 1378839"/>
                  <a:gd name="connsiteY9" fmla="*/ 770977 h 1448817"/>
                  <a:gd name="connsiteX10" fmla="*/ 103505 w 1378839"/>
                  <a:gd name="connsiteY10" fmla="*/ 1343241 h 1448817"/>
                  <a:gd name="connsiteX11" fmla="*/ 115540 w 1378839"/>
                  <a:gd name="connsiteY11" fmla="*/ 1448818 h 1448817"/>
                  <a:gd name="connsiteX12" fmla="*/ 39828 w 1378839"/>
                  <a:gd name="connsiteY12" fmla="*/ 1238620 h 1448817"/>
                  <a:gd name="connsiteX13" fmla="*/ 2577 w 1378839"/>
                  <a:gd name="connsiteY13" fmla="*/ 1043514 h 1448817"/>
                  <a:gd name="connsiteX14" fmla="*/ 48871 w 1378839"/>
                  <a:gd name="connsiteY14" fmla="*/ 557087 h 1448817"/>
                  <a:gd name="connsiteX15" fmla="*/ 148015 w 1378839"/>
                  <a:gd name="connsiteY15" fmla="*/ 416552 h 1448817"/>
                  <a:gd name="connsiteX16" fmla="*/ 515813 w 1378839"/>
                  <a:gd name="connsiteY16" fmla="*/ 243987 h 1448817"/>
                  <a:gd name="connsiteX17" fmla="*/ 649980 w 1378839"/>
                  <a:gd name="connsiteY17" fmla="*/ 219090 h 1448817"/>
                  <a:gd name="connsiteX18" fmla="*/ 665199 w 1378839"/>
                  <a:gd name="connsiteY18" fmla="*/ 176808 h 1448817"/>
                  <a:gd name="connsiteX19" fmla="*/ 495755 w 1378839"/>
                  <a:gd name="connsiteY19" fmla="*/ 78045 h 1448817"/>
                  <a:gd name="connsiteX20" fmla="*/ 394509 w 1378839"/>
                  <a:gd name="connsiteY20" fmla="*/ 71550 h 1448817"/>
                  <a:gd name="connsiteX21" fmla="*/ 372604 w 1378839"/>
                  <a:gd name="connsiteY21" fmla="*/ 65692 h 1448817"/>
                  <a:gd name="connsiteX22" fmla="*/ 388396 w 1378839"/>
                  <a:gd name="connsiteY22" fmla="*/ 48499 h 1448817"/>
                  <a:gd name="connsiteX23" fmla="*/ 552300 w 1378839"/>
                  <a:gd name="connsiteY23" fmla="*/ 2206 h 1448817"/>
                  <a:gd name="connsiteX24" fmla="*/ 708627 w 1378839"/>
                  <a:gd name="connsiteY24" fmla="*/ 20354 h 1448817"/>
                  <a:gd name="connsiteX25" fmla="*/ 1011283 w 1378839"/>
                  <a:gd name="connsiteY25" fmla="*/ 71805 h 1448817"/>
                  <a:gd name="connsiteX26" fmla="*/ 1190661 w 1378839"/>
                  <a:gd name="connsiteY26" fmla="*/ 186551 h 1448817"/>
                  <a:gd name="connsiteX27" fmla="*/ 1187540 w 1378839"/>
                  <a:gd name="connsiteY27" fmla="*/ 349818 h 1448817"/>
                  <a:gd name="connsiteX28" fmla="*/ 1193972 w 1378839"/>
                  <a:gd name="connsiteY28" fmla="*/ 383376 h 1448817"/>
                  <a:gd name="connsiteX29" fmla="*/ 1259877 w 1378839"/>
                  <a:gd name="connsiteY29" fmla="*/ 442914 h 1448817"/>
                  <a:gd name="connsiteX30" fmla="*/ 1352209 w 1378839"/>
                  <a:gd name="connsiteY30" fmla="*/ 655595 h 1448817"/>
                  <a:gd name="connsiteX31" fmla="*/ 1377934 w 1378839"/>
                  <a:gd name="connsiteY31" fmla="*/ 1114004 h 14488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378839" h="1448817">
                    <a:moveTo>
                      <a:pt x="1377934" y="1114004"/>
                    </a:moveTo>
                    <a:cubicBezTo>
                      <a:pt x="1365454" y="1212449"/>
                      <a:pt x="1356348" y="1311403"/>
                      <a:pt x="1332214" y="1408001"/>
                    </a:cubicBezTo>
                    <a:cubicBezTo>
                      <a:pt x="1329986" y="1416979"/>
                      <a:pt x="1327056" y="1425830"/>
                      <a:pt x="1322090" y="1442641"/>
                    </a:cubicBezTo>
                    <a:cubicBezTo>
                      <a:pt x="1300376" y="1315860"/>
                      <a:pt x="1291716" y="1196784"/>
                      <a:pt x="1299166" y="1076308"/>
                    </a:cubicBezTo>
                    <a:cubicBezTo>
                      <a:pt x="1302477" y="1022692"/>
                      <a:pt x="1304515" y="968694"/>
                      <a:pt x="1295664" y="914760"/>
                    </a:cubicBezTo>
                    <a:cubicBezTo>
                      <a:pt x="1288978" y="874261"/>
                      <a:pt x="1272931" y="838539"/>
                      <a:pt x="1253701" y="802943"/>
                    </a:cubicBezTo>
                    <a:cubicBezTo>
                      <a:pt x="1219443" y="739648"/>
                      <a:pt x="1170985" y="714305"/>
                      <a:pt x="1097883" y="727677"/>
                    </a:cubicBezTo>
                    <a:cubicBezTo>
                      <a:pt x="1046178" y="737101"/>
                      <a:pt x="992498" y="736337"/>
                      <a:pt x="939583" y="738629"/>
                    </a:cubicBezTo>
                    <a:cubicBezTo>
                      <a:pt x="702259" y="748818"/>
                      <a:pt x="464872" y="749009"/>
                      <a:pt x="227484" y="743342"/>
                    </a:cubicBezTo>
                    <a:cubicBezTo>
                      <a:pt x="205261" y="742832"/>
                      <a:pt x="196665" y="750473"/>
                      <a:pt x="189787" y="770977"/>
                    </a:cubicBezTo>
                    <a:cubicBezTo>
                      <a:pt x="127639" y="956786"/>
                      <a:pt x="89178" y="1146034"/>
                      <a:pt x="103505" y="1343241"/>
                    </a:cubicBezTo>
                    <a:cubicBezTo>
                      <a:pt x="105861" y="1375780"/>
                      <a:pt x="110828" y="1408065"/>
                      <a:pt x="115540" y="1448818"/>
                    </a:cubicBezTo>
                    <a:cubicBezTo>
                      <a:pt x="80518" y="1376608"/>
                      <a:pt x="58868" y="1308156"/>
                      <a:pt x="39828" y="1238620"/>
                    </a:cubicBezTo>
                    <a:cubicBezTo>
                      <a:pt x="22317" y="1174497"/>
                      <a:pt x="14994" y="1108528"/>
                      <a:pt x="2577" y="1043514"/>
                    </a:cubicBezTo>
                    <a:cubicBezTo>
                      <a:pt x="-4745" y="879228"/>
                      <a:pt x="1431" y="716343"/>
                      <a:pt x="48871" y="557087"/>
                    </a:cubicBezTo>
                    <a:cubicBezTo>
                      <a:pt x="66318" y="498568"/>
                      <a:pt x="106307" y="456668"/>
                      <a:pt x="148015" y="416552"/>
                    </a:cubicBezTo>
                    <a:cubicBezTo>
                      <a:pt x="250790" y="317661"/>
                      <a:pt x="377443" y="268121"/>
                      <a:pt x="515813" y="243987"/>
                    </a:cubicBezTo>
                    <a:cubicBezTo>
                      <a:pt x="560642" y="236155"/>
                      <a:pt x="605343" y="227941"/>
                      <a:pt x="649980" y="219090"/>
                    </a:cubicBezTo>
                    <a:cubicBezTo>
                      <a:pt x="681118" y="212913"/>
                      <a:pt x="685512" y="202279"/>
                      <a:pt x="665199" y="176808"/>
                    </a:cubicBezTo>
                    <a:cubicBezTo>
                      <a:pt x="621644" y="122364"/>
                      <a:pt x="562616" y="93137"/>
                      <a:pt x="495755" y="78045"/>
                    </a:cubicBezTo>
                    <a:cubicBezTo>
                      <a:pt x="462388" y="70531"/>
                      <a:pt x="428512" y="70659"/>
                      <a:pt x="394509" y="71550"/>
                    </a:cubicBezTo>
                    <a:cubicBezTo>
                      <a:pt x="386867" y="71741"/>
                      <a:pt x="375406" y="76517"/>
                      <a:pt x="372604" y="65692"/>
                    </a:cubicBezTo>
                    <a:cubicBezTo>
                      <a:pt x="370057" y="55758"/>
                      <a:pt x="381646" y="52129"/>
                      <a:pt x="388396" y="48499"/>
                    </a:cubicBezTo>
                    <a:cubicBezTo>
                      <a:pt x="439465" y="20800"/>
                      <a:pt x="495054" y="7937"/>
                      <a:pt x="552300" y="2206"/>
                    </a:cubicBezTo>
                    <a:cubicBezTo>
                      <a:pt x="605597" y="-3143"/>
                      <a:pt x="658067" y="614"/>
                      <a:pt x="708627" y="20354"/>
                    </a:cubicBezTo>
                    <a:cubicBezTo>
                      <a:pt x="805989" y="58369"/>
                      <a:pt x="909527" y="59770"/>
                      <a:pt x="1011283" y="71805"/>
                    </a:cubicBezTo>
                    <a:cubicBezTo>
                      <a:pt x="1089096" y="81038"/>
                      <a:pt x="1153537" y="114469"/>
                      <a:pt x="1190661" y="186551"/>
                    </a:cubicBezTo>
                    <a:cubicBezTo>
                      <a:pt x="1218487" y="240549"/>
                      <a:pt x="1218997" y="296457"/>
                      <a:pt x="1187540" y="349818"/>
                    </a:cubicBezTo>
                    <a:cubicBezTo>
                      <a:pt x="1178626" y="364973"/>
                      <a:pt x="1180727" y="372678"/>
                      <a:pt x="1193972" y="383376"/>
                    </a:cubicBezTo>
                    <a:cubicBezTo>
                      <a:pt x="1217023" y="401906"/>
                      <a:pt x="1237973" y="422983"/>
                      <a:pt x="1259877" y="442914"/>
                    </a:cubicBezTo>
                    <a:cubicBezTo>
                      <a:pt x="1322599" y="500032"/>
                      <a:pt x="1338009" y="576763"/>
                      <a:pt x="1352209" y="655595"/>
                    </a:cubicBezTo>
                    <a:cubicBezTo>
                      <a:pt x="1379526" y="807655"/>
                      <a:pt x="1380418" y="960671"/>
                      <a:pt x="1377934" y="1114004"/>
                    </a:cubicBezTo>
                    <a:close/>
                  </a:path>
                </a:pathLst>
              </a:custGeom>
              <a:solidFill>
                <a:srgbClr val="E08B27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17" name="Group 86">
              <a:extLst>
                <a:ext uri="{FF2B5EF4-FFF2-40B4-BE49-F238E27FC236}">
                  <a16:creationId xmlns:a16="http://schemas.microsoft.com/office/drawing/2014/main" id="{3443E8AF-746D-4E69-B286-FE3B1ABD5720}"/>
                </a:ext>
              </a:extLst>
            </p:cNvPr>
            <p:cNvGrpSpPr/>
            <p:nvPr/>
          </p:nvGrpSpPr>
          <p:grpSpPr>
            <a:xfrm flipH="1">
              <a:off x="8152307" y="3416589"/>
              <a:ext cx="1020122" cy="1171796"/>
              <a:chOff x="2029552" y="2435520"/>
              <a:chExt cx="1154935" cy="1326652"/>
            </a:xfrm>
          </p:grpSpPr>
          <p:sp>
            <p:nvSpPr>
              <p:cNvPr id="240" name="Freeform: Shape 92">
                <a:extLst>
                  <a:ext uri="{FF2B5EF4-FFF2-40B4-BE49-F238E27FC236}">
                    <a16:creationId xmlns:a16="http://schemas.microsoft.com/office/drawing/2014/main" id="{2019D7A2-066C-45BA-B556-699288F28AF5}"/>
                  </a:ext>
                </a:extLst>
              </p:cNvPr>
              <p:cNvSpPr/>
              <p:nvPr/>
            </p:nvSpPr>
            <p:spPr>
              <a:xfrm>
                <a:off x="2301063" y="2643003"/>
                <a:ext cx="680743" cy="1095356"/>
              </a:xfrm>
              <a:custGeom>
                <a:avLst/>
                <a:gdLst>
                  <a:gd name="connsiteX0" fmla="*/ 1429877 w 1445447"/>
                  <a:gd name="connsiteY0" fmla="*/ 765996 h 2325810"/>
                  <a:gd name="connsiteX1" fmla="*/ 1428388 w 1445447"/>
                  <a:gd name="connsiteY1" fmla="*/ 764432 h 2325810"/>
                  <a:gd name="connsiteX2" fmla="*/ 1428612 w 1445447"/>
                  <a:gd name="connsiteY2" fmla="*/ 759295 h 2325810"/>
                  <a:gd name="connsiteX3" fmla="*/ 1426750 w 1445447"/>
                  <a:gd name="connsiteY3" fmla="*/ 734722 h 2325810"/>
                  <a:gd name="connsiteX4" fmla="*/ 1428612 w 1445447"/>
                  <a:gd name="connsiteY4" fmla="*/ 734424 h 2325810"/>
                  <a:gd name="connsiteX5" fmla="*/ 1410815 w 1445447"/>
                  <a:gd name="connsiteY5" fmla="*/ 563979 h 2325810"/>
                  <a:gd name="connsiteX6" fmla="*/ 1404635 w 1445447"/>
                  <a:gd name="connsiteY6" fmla="*/ 526003 h 2325810"/>
                  <a:gd name="connsiteX7" fmla="*/ 1394210 w 1445447"/>
                  <a:gd name="connsiteY7" fmla="*/ 446403 h 2325810"/>
                  <a:gd name="connsiteX8" fmla="*/ 1394433 w 1445447"/>
                  <a:gd name="connsiteY8" fmla="*/ 436872 h 2325810"/>
                  <a:gd name="connsiteX9" fmla="*/ 1361670 w 1445447"/>
                  <a:gd name="connsiteY9" fmla="*/ 196507 h 2325810"/>
                  <a:gd name="connsiteX10" fmla="*/ 1277378 w 1445447"/>
                  <a:gd name="connsiteY10" fmla="*/ 0 h 2325810"/>
                  <a:gd name="connsiteX11" fmla="*/ 964710 w 1445447"/>
                  <a:gd name="connsiteY11" fmla="*/ 175657 h 2325810"/>
                  <a:gd name="connsiteX12" fmla="*/ 432675 w 1445447"/>
                  <a:gd name="connsiteY12" fmla="*/ 270820 h 2325810"/>
                  <a:gd name="connsiteX13" fmla="*/ 413240 w 1445447"/>
                  <a:gd name="connsiteY13" fmla="*/ 295765 h 2325810"/>
                  <a:gd name="connsiteX14" fmla="*/ 423665 w 1445447"/>
                  <a:gd name="connsiteY14" fmla="*/ 385046 h 2325810"/>
                  <a:gd name="connsiteX15" fmla="*/ 385689 w 1445447"/>
                  <a:gd name="connsiteY15" fmla="*/ 691683 h 2325810"/>
                  <a:gd name="connsiteX16" fmla="*/ 363499 w 1445447"/>
                  <a:gd name="connsiteY16" fmla="*/ 728616 h 2325810"/>
                  <a:gd name="connsiteX17" fmla="*/ 350394 w 1445447"/>
                  <a:gd name="connsiteY17" fmla="*/ 738147 h 2325810"/>
                  <a:gd name="connsiteX18" fmla="*/ 319417 w 1445447"/>
                  <a:gd name="connsiteY18" fmla="*/ 771209 h 2325810"/>
                  <a:gd name="connsiteX19" fmla="*/ 285909 w 1445447"/>
                  <a:gd name="connsiteY19" fmla="*/ 734871 h 2325810"/>
                  <a:gd name="connsiteX20" fmla="*/ 284122 w 1445447"/>
                  <a:gd name="connsiteY20" fmla="*/ 732414 h 2325810"/>
                  <a:gd name="connsiteX21" fmla="*/ 102657 w 1445447"/>
                  <a:gd name="connsiteY21" fmla="*/ 682896 h 2325810"/>
                  <a:gd name="connsiteX22" fmla="*/ 2356 w 1445447"/>
                  <a:gd name="connsiteY22" fmla="*/ 861308 h 2325810"/>
                  <a:gd name="connsiteX23" fmla="*/ 8983 w 1445447"/>
                  <a:gd name="connsiteY23" fmla="*/ 926761 h 2325810"/>
                  <a:gd name="connsiteX24" fmla="*/ 181215 w 1445447"/>
                  <a:gd name="connsiteY24" fmla="*/ 1102120 h 2325810"/>
                  <a:gd name="connsiteX25" fmla="*/ 198416 w 1445447"/>
                  <a:gd name="connsiteY25" fmla="*/ 1111502 h 2325810"/>
                  <a:gd name="connsiteX26" fmla="*/ 319492 w 1445447"/>
                  <a:gd name="connsiteY26" fmla="*/ 1231089 h 2325810"/>
                  <a:gd name="connsiteX27" fmla="*/ 330661 w 1445447"/>
                  <a:gd name="connsiteY27" fmla="*/ 1253056 h 2325810"/>
                  <a:gd name="connsiteX28" fmla="*/ 302663 w 1445447"/>
                  <a:gd name="connsiteY28" fmla="*/ 1439212 h 2325810"/>
                  <a:gd name="connsiteX29" fmla="*/ 229318 w 1445447"/>
                  <a:gd name="connsiteY29" fmla="*/ 1974598 h 2325810"/>
                  <a:gd name="connsiteX30" fmla="*/ 367148 w 1445447"/>
                  <a:gd name="connsiteY30" fmla="*/ 2231642 h 2325810"/>
                  <a:gd name="connsiteX31" fmla="*/ 729408 w 1445447"/>
                  <a:gd name="connsiteY31" fmla="*/ 2316679 h 2325810"/>
                  <a:gd name="connsiteX32" fmla="*/ 974092 w 1445447"/>
                  <a:gd name="connsiteY32" fmla="*/ 2161499 h 2325810"/>
                  <a:gd name="connsiteX33" fmla="*/ 1030684 w 1445447"/>
                  <a:gd name="connsiteY33" fmla="*/ 1869159 h 2325810"/>
                  <a:gd name="connsiteX34" fmla="*/ 1025322 w 1445447"/>
                  <a:gd name="connsiteY34" fmla="*/ 1605785 h 2325810"/>
                  <a:gd name="connsiteX35" fmla="*/ 1019291 w 1445447"/>
                  <a:gd name="connsiteY35" fmla="*/ 1429383 h 2325810"/>
                  <a:gd name="connsiteX36" fmla="*/ 1017057 w 1445447"/>
                  <a:gd name="connsiteY36" fmla="*/ 1429457 h 2325810"/>
                  <a:gd name="connsiteX37" fmla="*/ 1019291 w 1445447"/>
                  <a:gd name="connsiteY37" fmla="*/ 1426926 h 2325810"/>
                  <a:gd name="connsiteX38" fmla="*/ 1039545 w 1445447"/>
                  <a:gd name="connsiteY38" fmla="*/ 1421490 h 2325810"/>
                  <a:gd name="connsiteX39" fmla="*/ 1400018 w 1445447"/>
                  <a:gd name="connsiteY39" fmla="*/ 1140692 h 2325810"/>
                  <a:gd name="connsiteX40" fmla="*/ 1429877 w 1445447"/>
                  <a:gd name="connsiteY40" fmla="*/ 765996 h 23258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</a:cxnLst>
                <a:rect l="l" t="t" r="r" b="b"/>
                <a:pathLst>
                  <a:path w="1445447" h="2325810">
                    <a:moveTo>
                      <a:pt x="1429877" y="765996"/>
                    </a:moveTo>
                    <a:cubicBezTo>
                      <a:pt x="1429356" y="765400"/>
                      <a:pt x="1428909" y="764954"/>
                      <a:pt x="1428388" y="764432"/>
                    </a:cubicBezTo>
                    <a:cubicBezTo>
                      <a:pt x="1428463" y="762720"/>
                      <a:pt x="1428612" y="761007"/>
                      <a:pt x="1428612" y="759295"/>
                    </a:cubicBezTo>
                    <a:cubicBezTo>
                      <a:pt x="1428612" y="751029"/>
                      <a:pt x="1427867" y="742838"/>
                      <a:pt x="1426750" y="734722"/>
                    </a:cubicBezTo>
                    <a:cubicBezTo>
                      <a:pt x="1427346" y="734647"/>
                      <a:pt x="1427941" y="734499"/>
                      <a:pt x="1428612" y="734424"/>
                    </a:cubicBezTo>
                    <a:cubicBezTo>
                      <a:pt x="1422580" y="692651"/>
                      <a:pt x="1420644" y="644175"/>
                      <a:pt x="1410815" y="563979"/>
                    </a:cubicBezTo>
                    <a:cubicBezTo>
                      <a:pt x="1405975" y="551693"/>
                      <a:pt x="1405305" y="538885"/>
                      <a:pt x="1404635" y="526003"/>
                    </a:cubicBezTo>
                    <a:cubicBezTo>
                      <a:pt x="1405901" y="498154"/>
                      <a:pt x="1402624" y="471348"/>
                      <a:pt x="1394210" y="446403"/>
                    </a:cubicBezTo>
                    <a:cubicBezTo>
                      <a:pt x="1394806" y="443946"/>
                      <a:pt x="1394955" y="440818"/>
                      <a:pt x="1394433" y="436872"/>
                    </a:cubicBezTo>
                    <a:cubicBezTo>
                      <a:pt x="1384232" y="356676"/>
                      <a:pt x="1380956" y="275437"/>
                      <a:pt x="1361670" y="196507"/>
                    </a:cubicBezTo>
                    <a:cubicBezTo>
                      <a:pt x="1344618" y="126735"/>
                      <a:pt x="1318035" y="60761"/>
                      <a:pt x="1277378" y="0"/>
                    </a:cubicBezTo>
                    <a:cubicBezTo>
                      <a:pt x="1187576" y="87791"/>
                      <a:pt x="1079084" y="137160"/>
                      <a:pt x="964710" y="175657"/>
                    </a:cubicBezTo>
                    <a:cubicBezTo>
                      <a:pt x="792106" y="233663"/>
                      <a:pt x="613172" y="257417"/>
                      <a:pt x="432675" y="270820"/>
                    </a:cubicBezTo>
                    <a:cubicBezTo>
                      <a:pt x="412272" y="272309"/>
                      <a:pt x="410485" y="278713"/>
                      <a:pt x="413240" y="295765"/>
                    </a:cubicBezTo>
                    <a:cubicBezTo>
                      <a:pt x="417932" y="325327"/>
                      <a:pt x="422250" y="355186"/>
                      <a:pt x="423665" y="385046"/>
                    </a:cubicBezTo>
                    <a:cubicBezTo>
                      <a:pt x="428728" y="489368"/>
                      <a:pt x="424410" y="592647"/>
                      <a:pt x="385689" y="691683"/>
                    </a:cubicBezTo>
                    <a:cubicBezTo>
                      <a:pt x="377647" y="703969"/>
                      <a:pt x="370201" y="716255"/>
                      <a:pt x="363499" y="728616"/>
                    </a:cubicBezTo>
                    <a:cubicBezTo>
                      <a:pt x="358957" y="731073"/>
                      <a:pt x="354564" y="734126"/>
                      <a:pt x="350394" y="738147"/>
                    </a:cubicBezTo>
                    <a:cubicBezTo>
                      <a:pt x="339075" y="748944"/>
                      <a:pt x="337735" y="773293"/>
                      <a:pt x="319417" y="771209"/>
                    </a:cubicBezTo>
                    <a:cubicBezTo>
                      <a:pt x="302291" y="769347"/>
                      <a:pt x="297823" y="746710"/>
                      <a:pt x="285909" y="734871"/>
                    </a:cubicBezTo>
                    <a:cubicBezTo>
                      <a:pt x="283080" y="732041"/>
                      <a:pt x="286728" y="735466"/>
                      <a:pt x="284122" y="732414"/>
                    </a:cubicBezTo>
                    <a:cubicBezTo>
                      <a:pt x="235052" y="675301"/>
                      <a:pt x="168259" y="657653"/>
                      <a:pt x="102657" y="682896"/>
                    </a:cubicBezTo>
                    <a:cubicBezTo>
                      <a:pt x="31396" y="710373"/>
                      <a:pt x="-10675" y="790420"/>
                      <a:pt x="2356" y="861308"/>
                    </a:cubicBezTo>
                    <a:cubicBezTo>
                      <a:pt x="4515" y="883126"/>
                      <a:pt x="5409" y="905167"/>
                      <a:pt x="8983" y="926761"/>
                    </a:cubicBezTo>
                    <a:cubicBezTo>
                      <a:pt x="23205" y="1012542"/>
                      <a:pt x="85382" y="1099737"/>
                      <a:pt x="181215" y="1102120"/>
                    </a:cubicBezTo>
                    <a:cubicBezTo>
                      <a:pt x="188959" y="1102343"/>
                      <a:pt x="193874" y="1105099"/>
                      <a:pt x="198416" y="1111502"/>
                    </a:cubicBezTo>
                    <a:cubicBezTo>
                      <a:pt x="231701" y="1158488"/>
                      <a:pt x="272804" y="1197655"/>
                      <a:pt x="319492" y="1231089"/>
                    </a:cubicBezTo>
                    <a:cubicBezTo>
                      <a:pt x="327013" y="1236451"/>
                      <a:pt x="332523" y="1241589"/>
                      <a:pt x="330661" y="1253056"/>
                    </a:cubicBezTo>
                    <a:cubicBezTo>
                      <a:pt x="320758" y="1315008"/>
                      <a:pt x="311897" y="1377110"/>
                      <a:pt x="302663" y="1439212"/>
                    </a:cubicBezTo>
                    <a:cubicBezTo>
                      <a:pt x="293504" y="1556639"/>
                      <a:pt x="221499" y="1898646"/>
                      <a:pt x="229318" y="1974598"/>
                    </a:cubicBezTo>
                    <a:cubicBezTo>
                      <a:pt x="240189" y="2079962"/>
                      <a:pt x="284867" y="2166637"/>
                      <a:pt x="367148" y="2231642"/>
                    </a:cubicBezTo>
                    <a:cubicBezTo>
                      <a:pt x="473853" y="2315934"/>
                      <a:pt x="596939" y="2341698"/>
                      <a:pt x="729408" y="2316679"/>
                    </a:cubicBezTo>
                    <a:cubicBezTo>
                      <a:pt x="830603" y="2297616"/>
                      <a:pt x="913926" y="2246833"/>
                      <a:pt x="974092" y="2161499"/>
                    </a:cubicBezTo>
                    <a:cubicBezTo>
                      <a:pt x="1044757" y="2061272"/>
                      <a:pt x="1041704" y="1986214"/>
                      <a:pt x="1030684" y="1869159"/>
                    </a:cubicBezTo>
                    <a:cubicBezTo>
                      <a:pt x="1028226" y="1843320"/>
                      <a:pt x="1026216" y="1606678"/>
                      <a:pt x="1025322" y="1605785"/>
                    </a:cubicBezTo>
                    <a:cubicBezTo>
                      <a:pt x="1025844" y="1604966"/>
                      <a:pt x="1019365" y="1445095"/>
                      <a:pt x="1019291" y="1429383"/>
                    </a:cubicBezTo>
                    <a:cubicBezTo>
                      <a:pt x="1018546" y="1429383"/>
                      <a:pt x="1017802" y="1429383"/>
                      <a:pt x="1017057" y="1429457"/>
                    </a:cubicBezTo>
                    <a:cubicBezTo>
                      <a:pt x="1017802" y="1428638"/>
                      <a:pt x="1018621" y="1427894"/>
                      <a:pt x="1019291" y="1426926"/>
                    </a:cubicBezTo>
                    <a:cubicBezTo>
                      <a:pt x="1026067" y="1425064"/>
                      <a:pt x="1032694" y="1422830"/>
                      <a:pt x="1039545" y="1421490"/>
                    </a:cubicBezTo>
                    <a:cubicBezTo>
                      <a:pt x="1206788" y="1388354"/>
                      <a:pt x="1325630" y="1293340"/>
                      <a:pt x="1400018" y="1140692"/>
                    </a:cubicBezTo>
                    <a:cubicBezTo>
                      <a:pt x="1458992" y="1019616"/>
                      <a:pt x="1450727" y="893402"/>
                      <a:pt x="1429877" y="765996"/>
                    </a:cubicBezTo>
                    <a:close/>
                  </a:path>
                </a:pathLst>
              </a:custGeom>
              <a:solidFill>
                <a:srgbClr val="F4B8B1"/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1" name="Freeform: Shape 93">
                <a:extLst>
                  <a:ext uri="{FF2B5EF4-FFF2-40B4-BE49-F238E27FC236}">
                    <a16:creationId xmlns:a16="http://schemas.microsoft.com/office/drawing/2014/main" id="{5A20FD42-12CD-4630-91BB-78E676572311}"/>
                  </a:ext>
                </a:extLst>
              </p:cNvPr>
              <p:cNvSpPr/>
              <p:nvPr/>
            </p:nvSpPr>
            <p:spPr>
              <a:xfrm>
                <a:off x="2212515" y="2435520"/>
                <a:ext cx="839138" cy="615457"/>
              </a:xfrm>
              <a:custGeom>
                <a:avLst/>
                <a:gdLst>
                  <a:gd name="connsiteX0" fmla="*/ 1682603 w 1781773"/>
                  <a:gd name="connsiteY0" fmla="*/ 905723 h 1306821"/>
                  <a:gd name="connsiteX1" fmla="*/ 1669945 w 1781773"/>
                  <a:gd name="connsiteY1" fmla="*/ 871619 h 1306821"/>
                  <a:gd name="connsiteX2" fmla="*/ 1707846 w 1781773"/>
                  <a:gd name="connsiteY2" fmla="*/ 676676 h 1306821"/>
                  <a:gd name="connsiteX3" fmla="*/ 1566963 w 1781773"/>
                  <a:gd name="connsiteY3" fmla="*/ 402505 h 1306821"/>
                  <a:gd name="connsiteX4" fmla="*/ 1534646 w 1781773"/>
                  <a:gd name="connsiteY4" fmla="*/ 316724 h 1306821"/>
                  <a:gd name="connsiteX5" fmla="*/ 1535689 w 1781773"/>
                  <a:gd name="connsiteY5" fmla="*/ 301906 h 1306821"/>
                  <a:gd name="connsiteX6" fmla="*/ 1425633 w 1781773"/>
                  <a:gd name="connsiteY6" fmla="*/ 105176 h 1306821"/>
                  <a:gd name="connsiteX7" fmla="*/ 925543 w 1781773"/>
                  <a:gd name="connsiteY7" fmla="*/ 19544 h 1306821"/>
                  <a:gd name="connsiteX8" fmla="*/ 139739 w 1781773"/>
                  <a:gd name="connsiteY8" fmla="*/ 461852 h 1306821"/>
                  <a:gd name="connsiteX9" fmla="*/ 8090 w 1781773"/>
                  <a:gd name="connsiteY9" fmla="*/ 896341 h 1306821"/>
                  <a:gd name="connsiteX10" fmla="*/ 191714 w 1781773"/>
                  <a:gd name="connsiteY10" fmla="*/ 1305959 h 1306821"/>
                  <a:gd name="connsiteX11" fmla="*/ 198118 w 1781773"/>
                  <a:gd name="connsiteY11" fmla="*/ 1273717 h 1306821"/>
                  <a:gd name="connsiteX12" fmla="*/ 319269 w 1781773"/>
                  <a:gd name="connsiteY12" fmla="*/ 1132312 h 1306821"/>
                  <a:gd name="connsiteX13" fmla="*/ 487926 w 1781773"/>
                  <a:gd name="connsiteY13" fmla="*/ 1221444 h 1306821"/>
                  <a:gd name="connsiteX14" fmla="*/ 507733 w 1781773"/>
                  <a:gd name="connsiteY14" fmla="*/ 1251825 h 1306821"/>
                  <a:gd name="connsiteX15" fmla="*/ 542805 w 1781773"/>
                  <a:gd name="connsiteY15" fmla="*/ 1199552 h 1306821"/>
                  <a:gd name="connsiteX16" fmla="*/ 577877 w 1781773"/>
                  <a:gd name="connsiteY16" fmla="*/ 1180266 h 1306821"/>
                  <a:gd name="connsiteX17" fmla="*/ 765895 w 1781773"/>
                  <a:gd name="connsiteY17" fmla="*/ 1194042 h 1306821"/>
                  <a:gd name="connsiteX18" fmla="*/ 805137 w 1781773"/>
                  <a:gd name="connsiteY18" fmla="*/ 1221593 h 1306821"/>
                  <a:gd name="connsiteX19" fmla="*/ 962774 w 1781773"/>
                  <a:gd name="connsiteY19" fmla="*/ 1304842 h 1306821"/>
                  <a:gd name="connsiteX20" fmla="*/ 1127411 w 1781773"/>
                  <a:gd name="connsiteY20" fmla="*/ 1276174 h 1306821"/>
                  <a:gd name="connsiteX21" fmla="*/ 1247891 w 1781773"/>
                  <a:gd name="connsiteY21" fmla="*/ 1142216 h 1306821"/>
                  <a:gd name="connsiteX22" fmla="*/ 1249678 w 1781773"/>
                  <a:gd name="connsiteY22" fmla="*/ 1098581 h 1306821"/>
                  <a:gd name="connsiteX23" fmla="*/ 1296292 w 1781773"/>
                  <a:gd name="connsiteY23" fmla="*/ 1090911 h 1306821"/>
                  <a:gd name="connsiteX24" fmla="*/ 1302249 w 1781773"/>
                  <a:gd name="connsiteY24" fmla="*/ 1090316 h 1306821"/>
                  <a:gd name="connsiteX25" fmla="*/ 1327119 w 1781773"/>
                  <a:gd name="connsiteY25" fmla="*/ 1109155 h 1306821"/>
                  <a:gd name="connsiteX26" fmla="*/ 1499872 w 1781773"/>
                  <a:gd name="connsiteY26" fmla="*/ 1228816 h 1306821"/>
                  <a:gd name="connsiteX27" fmla="*/ 1614694 w 1781773"/>
                  <a:gd name="connsiteY27" fmla="*/ 1210870 h 1306821"/>
                  <a:gd name="connsiteX28" fmla="*/ 1643883 w 1781773"/>
                  <a:gd name="connsiteY28" fmla="*/ 1204392 h 1306821"/>
                  <a:gd name="connsiteX29" fmla="*/ 1780820 w 1781773"/>
                  <a:gd name="connsiteY29" fmla="*/ 1079891 h 1306821"/>
                  <a:gd name="connsiteX30" fmla="*/ 1682603 w 1781773"/>
                  <a:gd name="connsiteY30" fmla="*/ 905723 h 1306821"/>
                  <a:gd name="connsiteX31" fmla="*/ 1211553 w 1781773"/>
                  <a:gd name="connsiteY31" fmla="*/ 1171927 h 1306821"/>
                  <a:gd name="connsiteX32" fmla="*/ 1140442 w 1781773"/>
                  <a:gd name="connsiteY32" fmla="*/ 1242666 h 1306821"/>
                  <a:gd name="connsiteX33" fmla="*/ 959423 w 1781773"/>
                  <a:gd name="connsiteY33" fmla="*/ 1276472 h 1306821"/>
                  <a:gd name="connsiteX34" fmla="*/ 811615 w 1781773"/>
                  <a:gd name="connsiteY34" fmla="*/ 1143407 h 1306821"/>
                  <a:gd name="connsiteX35" fmla="*/ 919139 w 1781773"/>
                  <a:gd name="connsiteY35" fmla="*/ 1024714 h 1306821"/>
                  <a:gd name="connsiteX36" fmla="*/ 1054363 w 1781773"/>
                  <a:gd name="connsiteY36" fmla="*/ 1001631 h 1306821"/>
                  <a:gd name="connsiteX37" fmla="*/ 1211553 w 1781773"/>
                  <a:gd name="connsiteY37" fmla="*/ 1171927 h 1306821"/>
                  <a:gd name="connsiteX38" fmla="*/ 1323173 w 1781773"/>
                  <a:gd name="connsiteY38" fmla="*/ 1040351 h 1306821"/>
                  <a:gd name="connsiteX39" fmla="*/ 1294058 w 1781773"/>
                  <a:gd name="connsiteY39" fmla="*/ 1067158 h 1306821"/>
                  <a:gd name="connsiteX40" fmla="*/ 1249678 w 1781773"/>
                  <a:gd name="connsiteY40" fmla="*/ 1072519 h 1306821"/>
                  <a:gd name="connsiteX41" fmla="*/ 1232701 w 1781773"/>
                  <a:gd name="connsiteY41" fmla="*/ 1064328 h 1306821"/>
                  <a:gd name="connsiteX42" fmla="*/ 1027556 w 1781773"/>
                  <a:gd name="connsiteY42" fmla="*/ 976388 h 1306821"/>
                  <a:gd name="connsiteX43" fmla="*/ 901342 w 1781773"/>
                  <a:gd name="connsiteY43" fmla="*/ 999620 h 1306821"/>
                  <a:gd name="connsiteX44" fmla="*/ 786447 w 1781773"/>
                  <a:gd name="connsiteY44" fmla="*/ 1142142 h 1306821"/>
                  <a:gd name="connsiteX45" fmla="*/ 760459 w 1781773"/>
                  <a:gd name="connsiteY45" fmla="*/ 1166267 h 1306821"/>
                  <a:gd name="connsiteX46" fmla="*/ 665147 w 1781773"/>
                  <a:gd name="connsiteY46" fmla="*/ 1157481 h 1306821"/>
                  <a:gd name="connsiteX47" fmla="*/ 570207 w 1781773"/>
                  <a:gd name="connsiteY47" fmla="*/ 1149439 h 1306821"/>
                  <a:gd name="connsiteX48" fmla="*/ 608034 w 1781773"/>
                  <a:gd name="connsiteY48" fmla="*/ 994482 h 1306821"/>
                  <a:gd name="connsiteX49" fmla="*/ 602301 w 1781773"/>
                  <a:gd name="connsiteY49" fmla="*/ 746894 h 1306821"/>
                  <a:gd name="connsiteX50" fmla="*/ 624863 w 1781773"/>
                  <a:gd name="connsiteY50" fmla="*/ 717035 h 1306821"/>
                  <a:gd name="connsiteX51" fmla="*/ 1197033 w 1781773"/>
                  <a:gd name="connsiteY51" fmla="*/ 606086 h 1306821"/>
                  <a:gd name="connsiteX52" fmla="*/ 1463013 w 1781773"/>
                  <a:gd name="connsiteY52" fmla="*/ 447183 h 1306821"/>
                  <a:gd name="connsiteX53" fmla="*/ 1558623 w 1781773"/>
                  <a:gd name="connsiteY53" fmla="*/ 703036 h 1306821"/>
                  <a:gd name="connsiteX54" fmla="*/ 1578877 w 1781773"/>
                  <a:gd name="connsiteY54" fmla="*/ 878246 h 1306821"/>
                  <a:gd name="connsiteX55" fmla="*/ 1560038 w 1781773"/>
                  <a:gd name="connsiteY55" fmla="*/ 903489 h 1306821"/>
                  <a:gd name="connsiteX56" fmla="*/ 1448121 w 1781773"/>
                  <a:gd name="connsiteY56" fmla="*/ 922105 h 1306821"/>
                  <a:gd name="connsiteX57" fmla="*/ 1323173 w 1781773"/>
                  <a:gd name="connsiteY57" fmla="*/ 1040351 h 1306821"/>
                  <a:gd name="connsiteX58" fmla="*/ 1751481 w 1781773"/>
                  <a:gd name="connsiteY58" fmla="*/ 1074157 h 1306821"/>
                  <a:gd name="connsiteX59" fmla="*/ 1651776 w 1781773"/>
                  <a:gd name="connsiteY59" fmla="*/ 1174160 h 1306821"/>
                  <a:gd name="connsiteX60" fmla="*/ 1613502 w 1781773"/>
                  <a:gd name="connsiteY60" fmla="*/ 1179447 h 1306821"/>
                  <a:gd name="connsiteX61" fmla="*/ 1448865 w 1781773"/>
                  <a:gd name="connsiteY61" fmla="*/ 1198212 h 1306821"/>
                  <a:gd name="connsiteX62" fmla="*/ 1347671 w 1781773"/>
                  <a:gd name="connsiteY62" fmla="*/ 1061350 h 1306821"/>
                  <a:gd name="connsiteX63" fmla="*/ 1452961 w 1781773"/>
                  <a:gd name="connsiteY63" fmla="*/ 951294 h 1306821"/>
                  <a:gd name="connsiteX64" fmla="*/ 1564580 w 1781773"/>
                  <a:gd name="connsiteY64" fmla="*/ 930891 h 1306821"/>
                  <a:gd name="connsiteX65" fmla="*/ 1587440 w 1781773"/>
                  <a:gd name="connsiteY65" fmla="*/ 947199 h 1306821"/>
                  <a:gd name="connsiteX66" fmla="*/ 1595706 w 1781773"/>
                  <a:gd name="connsiteY66" fmla="*/ 1009375 h 1306821"/>
                  <a:gd name="connsiteX67" fmla="*/ 1636288 w 1781773"/>
                  <a:gd name="connsiteY67" fmla="*/ 943550 h 1306821"/>
                  <a:gd name="connsiteX68" fmla="*/ 1666892 w 1781773"/>
                  <a:gd name="connsiteY68" fmla="*/ 930370 h 1306821"/>
                  <a:gd name="connsiteX69" fmla="*/ 1751481 w 1781773"/>
                  <a:gd name="connsiteY69" fmla="*/ 1074157 h 1306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</a:cxnLst>
                <a:rect l="l" t="t" r="r" b="b"/>
                <a:pathLst>
                  <a:path w="1781773" h="1306821">
                    <a:moveTo>
                      <a:pt x="1682603" y="905723"/>
                    </a:moveTo>
                    <a:cubicBezTo>
                      <a:pt x="1659669" y="896787"/>
                      <a:pt x="1663094" y="888001"/>
                      <a:pt x="1669945" y="871619"/>
                    </a:cubicBezTo>
                    <a:cubicBezTo>
                      <a:pt x="1696007" y="809294"/>
                      <a:pt x="1711644" y="744288"/>
                      <a:pt x="1707846" y="676676"/>
                    </a:cubicBezTo>
                    <a:cubicBezTo>
                      <a:pt x="1701591" y="565057"/>
                      <a:pt x="1650436" y="474808"/>
                      <a:pt x="1566963" y="402505"/>
                    </a:cubicBezTo>
                    <a:cubicBezTo>
                      <a:pt x="1539859" y="379049"/>
                      <a:pt x="1508063" y="359764"/>
                      <a:pt x="1534646" y="316724"/>
                    </a:cubicBezTo>
                    <a:cubicBezTo>
                      <a:pt x="1536955" y="313001"/>
                      <a:pt x="1535391" y="306895"/>
                      <a:pt x="1535689" y="301906"/>
                    </a:cubicBezTo>
                    <a:cubicBezTo>
                      <a:pt x="1541348" y="212700"/>
                      <a:pt x="1492054" y="153577"/>
                      <a:pt x="1425633" y="105176"/>
                    </a:cubicBezTo>
                    <a:cubicBezTo>
                      <a:pt x="1273357" y="-5773"/>
                      <a:pt x="1101572" y="-18878"/>
                      <a:pt x="925543" y="19544"/>
                    </a:cubicBezTo>
                    <a:cubicBezTo>
                      <a:pt x="619353" y="86337"/>
                      <a:pt x="359478" y="239358"/>
                      <a:pt x="139739" y="461852"/>
                    </a:cubicBezTo>
                    <a:cubicBezTo>
                      <a:pt x="19482" y="583524"/>
                      <a:pt x="-18568" y="730959"/>
                      <a:pt x="8090" y="896341"/>
                    </a:cubicBezTo>
                    <a:cubicBezTo>
                      <a:pt x="32662" y="1048766"/>
                      <a:pt x="99604" y="1183245"/>
                      <a:pt x="191714" y="1305959"/>
                    </a:cubicBezTo>
                    <a:cubicBezTo>
                      <a:pt x="193874" y="1295236"/>
                      <a:pt x="196182" y="1284514"/>
                      <a:pt x="198118" y="1273717"/>
                    </a:cubicBezTo>
                    <a:cubicBezTo>
                      <a:pt x="210553" y="1203350"/>
                      <a:pt x="263496" y="1141471"/>
                      <a:pt x="319269" y="1132312"/>
                    </a:cubicBezTo>
                    <a:cubicBezTo>
                      <a:pt x="385913" y="1121366"/>
                      <a:pt x="448014" y="1154577"/>
                      <a:pt x="487926" y="1221444"/>
                    </a:cubicBezTo>
                    <a:cubicBezTo>
                      <a:pt x="493809" y="1231273"/>
                      <a:pt x="495224" y="1244155"/>
                      <a:pt x="507733" y="1251825"/>
                    </a:cubicBezTo>
                    <a:cubicBezTo>
                      <a:pt x="519722" y="1234252"/>
                      <a:pt x="533051" y="1217870"/>
                      <a:pt x="542805" y="1199552"/>
                    </a:cubicBezTo>
                    <a:cubicBezTo>
                      <a:pt x="550996" y="1184213"/>
                      <a:pt x="560676" y="1178852"/>
                      <a:pt x="577877" y="1180266"/>
                    </a:cubicBezTo>
                    <a:cubicBezTo>
                      <a:pt x="640500" y="1185553"/>
                      <a:pt x="703198" y="1189649"/>
                      <a:pt x="765895" y="1194042"/>
                    </a:cubicBezTo>
                    <a:cubicBezTo>
                      <a:pt x="784660" y="1195382"/>
                      <a:pt x="796276" y="1201414"/>
                      <a:pt x="805137" y="1221593"/>
                    </a:cubicBezTo>
                    <a:cubicBezTo>
                      <a:pt x="831124" y="1280940"/>
                      <a:pt x="900821" y="1315714"/>
                      <a:pt x="962774" y="1304842"/>
                    </a:cubicBezTo>
                    <a:cubicBezTo>
                      <a:pt x="1017653" y="1295236"/>
                      <a:pt x="1072532" y="1285705"/>
                      <a:pt x="1127411" y="1276174"/>
                    </a:cubicBezTo>
                    <a:cubicBezTo>
                      <a:pt x="1193831" y="1264632"/>
                      <a:pt x="1242902" y="1208934"/>
                      <a:pt x="1247891" y="1142216"/>
                    </a:cubicBezTo>
                    <a:cubicBezTo>
                      <a:pt x="1249008" y="1127175"/>
                      <a:pt x="1234711" y="1108261"/>
                      <a:pt x="1249678" y="1098581"/>
                    </a:cubicBezTo>
                    <a:cubicBezTo>
                      <a:pt x="1261816" y="1090688"/>
                      <a:pt x="1280506" y="1093071"/>
                      <a:pt x="1296292" y="1090911"/>
                    </a:cubicBezTo>
                    <a:cubicBezTo>
                      <a:pt x="1298302" y="1090613"/>
                      <a:pt x="1300313" y="1090688"/>
                      <a:pt x="1302249" y="1090316"/>
                    </a:cubicBezTo>
                    <a:cubicBezTo>
                      <a:pt x="1317588" y="1087486"/>
                      <a:pt x="1323768" y="1091730"/>
                      <a:pt x="1327119" y="1109155"/>
                    </a:cubicBezTo>
                    <a:cubicBezTo>
                      <a:pt x="1343948" y="1197616"/>
                      <a:pt x="1430473" y="1242964"/>
                      <a:pt x="1499872" y="1228816"/>
                    </a:cubicBezTo>
                    <a:cubicBezTo>
                      <a:pt x="1537774" y="1221072"/>
                      <a:pt x="1576345" y="1216753"/>
                      <a:pt x="1614694" y="1210870"/>
                    </a:cubicBezTo>
                    <a:cubicBezTo>
                      <a:pt x="1624374" y="1208637"/>
                      <a:pt x="1634054" y="1205733"/>
                      <a:pt x="1643883" y="1204392"/>
                    </a:cubicBezTo>
                    <a:cubicBezTo>
                      <a:pt x="1719313" y="1194191"/>
                      <a:pt x="1774639" y="1146163"/>
                      <a:pt x="1780820" y="1079891"/>
                    </a:cubicBezTo>
                    <a:cubicBezTo>
                      <a:pt x="1787447" y="1008332"/>
                      <a:pt x="1760044" y="935955"/>
                      <a:pt x="1682603" y="905723"/>
                    </a:cubicBezTo>
                    <a:close/>
                    <a:moveTo>
                      <a:pt x="1211553" y="1171927"/>
                    </a:moveTo>
                    <a:cubicBezTo>
                      <a:pt x="1199863" y="1207669"/>
                      <a:pt x="1176035" y="1234475"/>
                      <a:pt x="1140442" y="1242666"/>
                    </a:cubicBezTo>
                    <a:cubicBezTo>
                      <a:pt x="1074766" y="1257856"/>
                      <a:pt x="1007749" y="1267685"/>
                      <a:pt x="959423" y="1276472"/>
                    </a:cubicBezTo>
                    <a:cubicBezTo>
                      <a:pt x="868653" y="1276174"/>
                      <a:pt x="817274" y="1223157"/>
                      <a:pt x="811615" y="1143407"/>
                    </a:cubicBezTo>
                    <a:cubicBezTo>
                      <a:pt x="807445" y="1084582"/>
                      <a:pt x="852346" y="1035437"/>
                      <a:pt x="919139" y="1024714"/>
                    </a:cubicBezTo>
                    <a:cubicBezTo>
                      <a:pt x="964263" y="1017491"/>
                      <a:pt x="1009313" y="1009673"/>
                      <a:pt x="1054363" y="1001631"/>
                    </a:cubicBezTo>
                    <a:cubicBezTo>
                      <a:pt x="1159727" y="982717"/>
                      <a:pt x="1243647" y="1073487"/>
                      <a:pt x="1211553" y="1171927"/>
                    </a:cubicBezTo>
                    <a:close/>
                    <a:moveTo>
                      <a:pt x="1323173" y="1040351"/>
                    </a:moveTo>
                    <a:cubicBezTo>
                      <a:pt x="1319375" y="1057776"/>
                      <a:pt x="1315205" y="1068647"/>
                      <a:pt x="1294058" y="1067158"/>
                    </a:cubicBezTo>
                    <a:cubicBezTo>
                      <a:pt x="1279463" y="1066190"/>
                      <a:pt x="1264422" y="1070360"/>
                      <a:pt x="1249678" y="1072519"/>
                    </a:cubicBezTo>
                    <a:cubicBezTo>
                      <a:pt x="1242008" y="1073636"/>
                      <a:pt x="1236349" y="1071998"/>
                      <a:pt x="1232701" y="1064328"/>
                    </a:cubicBezTo>
                    <a:cubicBezTo>
                      <a:pt x="1190183" y="974750"/>
                      <a:pt x="1116614" y="958070"/>
                      <a:pt x="1027556" y="976388"/>
                    </a:cubicBezTo>
                    <a:cubicBezTo>
                      <a:pt x="985634" y="985026"/>
                      <a:pt x="943265" y="991131"/>
                      <a:pt x="901342" y="999620"/>
                    </a:cubicBezTo>
                    <a:cubicBezTo>
                      <a:pt x="830603" y="1013917"/>
                      <a:pt x="785330" y="1069392"/>
                      <a:pt x="786447" y="1142142"/>
                    </a:cubicBezTo>
                    <a:cubicBezTo>
                      <a:pt x="786745" y="1163289"/>
                      <a:pt x="782649" y="1169767"/>
                      <a:pt x="760459" y="1166267"/>
                    </a:cubicBezTo>
                    <a:cubicBezTo>
                      <a:pt x="729036" y="1161278"/>
                      <a:pt x="696943" y="1160162"/>
                      <a:pt x="665147" y="1157481"/>
                    </a:cubicBezTo>
                    <a:cubicBezTo>
                      <a:pt x="634469" y="1154875"/>
                      <a:pt x="603269" y="1157630"/>
                      <a:pt x="570207" y="1149439"/>
                    </a:cubicBezTo>
                    <a:cubicBezTo>
                      <a:pt x="587706" y="1098581"/>
                      <a:pt x="602673" y="1047723"/>
                      <a:pt x="608034" y="994482"/>
                    </a:cubicBezTo>
                    <a:cubicBezTo>
                      <a:pt x="616449" y="911680"/>
                      <a:pt x="616076" y="828952"/>
                      <a:pt x="602301" y="746894"/>
                    </a:cubicBezTo>
                    <a:cubicBezTo>
                      <a:pt x="598652" y="725226"/>
                      <a:pt x="600663" y="718896"/>
                      <a:pt x="624863" y="717035"/>
                    </a:cubicBezTo>
                    <a:cubicBezTo>
                      <a:pt x="819806" y="702142"/>
                      <a:pt x="1012589" y="675559"/>
                      <a:pt x="1197033" y="606086"/>
                    </a:cubicBezTo>
                    <a:cubicBezTo>
                      <a:pt x="1294579" y="569376"/>
                      <a:pt x="1386094" y="522613"/>
                      <a:pt x="1463013" y="447183"/>
                    </a:cubicBezTo>
                    <a:cubicBezTo>
                      <a:pt x="1514169" y="526485"/>
                      <a:pt x="1544997" y="611819"/>
                      <a:pt x="1558623" y="703036"/>
                    </a:cubicBezTo>
                    <a:cubicBezTo>
                      <a:pt x="1567261" y="761117"/>
                      <a:pt x="1570984" y="819942"/>
                      <a:pt x="1578877" y="878246"/>
                    </a:cubicBezTo>
                    <a:cubicBezTo>
                      <a:pt x="1581260" y="895968"/>
                      <a:pt x="1575452" y="901106"/>
                      <a:pt x="1560038" y="903489"/>
                    </a:cubicBezTo>
                    <a:cubicBezTo>
                      <a:pt x="1522658" y="909223"/>
                      <a:pt x="1485427" y="915999"/>
                      <a:pt x="1448121" y="922105"/>
                    </a:cubicBezTo>
                    <a:cubicBezTo>
                      <a:pt x="1378945" y="933498"/>
                      <a:pt x="1338438" y="970952"/>
                      <a:pt x="1323173" y="1040351"/>
                    </a:cubicBezTo>
                    <a:close/>
                    <a:moveTo>
                      <a:pt x="1751481" y="1074157"/>
                    </a:moveTo>
                    <a:cubicBezTo>
                      <a:pt x="1747535" y="1124494"/>
                      <a:pt x="1707772" y="1164555"/>
                      <a:pt x="1651776" y="1174160"/>
                    </a:cubicBezTo>
                    <a:cubicBezTo>
                      <a:pt x="1639117" y="1176320"/>
                      <a:pt x="1626235" y="1177735"/>
                      <a:pt x="1613502" y="1179447"/>
                    </a:cubicBezTo>
                    <a:cubicBezTo>
                      <a:pt x="1558772" y="1187489"/>
                      <a:pt x="1505382" y="1210200"/>
                      <a:pt x="1448865" y="1198212"/>
                    </a:cubicBezTo>
                    <a:cubicBezTo>
                      <a:pt x="1385200" y="1184734"/>
                      <a:pt x="1346554" y="1131047"/>
                      <a:pt x="1347671" y="1061350"/>
                    </a:cubicBezTo>
                    <a:cubicBezTo>
                      <a:pt x="1348564" y="1003045"/>
                      <a:pt x="1386838" y="963134"/>
                      <a:pt x="1452961" y="951294"/>
                    </a:cubicBezTo>
                    <a:cubicBezTo>
                      <a:pt x="1490192" y="944667"/>
                      <a:pt x="1527796" y="939529"/>
                      <a:pt x="1564580" y="930891"/>
                    </a:cubicBezTo>
                    <a:cubicBezTo>
                      <a:pt x="1582004" y="926796"/>
                      <a:pt x="1585057" y="933423"/>
                      <a:pt x="1587440" y="947199"/>
                    </a:cubicBezTo>
                    <a:cubicBezTo>
                      <a:pt x="1591014" y="967825"/>
                      <a:pt x="1587887" y="989344"/>
                      <a:pt x="1595706" y="1009375"/>
                    </a:cubicBezTo>
                    <a:cubicBezTo>
                      <a:pt x="1609407" y="987483"/>
                      <a:pt x="1624225" y="966261"/>
                      <a:pt x="1636288" y="943550"/>
                    </a:cubicBezTo>
                    <a:cubicBezTo>
                      <a:pt x="1643808" y="929402"/>
                      <a:pt x="1651478" y="925158"/>
                      <a:pt x="1666892" y="930370"/>
                    </a:cubicBezTo>
                    <a:cubicBezTo>
                      <a:pt x="1720952" y="948613"/>
                      <a:pt x="1756619" y="1008407"/>
                      <a:pt x="1751481" y="1074157"/>
                    </a:cubicBezTo>
                    <a:close/>
                  </a:path>
                </a:pathLst>
              </a:custGeom>
              <a:solidFill>
                <a:srgbClr val="2C347F"/>
              </a:solidFill>
              <a:ln w="743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2" name="Graphic 57">
                <a:extLst>
                  <a:ext uri="{FF2B5EF4-FFF2-40B4-BE49-F238E27FC236}">
                    <a16:creationId xmlns:a16="http://schemas.microsoft.com/office/drawing/2014/main" id="{8B9ED7C4-5AA7-464A-A604-1B3991CFDE72}"/>
                  </a:ext>
                </a:extLst>
              </p:cNvPr>
              <p:cNvSpPr/>
              <p:nvPr/>
            </p:nvSpPr>
            <p:spPr>
              <a:xfrm>
                <a:off x="2029552" y="3468391"/>
                <a:ext cx="1154935" cy="293781"/>
              </a:xfrm>
              <a:custGeom>
                <a:avLst/>
                <a:gdLst>
                  <a:gd name="connsiteX0" fmla="*/ 932701 w 2773770"/>
                  <a:gd name="connsiteY0" fmla="*/ 64 h 705563"/>
                  <a:gd name="connsiteX1" fmla="*/ 1181614 w 2773770"/>
                  <a:gd name="connsiteY1" fmla="*/ 68134 h 705563"/>
                  <a:gd name="connsiteX2" fmla="*/ 1830354 w 2773770"/>
                  <a:gd name="connsiteY2" fmla="*/ 5158 h 705563"/>
                  <a:gd name="connsiteX3" fmla="*/ 1838059 w 2773770"/>
                  <a:gd name="connsiteY3" fmla="*/ 0 h 705563"/>
                  <a:gd name="connsiteX4" fmla="*/ 2283797 w 2773770"/>
                  <a:gd name="connsiteY4" fmla="*/ 143273 h 705563"/>
                  <a:gd name="connsiteX5" fmla="*/ 2440697 w 2773770"/>
                  <a:gd name="connsiteY5" fmla="*/ 192623 h 705563"/>
                  <a:gd name="connsiteX6" fmla="*/ 2760737 w 2773770"/>
                  <a:gd name="connsiteY6" fmla="*/ 603148 h 705563"/>
                  <a:gd name="connsiteX7" fmla="*/ 2772453 w 2773770"/>
                  <a:gd name="connsiteY7" fmla="*/ 671792 h 705563"/>
                  <a:gd name="connsiteX8" fmla="*/ 2742652 w 2773770"/>
                  <a:gd name="connsiteY8" fmla="*/ 705094 h 705563"/>
                  <a:gd name="connsiteX9" fmla="*/ 2717182 w 2773770"/>
                  <a:gd name="connsiteY9" fmla="*/ 704967 h 705563"/>
                  <a:gd name="connsiteX10" fmla="*/ 53514 w 2773770"/>
                  <a:gd name="connsiteY10" fmla="*/ 704967 h 705563"/>
                  <a:gd name="connsiteX11" fmla="*/ 3464 w 2773770"/>
                  <a:gd name="connsiteY11" fmla="*/ 646957 h 705563"/>
                  <a:gd name="connsiteX12" fmla="*/ 95541 w 2773770"/>
                  <a:gd name="connsiteY12" fmla="*/ 390021 h 705563"/>
                  <a:gd name="connsiteX13" fmla="*/ 386608 w 2773770"/>
                  <a:gd name="connsiteY13" fmla="*/ 171928 h 705563"/>
                  <a:gd name="connsiteX14" fmla="*/ 875201 w 2773770"/>
                  <a:gd name="connsiteY14" fmla="*/ 17002 h 705563"/>
                  <a:gd name="connsiteX15" fmla="*/ 932701 w 2773770"/>
                  <a:gd name="connsiteY15" fmla="*/ 64 h 7055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773770" h="705563">
                    <a:moveTo>
                      <a:pt x="932701" y="64"/>
                    </a:moveTo>
                    <a:cubicBezTo>
                      <a:pt x="1012170" y="35404"/>
                      <a:pt x="1096350" y="55399"/>
                      <a:pt x="1181614" y="68134"/>
                    </a:cubicBezTo>
                    <a:cubicBezTo>
                      <a:pt x="1402764" y="101183"/>
                      <a:pt x="1619583" y="82462"/>
                      <a:pt x="1830354" y="5158"/>
                    </a:cubicBezTo>
                    <a:cubicBezTo>
                      <a:pt x="1833156" y="4139"/>
                      <a:pt x="1835512" y="1783"/>
                      <a:pt x="1838059" y="0"/>
                    </a:cubicBezTo>
                    <a:cubicBezTo>
                      <a:pt x="1986617" y="47758"/>
                      <a:pt x="2135239" y="95324"/>
                      <a:pt x="2283797" y="143273"/>
                    </a:cubicBezTo>
                    <a:cubicBezTo>
                      <a:pt x="2335948" y="160084"/>
                      <a:pt x="2390392" y="169827"/>
                      <a:pt x="2440697" y="192623"/>
                    </a:cubicBezTo>
                    <a:cubicBezTo>
                      <a:pt x="2619119" y="273620"/>
                      <a:pt x="2722594" y="413072"/>
                      <a:pt x="2760737" y="603148"/>
                    </a:cubicBezTo>
                    <a:cubicBezTo>
                      <a:pt x="2765321" y="625880"/>
                      <a:pt x="2767932" y="649058"/>
                      <a:pt x="2772453" y="671792"/>
                    </a:cubicBezTo>
                    <a:cubicBezTo>
                      <a:pt x="2777356" y="696752"/>
                      <a:pt x="2768824" y="708087"/>
                      <a:pt x="2742652" y="705094"/>
                    </a:cubicBezTo>
                    <a:cubicBezTo>
                      <a:pt x="2734247" y="704139"/>
                      <a:pt x="2725714" y="704967"/>
                      <a:pt x="2717182" y="704967"/>
                    </a:cubicBezTo>
                    <a:cubicBezTo>
                      <a:pt x="1829271" y="704967"/>
                      <a:pt x="941425" y="704967"/>
                      <a:pt x="53514" y="704967"/>
                    </a:cubicBezTo>
                    <a:cubicBezTo>
                      <a:pt x="-4432" y="704967"/>
                      <a:pt x="-3922" y="705031"/>
                      <a:pt x="3464" y="646957"/>
                    </a:cubicBezTo>
                    <a:cubicBezTo>
                      <a:pt x="15181" y="554435"/>
                      <a:pt x="43963" y="467707"/>
                      <a:pt x="95541" y="390021"/>
                    </a:cubicBezTo>
                    <a:cubicBezTo>
                      <a:pt x="166413" y="283235"/>
                      <a:pt x="262311" y="207269"/>
                      <a:pt x="386608" y="171928"/>
                    </a:cubicBezTo>
                    <a:cubicBezTo>
                      <a:pt x="551085" y="125189"/>
                      <a:pt x="711933" y="67498"/>
                      <a:pt x="875201" y="17002"/>
                    </a:cubicBezTo>
                    <a:cubicBezTo>
                      <a:pt x="894304" y="11143"/>
                      <a:pt x="913534" y="5731"/>
                      <a:pt x="932701" y="64"/>
                    </a:cubicBez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18" name="Group 43">
              <a:extLst>
                <a:ext uri="{FF2B5EF4-FFF2-40B4-BE49-F238E27FC236}">
                  <a16:creationId xmlns:a16="http://schemas.microsoft.com/office/drawing/2014/main" id="{0928A4AF-0703-4967-8FC8-558CFB90DE54}"/>
                </a:ext>
              </a:extLst>
            </p:cNvPr>
            <p:cNvGrpSpPr/>
            <p:nvPr/>
          </p:nvGrpSpPr>
          <p:grpSpPr>
            <a:xfrm>
              <a:off x="3094599" y="3832538"/>
              <a:ext cx="1055126" cy="1244810"/>
              <a:chOff x="5466309" y="4387710"/>
              <a:chExt cx="1891355" cy="2231371"/>
            </a:xfrm>
          </p:grpSpPr>
          <p:sp>
            <p:nvSpPr>
              <p:cNvPr id="237" name="Freeform: Shape 44">
                <a:extLst>
                  <a:ext uri="{FF2B5EF4-FFF2-40B4-BE49-F238E27FC236}">
                    <a16:creationId xmlns:a16="http://schemas.microsoft.com/office/drawing/2014/main" id="{21E008F1-AD07-4497-911A-30358FA2ECB1}"/>
                  </a:ext>
                </a:extLst>
              </p:cNvPr>
              <p:cNvSpPr/>
              <p:nvPr/>
            </p:nvSpPr>
            <p:spPr>
              <a:xfrm>
                <a:off x="5466309" y="4853337"/>
                <a:ext cx="1891355" cy="1762532"/>
              </a:xfrm>
              <a:custGeom>
                <a:avLst/>
                <a:gdLst>
                  <a:gd name="connsiteX0" fmla="*/ 1606188 w 1891355"/>
                  <a:gd name="connsiteY0" fmla="*/ 1318422 h 1762532"/>
                  <a:gd name="connsiteX1" fmla="*/ 1514841 w 1891355"/>
                  <a:gd name="connsiteY1" fmla="*/ 1295585 h 1762532"/>
                  <a:gd name="connsiteX2" fmla="*/ 1140669 w 1891355"/>
                  <a:gd name="connsiteY2" fmla="*/ 1112891 h 1762532"/>
                  <a:gd name="connsiteX3" fmla="*/ 1135984 w 1891355"/>
                  <a:gd name="connsiteY3" fmla="*/ 942493 h 1762532"/>
                  <a:gd name="connsiteX4" fmla="*/ 1302283 w 1891355"/>
                  <a:gd name="connsiteY4" fmla="*/ 845876 h 1762532"/>
                  <a:gd name="connsiteX5" fmla="*/ 1391874 w 1891355"/>
                  <a:gd name="connsiteY5" fmla="*/ 748673 h 1762532"/>
                  <a:gd name="connsiteX6" fmla="*/ 1408269 w 1891355"/>
                  <a:gd name="connsiteY6" fmla="*/ 715882 h 1762532"/>
                  <a:gd name="connsiteX7" fmla="*/ 1444574 w 1891355"/>
                  <a:gd name="connsiteY7" fmla="*/ 596428 h 1762532"/>
                  <a:gd name="connsiteX8" fmla="*/ 1474437 w 1891355"/>
                  <a:gd name="connsiteY8" fmla="*/ 563051 h 1762532"/>
                  <a:gd name="connsiteX9" fmla="*/ 1534165 w 1891355"/>
                  <a:gd name="connsiteY9" fmla="*/ 515621 h 1762532"/>
                  <a:gd name="connsiteX10" fmla="*/ 1567541 w 1891355"/>
                  <a:gd name="connsiteY10" fmla="*/ 467019 h 1762532"/>
                  <a:gd name="connsiteX11" fmla="*/ 1588621 w 1891355"/>
                  <a:gd name="connsiteY11" fmla="*/ 424859 h 1762532"/>
                  <a:gd name="connsiteX12" fmla="*/ 1605017 w 1891355"/>
                  <a:gd name="connsiteY12" fmla="*/ 355177 h 1762532"/>
                  <a:gd name="connsiteX13" fmla="*/ 1605017 w 1891355"/>
                  <a:gd name="connsiteY13" fmla="*/ 332926 h 1762532"/>
                  <a:gd name="connsiteX14" fmla="*/ 1572811 w 1891355"/>
                  <a:gd name="connsiteY14" fmla="*/ 326485 h 1762532"/>
                  <a:gd name="connsiteX15" fmla="*/ 1497860 w 1891355"/>
                  <a:gd name="connsiteY15" fmla="*/ 385626 h 1762532"/>
                  <a:gd name="connsiteX16" fmla="*/ 1439890 w 1891355"/>
                  <a:gd name="connsiteY16" fmla="*/ 409049 h 1762532"/>
                  <a:gd name="connsiteX17" fmla="*/ 1412368 w 1891355"/>
                  <a:gd name="connsiteY17" fmla="*/ 387383 h 1762532"/>
                  <a:gd name="connsiteX18" fmla="*/ 1387189 w 1891355"/>
                  <a:gd name="connsiteY18" fmla="*/ 270271 h 1762532"/>
                  <a:gd name="connsiteX19" fmla="*/ 1241970 w 1891355"/>
                  <a:gd name="connsiteY19" fmla="*/ 125638 h 1762532"/>
                  <a:gd name="connsiteX20" fmla="*/ 1078600 w 1891355"/>
                  <a:gd name="connsiteY20" fmla="*/ 104558 h 1762532"/>
                  <a:gd name="connsiteX21" fmla="*/ 929868 w 1891355"/>
                  <a:gd name="connsiteY21" fmla="*/ 94604 h 1762532"/>
                  <a:gd name="connsiteX22" fmla="*/ 692716 w 1891355"/>
                  <a:gd name="connsiteY22" fmla="*/ 6770 h 1762532"/>
                  <a:gd name="connsiteX23" fmla="*/ 640016 w 1891355"/>
                  <a:gd name="connsiteY23" fmla="*/ 11454 h 1762532"/>
                  <a:gd name="connsiteX24" fmla="*/ 512950 w 1891355"/>
                  <a:gd name="connsiteY24" fmla="*/ 155502 h 1762532"/>
                  <a:gd name="connsiteX25" fmla="*/ 391153 w 1891355"/>
                  <a:gd name="connsiteY25" fmla="*/ 270271 h 1762532"/>
                  <a:gd name="connsiteX26" fmla="*/ 327328 w 1891355"/>
                  <a:gd name="connsiteY26" fmla="*/ 270271 h 1762532"/>
                  <a:gd name="connsiteX27" fmla="*/ 302734 w 1891355"/>
                  <a:gd name="connsiteY27" fmla="*/ 277298 h 1762532"/>
                  <a:gd name="connsiteX28" fmla="*/ 291023 w 1891355"/>
                  <a:gd name="connsiteY28" fmla="*/ 307161 h 1762532"/>
                  <a:gd name="connsiteX29" fmla="*/ 303319 w 1891355"/>
                  <a:gd name="connsiteY29" fmla="*/ 424273 h 1762532"/>
                  <a:gd name="connsiteX30" fmla="*/ 426873 w 1891355"/>
                  <a:gd name="connsiteY30" fmla="*/ 566564 h 1762532"/>
                  <a:gd name="connsiteX31" fmla="*/ 443268 w 1891355"/>
                  <a:gd name="connsiteY31" fmla="*/ 589987 h 1762532"/>
                  <a:gd name="connsiteX32" fmla="*/ 465519 w 1891355"/>
                  <a:gd name="connsiteY32" fmla="*/ 669622 h 1762532"/>
                  <a:gd name="connsiteX33" fmla="*/ 520562 w 1891355"/>
                  <a:gd name="connsiteY33" fmla="*/ 780293 h 1762532"/>
                  <a:gd name="connsiteX34" fmla="*/ 720238 w 1891355"/>
                  <a:gd name="connsiteY34" fmla="*/ 925512 h 1762532"/>
                  <a:gd name="connsiteX35" fmla="*/ 751272 w 1891355"/>
                  <a:gd name="connsiteY35" fmla="*/ 972357 h 1762532"/>
                  <a:gd name="connsiteX36" fmla="*/ 743074 w 1891355"/>
                  <a:gd name="connsiteY36" fmla="*/ 1156222 h 1762532"/>
                  <a:gd name="connsiteX37" fmla="*/ 679248 w 1891355"/>
                  <a:gd name="connsiteY37" fmla="*/ 1222390 h 1762532"/>
                  <a:gd name="connsiteX38" fmla="*/ 415161 w 1891355"/>
                  <a:gd name="connsiteY38" fmla="*/ 1305539 h 1762532"/>
                  <a:gd name="connsiteX39" fmla="*/ 348408 w 1891355"/>
                  <a:gd name="connsiteY39" fmla="*/ 1324863 h 1762532"/>
                  <a:gd name="connsiteX40" fmla="*/ 330841 w 1891355"/>
                  <a:gd name="connsiteY40" fmla="*/ 1328376 h 1762532"/>
                  <a:gd name="connsiteX41" fmla="*/ 0 w 1891355"/>
                  <a:gd name="connsiteY41" fmla="*/ 1692008 h 1762532"/>
                  <a:gd name="connsiteX42" fmla="*/ 0 w 1891355"/>
                  <a:gd name="connsiteY42" fmla="*/ 1767546 h 1762532"/>
                  <a:gd name="connsiteX43" fmla="*/ 1891355 w 1891355"/>
                  <a:gd name="connsiteY43" fmla="*/ 1767546 h 1762532"/>
                  <a:gd name="connsiteX44" fmla="*/ 1891355 w 1891355"/>
                  <a:gd name="connsiteY44" fmla="*/ 1634038 h 1762532"/>
                  <a:gd name="connsiteX45" fmla="*/ 1606188 w 1891355"/>
                  <a:gd name="connsiteY45" fmla="*/ 1318422 h 17625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</a:cxnLst>
                <a:rect l="l" t="t" r="r" b="b"/>
                <a:pathLst>
                  <a:path w="1891355" h="1762532">
                    <a:moveTo>
                      <a:pt x="1606188" y="1318422"/>
                    </a:moveTo>
                    <a:cubicBezTo>
                      <a:pt x="1606188" y="1318422"/>
                      <a:pt x="1540606" y="1303783"/>
                      <a:pt x="1514841" y="1295585"/>
                    </a:cubicBezTo>
                    <a:cubicBezTo>
                      <a:pt x="1489662" y="1287973"/>
                      <a:pt x="1144182" y="1258109"/>
                      <a:pt x="1140669" y="1112891"/>
                    </a:cubicBezTo>
                    <a:cubicBezTo>
                      <a:pt x="1140669" y="1095909"/>
                      <a:pt x="1135984" y="962987"/>
                      <a:pt x="1135984" y="942493"/>
                    </a:cubicBezTo>
                    <a:cubicBezTo>
                      <a:pt x="1196297" y="918485"/>
                      <a:pt x="1247826" y="879253"/>
                      <a:pt x="1302283" y="845876"/>
                    </a:cubicBezTo>
                    <a:cubicBezTo>
                      <a:pt x="1316922" y="834164"/>
                      <a:pt x="1378991" y="771510"/>
                      <a:pt x="1391874" y="748673"/>
                    </a:cubicBezTo>
                    <a:cubicBezTo>
                      <a:pt x="1397144" y="737547"/>
                      <a:pt x="1402414" y="727007"/>
                      <a:pt x="1408269" y="715882"/>
                    </a:cubicBezTo>
                    <a:cubicBezTo>
                      <a:pt x="1424665" y="677235"/>
                      <a:pt x="1435791" y="636831"/>
                      <a:pt x="1444574" y="596428"/>
                    </a:cubicBezTo>
                    <a:cubicBezTo>
                      <a:pt x="1448673" y="579446"/>
                      <a:pt x="1456871" y="567150"/>
                      <a:pt x="1474437" y="563051"/>
                    </a:cubicBezTo>
                    <a:cubicBezTo>
                      <a:pt x="1496689" y="550168"/>
                      <a:pt x="1516598" y="534359"/>
                      <a:pt x="1534165" y="515621"/>
                    </a:cubicBezTo>
                    <a:cubicBezTo>
                      <a:pt x="1547047" y="500396"/>
                      <a:pt x="1558758" y="485171"/>
                      <a:pt x="1567541" y="467019"/>
                    </a:cubicBezTo>
                    <a:cubicBezTo>
                      <a:pt x="1574568" y="452966"/>
                      <a:pt x="1581595" y="438912"/>
                      <a:pt x="1588621" y="424859"/>
                    </a:cubicBezTo>
                    <a:cubicBezTo>
                      <a:pt x="1600918" y="403193"/>
                      <a:pt x="1599747" y="378600"/>
                      <a:pt x="1605017" y="355177"/>
                    </a:cubicBezTo>
                    <a:cubicBezTo>
                      <a:pt x="1606774" y="347565"/>
                      <a:pt x="1606774" y="340538"/>
                      <a:pt x="1605017" y="332926"/>
                    </a:cubicBezTo>
                    <a:cubicBezTo>
                      <a:pt x="1595648" y="307747"/>
                      <a:pt x="1592135" y="307161"/>
                      <a:pt x="1572811" y="326485"/>
                    </a:cubicBezTo>
                    <a:cubicBezTo>
                      <a:pt x="1549975" y="348736"/>
                      <a:pt x="1524796" y="368645"/>
                      <a:pt x="1497860" y="385626"/>
                    </a:cubicBezTo>
                    <a:cubicBezTo>
                      <a:pt x="1479708" y="396752"/>
                      <a:pt x="1461555" y="406121"/>
                      <a:pt x="1439890" y="409049"/>
                    </a:cubicBezTo>
                    <a:cubicBezTo>
                      <a:pt x="1423494" y="410805"/>
                      <a:pt x="1414125" y="406121"/>
                      <a:pt x="1412368" y="387383"/>
                    </a:cubicBezTo>
                    <a:cubicBezTo>
                      <a:pt x="1408855" y="347565"/>
                      <a:pt x="1400657" y="308333"/>
                      <a:pt x="1387189" y="270271"/>
                    </a:cubicBezTo>
                    <a:cubicBezTo>
                      <a:pt x="1362010" y="198833"/>
                      <a:pt x="1312238" y="151988"/>
                      <a:pt x="1241970" y="125638"/>
                    </a:cubicBezTo>
                    <a:cubicBezTo>
                      <a:pt x="1189270" y="105729"/>
                      <a:pt x="1134228" y="103973"/>
                      <a:pt x="1078600" y="104558"/>
                    </a:cubicBezTo>
                    <a:cubicBezTo>
                      <a:pt x="1028827" y="105143"/>
                      <a:pt x="979055" y="106900"/>
                      <a:pt x="929868" y="94604"/>
                    </a:cubicBezTo>
                    <a:cubicBezTo>
                      <a:pt x="847304" y="74109"/>
                      <a:pt x="767668" y="46588"/>
                      <a:pt x="692716" y="6770"/>
                    </a:cubicBezTo>
                    <a:cubicBezTo>
                      <a:pt x="673393" y="-3185"/>
                      <a:pt x="657583" y="-2599"/>
                      <a:pt x="640016" y="11454"/>
                    </a:cubicBezTo>
                    <a:cubicBezTo>
                      <a:pt x="588487" y="51858"/>
                      <a:pt x="544570" y="98117"/>
                      <a:pt x="512950" y="155502"/>
                    </a:cubicBezTo>
                    <a:cubicBezTo>
                      <a:pt x="484843" y="207031"/>
                      <a:pt x="444439" y="245678"/>
                      <a:pt x="391153" y="270271"/>
                    </a:cubicBezTo>
                    <a:cubicBezTo>
                      <a:pt x="370073" y="280226"/>
                      <a:pt x="348993" y="284910"/>
                      <a:pt x="327328" y="270271"/>
                    </a:cubicBezTo>
                    <a:cubicBezTo>
                      <a:pt x="316202" y="262659"/>
                      <a:pt x="308590" y="267343"/>
                      <a:pt x="302734" y="277298"/>
                    </a:cubicBezTo>
                    <a:cubicBezTo>
                      <a:pt x="297464" y="286667"/>
                      <a:pt x="293951" y="296621"/>
                      <a:pt x="291023" y="307161"/>
                    </a:cubicBezTo>
                    <a:cubicBezTo>
                      <a:pt x="279312" y="347565"/>
                      <a:pt x="286924" y="386798"/>
                      <a:pt x="303319" y="424273"/>
                    </a:cubicBezTo>
                    <a:cubicBezTo>
                      <a:pt x="329670" y="484000"/>
                      <a:pt x="362461" y="539043"/>
                      <a:pt x="426873" y="566564"/>
                    </a:cubicBezTo>
                    <a:cubicBezTo>
                      <a:pt x="437413" y="571249"/>
                      <a:pt x="440926" y="580032"/>
                      <a:pt x="443268" y="589987"/>
                    </a:cubicBezTo>
                    <a:cubicBezTo>
                      <a:pt x="450295" y="616922"/>
                      <a:pt x="457907" y="643272"/>
                      <a:pt x="465519" y="669622"/>
                    </a:cubicBezTo>
                    <a:cubicBezTo>
                      <a:pt x="477231" y="710026"/>
                      <a:pt x="494797" y="747502"/>
                      <a:pt x="520562" y="780293"/>
                    </a:cubicBezTo>
                    <a:cubicBezTo>
                      <a:pt x="573262" y="847047"/>
                      <a:pt x="644700" y="889793"/>
                      <a:pt x="720238" y="925512"/>
                    </a:cubicBezTo>
                    <a:cubicBezTo>
                      <a:pt x="742489" y="936052"/>
                      <a:pt x="750101" y="947763"/>
                      <a:pt x="751272" y="972357"/>
                    </a:cubicBezTo>
                    <a:cubicBezTo>
                      <a:pt x="752443" y="1008661"/>
                      <a:pt x="747173" y="1131043"/>
                      <a:pt x="743074" y="1156222"/>
                    </a:cubicBezTo>
                    <a:cubicBezTo>
                      <a:pt x="737804" y="1193112"/>
                      <a:pt x="713797" y="1211850"/>
                      <a:pt x="679248" y="1222390"/>
                    </a:cubicBezTo>
                    <a:cubicBezTo>
                      <a:pt x="590829" y="1248740"/>
                      <a:pt x="502995" y="1277433"/>
                      <a:pt x="415161" y="1305539"/>
                    </a:cubicBezTo>
                    <a:cubicBezTo>
                      <a:pt x="410477" y="1311395"/>
                      <a:pt x="363047" y="1318422"/>
                      <a:pt x="348408" y="1324863"/>
                    </a:cubicBezTo>
                    <a:cubicBezTo>
                      <a:pt x="342552" y="1327205"/>
                      <a:pt x="336696" y="1327205"/>
                      <a:pt x="330841" y="1328376"/>
                    </a:cubicBezTo>
                    <a:cubicBezTo>
                      <a:pt x="133507" y="1364681"/>
                      <a:pt x="0" y="1497017"/>
                      <a:pt x="0" y="1692008"/>
                    </a:cubicBezTo>
                    <a:lnTo>
                      <a:pt x="0" y="1767546"/>
                    </a:lnTo>
                    <a:lnTo>
                      <a:pt x="1891355" y="1767546"/>
                    </a:lnTo>
                    <a:lnTo>
                      <a:pt x="1891355" y="1634038"/>
                    </a:lnTo>
                    <a:cubicBezTo>
                      <a:pt x="1891355" y="1468325"/>
                      <a:pt x="1777757" y="1370537"/>
                      <a:pt x="1606188" y="1318422"/>
                    </a:cubicBezTo>
                    <a:close/>
                  </a:path>
                </a:pathLst>
              </a:custGeom>
              <a:solidFill>
                <a:srgbClr val="F1BB9D"/>
              </a:solidFill>
              <a:ln w="58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8" name="Freeform: Shape 45">
                <a:extLst>
                  <a:ext uri="{FF2B5EF4-FFF2-40B4-BE49-F238E27FC236}">
                    <a16:creationId xmlns:a16="http://schemas.microsoft.com/office/drawing/2014/main" id="{0D5C1793-0E01-4D4B-9F03-AABD8BAE5CA9}"/>
                  </a:ext>
                </a:extLst>
              </p:cNvPr>
              <p:cNvSpPr/>
              <p:nvPr/>
            </p:nvSpPr>
            <p:spPr>
              <a:xfrm>
                <a:off x="5560012" y="6133067"/>
                <a:ext cx="1709832" cy="486014"/>
              </a:xfrm>
              <a:custGeom>
                <a:avLst/>
                <a:gdLst>
                  <a:gd name="connsiteX0" fmla="*/ 320872 w 1709832"/>
                  <a:gd name="connsiteY0" fmla="*/ 26395 h 486013"/>
                  <a:gd name="connsiteX1" fmla="*/ 443840 w 1709832"/>
                  <a:gd name="connsiteY1" fmla="*/ 196207 h 486013"/>
                  <a:gd name="connsiteX2" fmla="*/ 685675 w 1709832"/>
                  <a:gd name="connsiteY2" fmla="*/ 291068 h 486013"/>
                  <a:gd name="connsiteX3" fmla="*/ 1091468 w 1709832"/>
                  <a:gd name="connsiteY3" fmla="*/ 296338 h 486013"/>
                  <a:gd name="connsiteX4" fmla="*/ 1346186 w 1709832"/>
                  <a:gd name="connsiteY4" fmla="*/ 157560 h 486013"/>
                  <a:gd name="connsiteX5" fmla="*/ 1430506 w 1709832"/>
                  <a:gd name="connsiteY5" fmla="*/ 45 h 486013"/>
                  <a:gd name="connsiteX6" fmla="*/ 1710404 w 1709832"/>
                  <a:gd name="connsiteY6" fmla="*/ 127111 h 486013"/>
                  <a:gd name="connsiteX7" fmla="*/ 1685810 w 1709832"/>
                  <a:gd name="connsiteY7" fmla="*/ 250079 h 486013"/>
                  <a:gd name="connsiteX8" fmla="*/ 1582166 w 1709832"/>
                  <a:gd name="connsiteY8" fmla="*/ 487816 h 486013"/>
                  <a:gd name="connsiteX9" fmla="*/ 357762 w 1709832"/>
                  <a:gd name="connsiteY9" fmla="*/ 486645 h 486013"/>
                  <a:gd name="connsiteX10" fmla="*/ 96018 w 1709832"/>
                  <a:gd name="connsiteY10" fmla="*/ 487816 h 486013"/>
                  <a:gd name="connsiteX11" fmla="*/ 37462 w 1709832"/>
                  <a:gd name="connsiteY11" fmla="*/ 299266 h 486013"/>
                  <a:gd name="connsiteX12" fmla="*/ 571 w 1709832"/>
                  <a:gd name="connsiteY12" fmla="*/ 134724 h 486013"/>
                  <a:gd name="connsiteX13" fmla="*/ 276370 w 1709832"/>
                  <a:gd name="connsiteY13" fmla="*/ 8243 h 486013"/>
                  <a:gd name="connsiteX14" fmla="*/ 320872 w 1709832"/>
                  <a:gd name="connsiteY14" fmla="*/ 26395 h 4860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709832" h="486013">
                    <a:moveTo>
                      <a:pt x="320872" y="26395"/>
                    </a:moveTo>
                    <a:cubicBezTo>
                      <a:pt x="341367" y="97833"/>
                      <a:pt x="385284" y="152876"/>
                      <a:pt x="443840" y="196207"/>
                    </a:cubicBezTo>
                    <a:cubicBezTo>
                      <a:pt x="515863" y="248908"/>
                      <a:pt x="599598" y="273501"/>
                      <a:pt x="685675" y="291068"/>
                    </a:cubicBezTo>
                    <a:cubicBezTo>
                      <a:pt x="817426" y="318589"/>
                      <a:pt x="960303" y="327958"/>
                      <a:pt x="1091468" y="296338"/>
                    </a:cubicBezTo>
                    <a:cubicBezTo>
                      <a:pt x="1196869" y="260033"/>
                      <a:pt x="1285873" y="231926"/>
                      <a:pt x="1346186" y="157560"/>
                    </a:cubicBezTo>
                    <a:cubicBezTo>
                      <a:pt x="1352042" y="150534"/>
                      <a:pt x="1418210" y="2387"/>
                      <a:pt x="1430506" y="45"/>
                    </a:cubicBezTo>
                    <a:cubicBezTo>
                      <a:pt x="1443389" y="-2297"/>
                      <a:pt x="1694008" y="87293"/>
                      <a:pt x="1710404" y="127111"/>
                    </a:cubicBezTo>
                    <a:cubicBezTo>
                      <a:pt x="1726799" y="149948"/>
                      <a:pt x="1693423" y="224314"/>
                      <a:pt x="1685810" y="250079"/>
                    </a:cubicBezTo>
                    <a:cubicBezTo>
                      <a:pt x="1661217" y="335570"/>
                      <a:pt x="1592706" y="484302"/>
                      <a:pt x="1582166" y="487816"/>
                    </a:cubicBezTo>
                    <a:cubicBezTo>
                      <a:pt x="1572797" y="487816"/>
                      <a:pt x="752429" y="486645"/>
                      <a:pt x="357762" y="486645"/>
                    </a:cubicBezTo>
                    <a:cubicBezTo>
                      <a:pt x="279298" y="486645"/>
                      <a:pt x="174482" y="487816"/>
                      <a:pt x="96018" y="487816"/>
                    </a:cubicBezTo>
                    <a:cubicBezTo>
                      <a:pt x="87234" y="484302"/>
                      <a:pt x="67325" y="371289"/>
                      <a:pt x="37462" y="299266"/>
                    </a:cubicBezTo>
                    <a:cubicBezTo>
                      <a:pt x="21066" y="250664"/>
                      <a:pt x="-4113" y="188009"/>
                      <a:pt x="571" y="134724"/>
                    </a:cubicBezTo>
                    <a:cubicBezTo>
                      <a:pt x="1743" y="123012"/>
                      <a:pt x="268758" y="11170"/>
                      <a:pt x="276370" y="8243"/>
                    </a:cubicBezTo>
                    <a:cubicBezTo>
                      <a:pt x="309161" y="-2883"/>
                      <a:pt x="309161" y="-2883"/>
                      <a:pt x="320872" y="26395"/>
                    </a:cubicBezTo>
                    <a:close/>
                  </a:path>
                </a:pathLst>
              </a:custGeom>
              <a:solidFill>
                <a:srgbClr val="983398"/>
              </a:solidFill>
              <a:ln w="58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9" name="Freeform: Shape 46">
                <a:extLst>
                  <a:ext uri="{FF2B5EF4-FFF2-40B4-BE49-F238E27FC236}">
                    <a16:creationId xmlns:a16="http://schemas.microsoft.com/office/drawing/2014/main" id="{EEBEA72E-073A-4D3C-AFCA-C4D0FB3F6667}"/>
                  </a:ext>
                </a:extLst>
              </p:cNvPr>
              <p:cNvSpPr/>
              <p:nvPr/>
            </p:nvSpPr>
            <p:spPr>
              <a:xfrm>
                <a:off x="5729457" y="4387710"/>
                <a:ext cx="1399486" cy="2020178"/>
              </a:xfrm>
              <a:custGeom>
                <a:avLst/>
                <a:gdLst>
                  <a:gd name="connsiteX0" fmla="*/ 1269844 w 1399485"/>
                  <a:gd name="connsiteY0" fmla="*/ 256325 h 2020178"/>
                  <a:gd name="connsiteX1" fmla="*/ 998145 w 1399485"/>
                  <a:gd name="connsiteY1" fmla="*/ 65433 h 2020178"/>
                  <a:gd name="connsiteX2" fmla="*/ 550778 w 1399485"/>
                  <a:gd name="connsiteY2" fmla="*/ 9804 h 2020178"/>
                  <a:gd name="connsiteX3" fmla="*/ 44855 w 1399485"/>
                  <a:gd name="connsiteY3" fmla="*/ 463027 h 2020178"/>
                  <a:gd name="connsiteX4" fmla="*/ 22604 w 1399485"/>
                  <a:gd name="connsiteY4" fmla="*/ 989445 h 2020178"/>
                  <a:gd name="connsiteX5" fmla="*/ 488123 w 1399485"/>
                  <a:gd name="connsiteY5" fmla="*/ 1539285 h 2020178"/>
                  <a:gd name="connsiteX6" fmla="*/ 492807 w 1399485"/>
                  <a:gd name="connsiteY6" fmla="*/ 1417488 h 2020178"/>
                  <a:gd name="connsiteX7" fmla="*/ 478168 w 1399485"/>
                  <a:gd name="connsiteY7" fmla="*/ 1395237 h 2020178"/>
                  <a:gd name="connsiteX8" fmla="*/ 368669 w 1399485"/>
                  <a:gd name="connsiteY8" fmla="*/ 1337267 h 2020178"/>
                  <a:gd name="connsiteX9" fmla="*/ 214082 w 1399485"/>
                  <a:gd name="connsiteY9" fmla="*/ 1155158 h 2020178"/>
                  <a:gd name="connsiteX10" fmla="*/ 189488 w 1399485"/>
                  <a:gd name="connsiteY10" fmla="*/ 1071423 h 2020178"/>
                  <a:gd name="connsiteX11" fmla="*/ 147913 w 1399485"/>
                  <a:gd name="connsiteY11" fmla="*/ 1019308 h 2020178"/>
                  <a:gd name="connsiteX12" fmla="*/ 116293 w 1399485"/>
                  <a:gd name="connsiteY12" fmla="*/ 997057 h 2020178"/>
                  <a:gd name="connsiteX13" fmla="*/ 32558 w 1399485"/>
                  <a:gd name="connsiteY13" fmla="*/ 854181 h 2020178"/>
                  <a:gd name="connsiteX14" fmla="*/ 50125 w 1399485"/>
                  <a:gd name="connsiteY14" fmla="*/ 734141 h 2020178"/>
                  <a:gd name="connsiteX15" fmla="*/ 144400 w 1399485"/>
                  <a:gd name="connsiteY15" fmla="*/ 759320 h 2020178"/>
                  <a:gd name="connsiteX16" fmla="*/ 252143 w 1399485"/>
                  <a:gd name="connsiteY16" fmla="*/ 626984 h 2020178"/>
                  <a:gd name="connsiteX17" fmla="*/ 388578 w 1399485"/>
                  <a:gd name="connsiteY17" fmla="*/ 475910 h 2020178"/>
                  <a:gd name="connsiteX18" fmla="*/ 413172 w 1399485"/>
                  <a:gd name="connsiteY18" fmla="*/ 473567 h 2020178"/>
                  <a:gd name="connsiteX19" fmla="*/ 481682 w 1399485"/>
                  <a:gd name="connsiteY19" fmla="*/ 505773 h 2020178"/>
                  <a:gd name="connsiteX20" fmla="*/ 792614 w 1399485"/>
                  <a:gd name="connsiteY20" fmla="*/ 578968 h 2020178"/>
                  <a:gd name="connsiteX21" fmla="*/ 893915 w 1399485"/>
                  <a:gd name="connsiteY21" fmla="*/ 587166 h 2020178"/>
                  <a:gd name="connsiteX22" fmla="*/ 1094177 w 1399485"/>
                  <a:gd name="connsiteY22" fmla="*/ 729457 h 2020178"/>
                  <a:gd name="connsiteX23" fmla="*/ 1141021 w 1399485"/>
                  <a:gd name="connsiteY23" fmla="*/ 850667 h 2020178"/>
                  <a:gd name="connsiteX24" fmla="*/ 1176155 w 1399485"/>
                  <a:gd name="connsiteY24" fmla="*/ 894584 h 2020178"/>
                  <a:gd name="connsiteX25" fmla="*/ 1240566 w 1399485"/>
                  <a:gd name="connsiteY25" fmla="*/ 862379 h 2020178"/>
                  <a:gd name="connsiteX26" fmla="*/ 1318446 w 1399485"/>
                  <a:gd name="connsiteY26" fmla="*/ 782157 h 2020178"/>
                  <a:gd name="connsiteX27" fmla="*/ 1210703 w 1399485"/>
                  <a:gd name="connsiteY27" fmla="*/ 1022236 h 2020178"/>
                  <a:gd name="connsiteX28" fmla="*/ 1174398 w 1399485"/>
                  <a:gd name="connsiteY28" fmla="*/ 1059712 h 2020178"/>
                  <a:gd name="connsiteX29" fmla="*/ 1138094 w 1399485"/>
                  <a:gd name="connsiteY29" fmla="*/ 1180337 h 2020178"/>
                  <a:gd name="connsiteX30" fmla="*/ 869322 w 1399485"/>
                  <a:gd name="connsiteY30" fmla="*/ 1402264 h 2020178"/>
                  <a:gd name="connsiteX31" fmla="*/ 865223 w 1399485"/>
                  <a:gd name="connsiteY31" fmla="*/ 1606624 h 2020178"/>
                  <a:gd name="connsiteX32" fmla="*/ 944274 w 1399485"/>
                  <a:gd name="connsiteY32" fmla="*/ 1689773 h 2020178"/>
                  <a:gd name="connsiteX33" fmla="*/ 958913 w 1399485"/>
                  <a:gd name="connsiteY33" fmla="*/ 1764139 h 2020178"/>
                  <a:gd name="connsiteX34" fmla="*/ 917923 w 1399485"/>
                  <a:gd name="connsiteY34" fmla="*/ 1826208 h 2020178"/>
                  <a:gd name="connsiteX35" fmla="*/ 934319 w 1399485"/>
                  <a:gd name="connsiteY35" fmla="*/ 1898232 h 2020178"/>
                  <a:gd name="connsiteX36" fmla="*/ 905627 w 1399485"/>
                  <a:gd name="connsiteY36" fmla="*/ 1993093 h 2020178"/>
                  <a:gd name="connsiteX37" fmla="*/ 878106 w 1399485"/>
                  <a:gd name="connsiteY37" fmla="*/ 2015930 h 2020178"/>
                  <a:gd name="connsiteX38" fmla="*/ 917338 w 1399485"/>
                  <a:gd name="connsiteY38" fmla="*/ 2021785 h 2020178"/>
                  <a:gd name="connsiteX39" fmla="*/ 1035621 w 1399485"/>
                  <a:gd name="connsiteY39" fmla="*/ 2015344 h 2020178"/>
                  <a:gd name="connsiteX40" fmla="*/ 1172642 w 1399485"/>
                  <a:gd name="connsiteY40" fmla="*/ 1892377 h 2020178"/>
                  <a:gd name="connsiteX41" fmla="*/ 1183182 w 1399485"/>
                  <a:gd name="connsiteY41" fmla="*/ 1806299 h 2020178"/>
                  <a:gd name="connsiteX42" fmla="*/ 1167957 w 1399485"/>
                  <a:gd name="connsiteY42" fmla="*/ 1757113 h 2020178"/>
                  <a:gd name="connsiteX43" fmla="*/ 1169714 w 1399485"/>
                  <a:gd name="connsiteY43" fmla="*/ 1560950 h 2020178"/>
                  <a:gd name="connsiteX44" fmla="*/ 1162687 w 1399485"/>
                  <a:gd name="connsiteY44" fmla="*/ 1529330 h 2020178"/>
                  <a:gd name="connsiteX45" fmla="*/ 1218315 w 1399485"/>
                  <a:gd name="connsiteY45" fmla="*/ 1480143 h 2020178"/>
                  <a:gd name="connsiteX46" fmla="*/ 1232954 w 1399485"/>
                  <a:gd name="connsiteY46" fmla="*/ 1343708 h 2020178"/>
                  <a:gd name="connsiteX47" fmla="*/ 1222414 w 1399485"/>
                  <a:gd name="connsiteY47" fmla="*/ 1261729 h 2020178"/>
                  <a:gd name="connsiteX48" fmla="*/ 1338940 w 1399485"/>
                  <a:gd name="connsiteY48" fmla="*/ 1036875 h 2020178"/>
                  <a:gd name="connsiteX49" fmla="*/ 1386371 w 1399485"/>
                  <a:gd name="connsiteY49" fmla="*/ 767518 h 2020178"/>
                  <a:gd name="connsiteX50" fmla="*/ 1384028 w 1399485"/>
                  <a:gd name="connsiteY50" fmla="*/ 683197 h 2020178"/>
                  <a:gd name="connsiteX51" fmla="*/ 1399838 w 1399485"/>
                  <a:gd name="connsiteY51" fmla="*/ 607075 h 2020178"/>
                  <a:gd name="connsiteX52" fmla="*/ 1269844 w 1399485"/>
                  <a:gd name="connsiteY52" fmla="*/ 256325 h 20201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</a:cxnLst>
                <a:rect l="l" t="t" r="r" b="b"/>
                <a:pathLst>
                  <a:path w="1399485" h="2020178">
                    <a:moveTo>
                      <a:pt x="1269844" y="256325"/>
                    </a:moveTo>
                    <a:cubicBezTo>
                      <a:pt x="1194307" y="170248"/>
                      <a:pt x="1095933" y="118719"/>
                      <a:pt x="998145" y="65433"/>
                    </a:cubicBezTo>
                    <a:cubicBezTo>
                      <a:pt x="856440" y="-11861"/>
                      <a:pt x="703023" y="-6006"/>
                      <a:pt x="550778" y="9804"/>
                    </a:cubicBezTo>
                    <a:cubicBezTo>
                      <a:pt x="358129" y="29714"/>
                      <a:pt x="103997" y="215921"/>
                      <a:pt x="44855" y="463027"/>
                    </a:cubicBezTo>
                    <a:cubicBezTo>
                      <a:pt x="2695" y="639280"/>
                      <a:pt x="-19557" y="812606"/>
                      <a:pt x="22604" y="989445"/>
                    </a:cubicBezTo>
                    <a:cubicBezTo>
                      <a:pt x="84673" y="1250018"/>
                      <a:pt x="487538" y="1542798"/>
                      <a:pt x="488123" y="1539285"/>
                    </a:cubicBezTo>
                    <a:cubicBezTo>
                      <a:pt x="492222" y="1498881"/>
                      <a:pt x="492807" y="1458478"/>
                      <a:pt x="492807" y="1417488"/>
                    </a:cubicBezTo>
                    <a:cubicBezTo>
                      <a:pt x="492807" y="1405777"/>
                      <a:pt x="489880" y="1399922"/>
                      <a:pt x="478168" y="1395237"/>
                    </a:cubicBezTo>
                    <a:cubicBezTo>
                      <a:pt x="440107" y="1379427"/>
                      <a:pt x="403217" y="1359518"/>
                      <a:pt x="368669" y="1337267"/>
                    </a:cubicBezTo>
                    <a:cubicBezTo>
                      <a:pt x="298988" y="1292179"/>
                      <a:pt x="241017" y="1236551"/>
                      <a:pt x="214082" y="1155158"/>
                    </a:cubicBezTo>
                    <a:cubicBezTo>
                      <a:pt x="205298" y="1127637"/>
                      <a:pt x="195344" y="1100115"/>
                      <a:pt x="189488" y="1071423"/>
                    </a:cubicBezTo>
                    <a:cubicBezTo>
                      <a:pt x="184218" y="1046244"/>
                      <a:pt x="177191" y="1025749"/>
                      <a:pt x="147913" y="1019308"/>
                    </a:cubicBezTo>
                    <a:cubicBezTo>
                      <a:pt x="135031" y="1016380"/>
                      <a:pt x="125662" y="1005840"/>
                      <a:pt x="116293" y="997057"/>
                    </a:cubicBezTo>
                    <a:cubicBezTo>
                      <a:pt x="75304" y="957239"/>
                      <a:pt x="46026" y="909809"/>
                      <a:pt x="32558" y="854181"/>
                    </a:cubicBezTo>
                    <a:cubicBezTo>
                      <a:pt x="22604" y="813191"/>
                      <a:pt x="24946" y="772202"/>
                      <a:pt x="50125" y="734141"/>
                    </a:cubicBezTo>
                    <a:cubicBezTo>
                      <a:pt x="72376" y="758735"/>
                      <a:pt x="118050" y="771031"/>
                      <a:pt x="144400" y="759320"/>
                    </a:cubicBezTo>
                    <a:cubicBezTo>
                      <a:pt x="200028" y="734141"/>
                      <a:pt x="222865" y="680855"/>
                      <a:pt x="252143" y="626984"/>
                    </a:cubicBezTo>
                    <a:cubicBezTo>
                      <a:pt x="285520" y="566085"/>
                      <a:pt x="332950" y="517484"/>
                      <a:pt x="388578" y="475910"/>
                    </a:cubicBezTo>
                    <a:cubicBezTo>
                      <a:pt x="396776" y="469468"/>
                      <a:pt x="403217" y="468297"/>
                      <a:pt x="413172" y="473567"/>
                    </a:cubicBezTo>
                    <a:cubicBezTo>
                      <a:pt x="435423" y="485278"/>
                      <a:pt x="458845" y="495818"/>
                      <a:pt x="481682" y="505773"/>
                    </a:cubicBezTo>
                    <a:cubicBezTo>
                      <a:pt x="581227" y="547933"/>
                      <a:pt x="682529" y="583067"/>
                      <a:pt x="792614" y="578968"/>
                    </a:cubicBezTo>
                    <a:cubicBezTo>
                      <a:pt x="834189" y="577797"/>
                      <a:pt x="852926" y="579553"/>
                      <a:pt x="893915" y="587166"/>
                    </a:cubicBezTo>
                    <a:cubicBezTo>
                      <a:pt x="994046" y="605318"/>
                      <a:pt x="1060214" y="660946"/>
                      <a:pt x="1094177" y="729457"/>
                    </a:cubicBezTo>
                    <a:cubicBezTo>
                      <a:pt x="1109987" y="761077"/>
                      <a:pt x="1140436" y="814948"/>
                      <a:pt x="1141021" y="850667"/>
                    </a:cubicBezTo>
                    <a:cubicBezTo>
                      <a:pt x="1141021" y="872333"/>
                      <a:pt x="1156831" y="899854"/>
                      <a:pt x="1176155" y="894584"/>
                    </a:cubicBezTo>
                    <a:cubicBezTo>
                      <a:pt x="1212460" y="884630"/>
                      <a:pt x="1220072" y="874675"/>
                      <a:pt x="1240566" y="862379"/>
                    </a:cubicBezTo>
                    <a:cubicBezTo>
                      <a:pt x="1275114" y="841884"/>
                      <a:pt x="1290339" y="812020"/>
                      <a:pt x="1318446" y="782157"/>
                    </a:cubicBezTo>
                    <a:cubicBezTo>
                      <a:pt x="1340697" y="923862"/>
                      <a:pt x="1248179" y="1019308"/>
                      <a:pt x="1210703" y="1022236"/>
                    </a:cubicBezTo>
                    <a:cubicBezTo>
                      <a:pt x="1187866" y="1023993"/>
                      <a:pt x="1178497" y="1038046"/>
                      <a:pt x="1174398" y="1059712"/>
                    </a:cubicBezTo>
                    <a:cubicBezTo>
                      <a:pt x="1166786" y="1101287"/>
                      <a:pt x="1153318" y="1141104"/>
                      <a:pt x="1138094" y="1180337"/>
                    </a:cubicBezTo>
                    <a:cubicBezTo>
                      <a:pt x="1097690" y="1240650"/>
                      <a:pt x="981749" y="1363031"/>
                      <a:pt x="869322" y="1402264"/>
                    </a:cubicBezTo>
                    <a:cubicBezTo>
                      <a:pt x="869322" y="1403435"/>
                      <a:pt x="868736" y="1587886"/>
                      <a:pt x="865223" y="1606624"/>
                    </a:cubicBezTo>
                    <a:cubicBezTo>
                      <a:pt x="871664" y="1656982"/>
                      <a:pt x="944274" y="1689773"/>
                      <a:pt x="944274" y="1689773"/>
                    </a:cubicBezTo>
                    <a:cubicBezTo>
                      <a:pt x="962426" y="1707340"/>
                      <a:pt x="961840" y="1758284"/>
                      <a:pt x="958913" y="1764139"/>
                    </a:cubicBezTo>
                    <a:cubicBezTo>
                      <a:pt x="947787" y="1789318"/>
                      <a:pt x="923779" y="1793417"/>
                      <a:pt x="917923" y="1826208"/>
                    </a:cubicBezTo>
                    <a:cubicBezTo>
                      <a:pt x="912653" y="1854315"/>
                      <a:pt x="926707" y="1870711"/>
                      <a:pt x="934319" y="1898232"/>
                    </a:cubicBezTo>
                    <a:cubicBezTo>
                      <a:pt x="945445" y="1936879"/>
                      <a:pt x="933148" y="1967328"/>
                      <a:pt x="905627" y="1993093"/>
                    </a:cubicBezTo>
                    <a:cubicBezTo>
                      <a:pt x="898014" y="2000705"/>
                      <a:pt x="888646" y="2007146"/>
                      <a:pt x="878106" y="2015930"/>
                    </a:cubicBezTo>
                    <a:cubicBezTo>
                      <a:pt x="893330" y="2018272"/>
                      <a:pt x="905041" y="2020028"/>
                      <a:pt x="917338" y="2021785"/>
                    </a:cubicBezTo>
                    <a:cubicBezTo>
                      <a:pt x="957156" y="2028226"/>
                      <a:pt x="996974" y="2025884"/>
                      <a:pt x="1035621" y="2015344"/>
                    </a:cubicBezTo>
                    <a:cubicBezTo>
                      <a:pt x="1107644" y="1995435"/>
                      <a:pt x="1135752" y="1980796"/>
                      <a:pt x="1172642" y="1892377"/>
                    </a:cubicBezTo>
                    <a:cubicBezTo>
                      <a:pt x="1183182" y="1866026"/>
                      <a:pt x="1188452" y="1822109"/>
                      <a:pt x="1183182" y="1806299"/>
                    </a:cubicBezTo>
                    <a:cubicBezTo>
                      <a:pt x="1176741" y="1786976"/>
                      <a:pt x="1165029" y="1772923"/>
                      <a:pt x="1167957" y="1757113"/>
                    </a:cubicBezTo>
                    <a:cubicBezTo>
                      <a:pt x="1209532" y="1686260"/>
                      <a:pt x="1211288" y="1628875"/>
                      <a:pt x="1169714" y="1560950"/>
                    </a:cubicBezTo>
                    <a:cubicBezTo>
                      <a:pt x="1163858" y="1550996"/>
                      <a:pt x="1157417" y="1534014"/>
                      <a:pt x="1162687" y="1529330"/>
                    </a:cubicBezTo>
                    <a:cubicBezTo>
                      <a:pt x="1182596" y="1510592"/>
                      <a:pt x="1206604" y="1505908"/>
                      <a:pt x="1218315" y="1480143"/>
                    </a:cubicBezTo>
                    <a:cubicBezTo>
                      <a:pt x="1235882" y="1451451"/>
                      <a:pt x="1261061" y="1399922"/>
                      <a:pt x="1232954" y="1343708"/>
                    </a:cubicBezTo>
                    <a:cubicBezTo>
                      <a:pt x="1208361" y="1306818"/>
                      <a:pt x="1213045" y="1269342"/>
                      <a:pt x="1222414" y="1261729"/>
                    </a:cubicBezTo>
                    <a:cubicBezTo>
                      <a:pt x="1239981" y="1247091"/>
                      <a:pt x="1332499" y="1052685"/>
                      <a:pt x="1338940" y="1036875"/>
                    </a:cubicBezTo>
                    <a:cubicBezTo>
                      <a:pt x="1377587" y="942600"/>
                      <a:pt x="1391055" y="869405"/>
                      <a:pt x="1386371" y="767518"/>
                    </a:cubicBezTo>
                    <a:cubicBezTo>
                      <a:pt x="1385785" y="748780"/>
                      <a:pt x="1377002" y="700764"/>
                      <a:pt x="1384028" y="683197"/>
                    </a:cubicBezTo>
                    <a:cubicBezTo>
                      <a:pt x="1393397" y="659190"/>
                      <a:pt x="1398082" y="633425"/>
                      <a:pt x="1399838" y="607075"/>
                    </a:cubicBezTo>
                    <a:cubicBezTo>
                      <a:pt x="1410378" y="471225"/>
                      <a:pt x="1358849" y="357041"/>
                      <a:pt x="1269844" y="256325"/>
                    </a:cubicBezTo>
                    <a:close/>
                  </a:path>
                </a:pathLst>
              </a:custGeom>
              <a:solidFill>
                <a:srgbClr val="262020"/>
              </a:solidFill>
              <a:ln w="58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19" name="Group 52">
              <a:extLst>
                <a:ext uri="{FF2B5EF4-FFF2-40B4-BE49-F238E27FC236}">
                  <a16:creationId xmlns:a16="http://schemas.microsoft.com/office/drawing/2014/main" id="{CA7C579D-C593-44ED-852A-F2C484506893}"/>
                </a:ext>
              </a:extLst>
            </p:cNvPr>
            <p:cNvGrpSpPr/>
            <p:nvPr/>
          </p:nvGrpSpPr>
          <p:grpSpPr>
            <a:xfrm>
              <a:off x="5177076" y="4525515"/>
              <a:ext cx="1209198" cy="1244810"/>
              <a:chOff x="2736685" y="4481687"/>
              <a:chExt cx="1741367" cy="1792653"/>
            </a:xfrm>
          </p:grpSpPr>
          <p:sp>
            <p:nvSpPr>
              <p:cNvPr id="234" name="Freeform: Shape 53">
                <a:extLst>
                  <a:ext uri="{FF2B5EF4-FFF2-40B4-BE49-F238E27FC236}">
                    <a16:creationId xmlns:a16="http://schemas.microsoft.com/office/drawing/2014/main" id="{4E48C521-C98E-4127-809C-66EEF0831DF7}"/>
                  </a:ext>
                </a:extLst>
              </p:cNvPr>
              <p:cNvSpPr/>
              <p:nvPr/>
            </p:nvSpPr>
            <p:spPr>
              <a:xfrm>
                <a:off x="3172072" y="4481687"/>
                <a:ext cx="883757" cy="1511276"/>
              </a:xfrm>
              <a:custGeom>
                <a:avLst/>
                <a:gdLst>
                  <a:gd name="connsiteX0" fmla="*/ 216364 w 989594"/>
                  <a:gd name="connsiteY0" fmla="*/ 1501182 h 1692265"/>
                  <a:gd name="connsiteX1" fmla="*/ 128530 w 989594"/>
                  <a:gd name="connsiteY1" fmla="*/ 1386412 h 1692265"/>
                  <a:gd name="connsiteX2" fmla="*/ 36597 w 989594"/>
                  <a:gd name="connsiteY2" fmla="*/ 1159215 h 1692265"/>
                  <a:gd name="connsiteX3" fmla="*/ 35426 w 989594"/>
                  <a:gd name="connsiteY3" fmla="*/ 1145162 h 1692265"/>
                  <a:gd name="connsiteX4" fmla="*/ 13175 w 989594"/>
                  <a:gd name="connsiteY4" fmla="*/ 938460 h 1692265"/>
                  <a:gd name="connsiteX5" fmla="*/ 2635 w 989594"/>
                  <a:gd name="connsiteY5" fmla="*/ 839500 h 1692265"/>
                  <a:gd name="connsiteX6" fmla="*/ 6734 w 989594"/>
                  <a:gd name="connsiteY6" fmla="*/ 783872 h 1692265"/>
                  <a:gd name="connsiteX7" fmla="*/ 1464 w 989594"/>
                  <a:gd name="connsiteY7" fmla="*/ 670274 h 1692265"/>
                  <a:gd name="connsiteX8" fmla="*/ 3806 w 989594"/>
                  <a:gd name="connsiteY8" fmla="*/ 643338 h 1692265"/>
                  <a:gd name="connsiteX9" fmla="*/ 1464 w 989594"/>
                  <a:gd name="connsiteY9" fmla="*/ 458301 h 1692265"/>
                  <a:gd name="connsiteX10" fmla="*/ 43624 w 989594"/>
                  <a:gd name="connsiteY10" fmla="*/ 223492 h 1692265"/>
                  <a:gd name="connsiteX11" fmla="*/ 50065 w 989594"/>
                  <a:gd name="connsiteY11" fmla="*/ 206511 h 1692265"/>
                  <a:gd name="connsiteX12" fmla="*/ 65875 w 989594"/>
                  <a:gd name="connsiteY12" fmla="*/ 169035 h 1692265"/>
                  <a:gd name="connsiteX13" fmla="*/ 139656 w 989594"/>
                  <a:gd name="connsiteY13" fmla="*/ 101110 h 1692265"/>
                  <a:gd name="connsiteX14" fmla="*/ 165420 w 989594"/>
                  <a:gd name="connsiteY14" fmla="*/ 85300 h 1692265"/>
                  <a:gd name="connsiteX15" fmla="*/ 296000 w 989594"/>
                  <a:gd name="connsiteY15" fmla="*/ 27915 h 1692265"/>
                  <a:gd name="connsiteX16" fmla="*/ 481037 w 989594"/>
                  <a:gd name="connsiteY16" fmla="*/ 2151 h 1692265"/>
                  <a:gd name="connsiteX17" fmla="*/ 776158 w 989594"/>
                  <a:gd name="connsiteY17" fmla="*/ 57193 h 1692265"/>
                  <a:gd name="connsiteX18" fmla="*/ 900297 w 989594"/>
                  <a:gd name="connsiteY18" fmla="*/ 173720 h 1692265"/>
                  <a:gd name="connsiteX19" fmla="*/ 993401 w 989594"/>
                  <a:gd name="connsiteY19" fmla="*/ 525641 h 1692265"/>
                  <a:gd name="connsiteX20" fmla="*/ 988716 w 989594"/>
                  <a:gd name="connsiteY20" fmla="*/ 647437 h 1692265"/>
                  <a:gd name="connsiteX21" fmla="*/ 991059 w 989594"/>
                  <a:gd name="connsiteY21" fmla="*/ 674958 h 1692265"/>
                  <a:gd name="connsiteX22" fmla="*/ 981690 w 989594"/>
                  <a:gd name="connsiteY22" fmla="*/ 874634 h 1692265"/>
                  <a:gd name="connsiteX23" fmla="*/ 965880 w 989594"/>
                  <a:gd name="connsiteY23" fmla="*/ 953099 h 1692265"/>
                  <a:gd name="connsiteX24" fmla="*/ 955339 w 989594"/>
                  <a:gd name="connsiteY24" fmla="*/ 1105344 h 1692265"/>
                  <a:gd name="connsiteX25" fmla="*/ 911423 w 989594"/>
                  <a:gd name="connsiteY25" fmla="*/ 1322001 h 1692265"/>
                  <a:gd name="connsiteX26" fmla="*/ 832372 w 989594"/>
                  <a:gd name="connsiteY26" fmla="*/ 1481273 h 1692265"/>
                  <a:gd name="connsiteX27" fmla="*/ 810121 w 989594"/>
                  <a:gd name="connsiteY27" fmla="*/ 1511136 h 1692265"/>
                  <a:gd name="connsiteX28" fmla="*/ 777330 w 989594"/>
                  <a:gd name="connsiteY28" fmla="*/ 1555639 h 1692265"/>
                  <a:gd name="connsiteX29" fmla="*/ 644993 w 989594"/>
                  <a:gd name="connsiteY29" fmla="*/ 1663382 h 1692265"/>
                  <a:gd name="connsiteX30" fmla="*/ 517341 w 989594"/>
                  <a:gd name="connsiteY30" fmla="*/ 1692660 h 1692265"/>
                  <a:gd name="connsiteX31" fmla="*/ 304783 w 989594"/>
                  <a:gd name="connsiteY31" fmla="*/ 1592529 h 1692265"/>
                  <a:gd name="connsiteX32" fmla="*/ 231003 w 989594"/>
                  <a:gd name="connsiteY32" fmla="*/ 1524019 h 1692265"/>
                  <a:gd name="connsiteX33" fmla="*/ 216364 w 989594"/>
                  <a:gd name="connsiteY33" fmla="*/ 1501182 h 16922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989594" h="1692265">
                    <a:moveTo>
                      <a:pt x="216364" y="1501182"/>
                    </a:moveTo>
                    <a:cubicBezTo>
                      <a:pt x="186501" y="1463120"/>
                      <a:pt x="153709" y="1427987"/>
                      <a:pt x="128530" y="1386412"/>
                    </a:cubicBezTo>
                    <a:cubicBezTo>
                      <a:pt x="85784" y="1316731"/>
                      <a:pt x="59434" y="1272814"/>
                      <a:pt x="36597" y="1159215"/>
                    </a:cubicBezTo>
                    <a:cubicBezTo>
                      <a:pt x="36597" y="1154531"/>
                      <a:pt x="37183" y="1149261"/>
                      <a:pt x="35426" y="1145162"/>
                    </a:cubicBezTo>
                    <a:cubicBezTo>
                      <a:pt x="16103" y="1065526"/>
                      <a:pt x="23130" y="1008141"/>
                      <a:pt x="13175" y="938460"/>
                    </a:cubicBezTo>
                    <a:cubicBezTo>
                      <a:pt x="2635" y="906254"/>
                      <a:pt x="878" y="872877"/>
                      <a:pt x="2635" y="839500"/>
                    </a:cubicBezTo>
                    <a:cubicBezTo>
                      <a:pt x="3806" y="820762"/>
                      <a:pt x="3806" y="802024"/>
                      <a:pt x="6734" y="783872"/>
                    </a:cubicBezTo>
                    <a:cubicBezTo>
                      <a:pt x="12590" y="745225"/>
                      <a:pt x="7319" y="707749"/>
                      <a:pt x="1464" y="670274"/>
                    </a:cubicBezTo>
                    <a:cubicBezTo>
                      <a:pt x="293" y="661490"/>
                      <a:pt x="-2049" y="651536"/>
                      <a:pt x="3806" y="643338"/>
                    </a:cubicBezTo>
                    <a:cubicBezTo>
                      <a:pt x="-878" y="581854"/>
                      <a:pt x="-293" y="520371"/>
                      <a:pt x="1464" y="458301"/>
                    </a:cubicBezTo>
                    <a:cubicBezTo>
                      <a:pt x="4392" y="373981"/>
                      <a:pt x="10247" y="298444"/>
                      <a:pt x="43624" y="223492"/>
                    </a:cubicBezTo>
                    <a:cubicBezTo>
                      <a:pt x="45966" y="218222"/>
                      <a:pt x="51236" y="212952"/>
                      <a:pt x="50065" y="206511"/>
                    </a:cubicBezTo>
                    <a:cubicBezTo>
                      <a:pt x="49480" y="191286"/>
                      <a:pt x="57678" y="179575"/>
                      <a:pt x="65875" y="169035"/>
                    </a:cubicBezTo>
                    <a:cubicBezTo>
                      <a:pt x="81685" y="149712"/>
                      <a:pt x="116233" y="113993"/>
                      <a:pt x="139656" y="101110"/>
                    </a:cubicBezTo>
                    <a:cubicBezTo>
                      <a:pt x="147854" y="94669"/>
                      <a:pt x="156051" y="89399"/>
                      <a:pt x="165420" y="85300"/>
                    </a:cubicBezTo>
                    <a:cubicBezTo>
                      <a:pt x="209337" y="66562"/>
                      <a:pt x="253254" y="48410"/>
                      <a:pt x="296000" y="27915"/>
                    </a:cubicBezTo>
                    <a:cubicBezTo>
                      <a:pt x="355142" y="-191"/>
                      <a:pt x="416625" y="-3119"/>
                      <a:pt x="481037" y="2151"/>
                    </a:cubicBezTo>
                    <a:cubicBezTo>
                      <a:pt x="581753" y="10349"/>
                      <a:pt x="680712" y="22060"/>
                      <a:pt x="776158" y="57193"/>
                    </a:cubicBezTo>
                    <a:cubicBezTo>
                      <a:pt x="830615" y="77688"/>
                      <a:pt x="872776" y="122776"/>
                      <a:pt x="900297" y="173720"/>
                    </a:cubicBezTo>
                    <a:cubicBezTo>
                      <a:pt x="960024" y="283219"/>
                      <a:pt x="998671" y="398574"/>
                      <a:pt x="993401" y="525641"/>
                    </a:cubicBezTo>
                    <a:cubicBezTo>
                      <a:pt x="991644" y="566044"/>
                      <a:pt x="991059" y="606448"/>
                      <a:pt x="988716" y="647437"/>
                    </a:cubicBezTo>
                    <a:cubicBezTo>
                      <a:pt x="993401" y="656220"/>
                      <a:pt x="992815" y="665589"/>
                      <a:pt x="991059" y="674958"/>
                    </a:cubicBezTo>
                    <a:cubicBezTo>
                      <a:pt x="978762" y="741126"/>
                      <a:pt x="983446" y="807880"/>
                      <a:pt x="981690" y="874634"/>
                    </a:cubicBezTo>
                    <a:cubicBezTo>
                      <a:pt x="981104" y="901569"/>
                      <a:pt x="982275" y="929091"/>
                      <a:pt x="965880" y="953099"/>
                    </a:cubicBezTo>
                    <a:cubicBezTo>
                      <a:pt x="951241" y="1002871"/>
                      <a:pt x="955339" y="1053815"/>
                      <a:pt x="955339" y="1105344"/>
                    </a:cubicBezTo>
                    <a:cubicBezTo>
                      <a:pt x="954754" y="1179710"/>
                      <a:pt x="923719" y="1249977"/>
                      <a:pt x="911423" y="1322001"/>
                    </a:cubicBezTo>
                    <a:cubicBezTo>
                      <a:pt x="900882" y="1383484"/>
                      <a:pt x="867506" y="1432671"/>
                      <a:pt x="832372" y="1481273"/>
                    </a:cubicBezTo>
                    <a:cubicBezTo>
                      <a:pt x="825345" y="1491227"/>
                      <a:pt x="817148" y="1501182"/>
                      <a:pt x="810121" y="1511136"/>
                    </a:cubicBezTo>
                    <a:cubicBezTo>
                      <a:pt x="805436" y="1530460"/>
                      <a:pt x="790797" y="1543342"/>
                      <a:pt x="777330" y="1555639"/>
                    </a:cubicBezTo>
                    <a:cubicBezTo>
                      <a:pt x="734584" y="1593700"/>
                      <a:pt x="691838" y="1631176"/>
                      <a:pt x="644993" y="1663382"/>
                    </a:cubicBezTo>
                    <a:cubicBezTo>
                      <a:pt x="606346" y="1689732"/>
                      <a:pt x="561844" y="1693245"/>
                      <a:pt x="517341" y="1692660"/>
                    </a:cubicBezTo>
                    <a:cubicBezTo>
                      <a:pt x="431850" y="1691488"/>
                      <a:pt x="363339" y="1651670"/>
                      <a:pt x="304783" y="1592529"/>
                    </a:cubicBezTo>
                    <a:cubicBezTo>
                      <a:pt x="280776" y="1568521"/>
                      <a:pt x="253840" y="1548612"/>
                      <a:pt x="231003" y="1524019"/>
                    </a:cubicBezTo>
                    <a:cubicBezTo>
                      <a:pt x="224562" y="1517578"/>
                      <a:pt x="216364" y="1511722"/>
                      <a:pt x="216364" y="1501182"/>
                    </a:cubicBezTo>
                    <a:close/>
                  </a:path>
                </a:pathLst>
              </a:custGeom>
              <a:solidFill>
                <a:srgbClr val="714B25"/>
              </a:solidFill>
              <a:ln w="58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35" name="Freeform: Shape 54">
                <a:extLst>
                  <a:ext uri="{FF2B5EF4-FFF2-40B4-BE49-F238E27FC236}">
                    <a16:creationId xmlns:a16="http://schemas.microsoft.com/office/drawing/2014/main" id="{DEFAB25F-105C-46E8-A492-2B6045956526}"/>
                  </a:ext>
                </a:extLst>
              </p:cNvPr>
              <p:cNvSpPr/>
              <p:nvPr/>
            </p:nvSpPr>
            <p:spPr>
              <a:xfrm>
                <a:off x="2736685" y="5855994"/>
                <a:ext cx="1741367" cy="418346"/>
              </a:xfrm>
              <a:custGeom>
                <a:avLst/>
                <a:gdLst>
                  <a:gd name="connsiteX0" fmla="*/ 1948526 w 1949911"/>
                  <a:gd name="connsiteY0" fmla="*/ 469970 h 468447"/>
                  <a:gd name="connsiteX1" fmla="*/ 1143968 w 1949911"/>
                  <a:gd name="connsiteY1" fmla="*/ 469970 h 468447"/>
                  <a:gd name="connsiteX2" fmla="*/ 27307 w 1949911"/>
                  <a:gd name="connsiteY2" fmla="*/ 469970 h 468447"/>
                  <a:gd name="connsiteX3" fmla="*/ 2128 w 1949911"/>
                  <a:gd name="connsiteY3" fmla="*/ 440107 h 468447"/>
                  <a:gd name="connsiteX4" fmla="*/ 53071 w 1949911"/>
                  <a:gd name="connsiteY4" fmla="*/ 275565 h 468447"/>
                  <a:gd name="connsiteX5" fmla="*/ 278511 w 1949911"/>
                  <a:gd name="connsiteY5" fmla="*/ 94041 h 468447"/>
                  <a:gd name="connsiteX6" fmla="*/ 557238 w 1949911"/>
                  <a:gd name="connsiteY6" fmla="*/ 6208 h 468447"/>
                  <a:gd name="connsiteX7" fmla="*/ 581831 w 1949911"/>
                  <a:gd name="connsiteY7" fmla="*/ 352 h 468447"/>
                  <a:gd name="connsiteX8" fmla="*/ 596470 w 1949911"/>
                  <a:gd name="connsiteY8" fmla="*/ 29044 h 468447"/>
                  <a:gd name="connsiteX9" fmla="*/ 885151 w 1949911"/>
                  <a:gd name="connsiteY9" fmla="*/ 335877 h 468447"/>
                  <a:gd name="connsiteX10" fmla="*/ 1067259 w 1949911"/>
                  <a:gd name="connsiteY10" fmla="*/ 331193 h 468447"/>
                  <a:gd name="connsiteX11" fmla="*/ 1354769 w 1949911"/>
                  <a:gd name="connsiteY11" fmla="*/ 36071 h 468447"/>
                  <a:gd name="connsiteX12" fmla="*/ 1375849 w 1949911"/>
                  <a:gd name="connsiteY12" fmla="*/ 938 h 468447"/>
                  <a:gd name="connsiteX13" fmla="*/ 1677997 w 1949911"/>
                  <a:gd name="connsiteY13" fmla="*/ 96384 h 468447"/>
                  <a:gd name="connsiteX14" fmla="*/ 1947940 w 1949911"/>
                  <a:gd name="connsiteY14" fmla="*/ 423126 h 468447"/>
                  <a:gd name="connsiteX15" fmla="*/ 1948526 w 1949911"/>
                  <a:gd name="connsiteY15" fmla="*/ 469970 h 4684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949911" h="468447">
                    <a:moveTo>
                      <a:pt x="1948526" y="469970"/>
                    </a:moveTo>
                    <a:cubicBezTo>
                      <a:pt x="1680340" y="469970"/>
                      <a:pt x="1412154" y="469970"/>
                      <a:pt x="1143968" y="469970"/>
                    </a:cubicBezTo>
                    <a:cubicBezTo>
                      <a:pt x="771552" y="469970"/>
                      <a:pt x="399722" y="469970"/>
                      <a:pt x="27307" y="469970"/>
                    </a:cubicBezTo>
                    <a:cubicBezTo>
                      <a:pt x="-3142" y="469970"/>
                      <a:pt x="-1971" y="469970"/>
                      <a:pt x="2128" y="440107"/>
                    </a:cubicBezTo>
                    <a:cubicBezTo>
                      <a:pt x="10325" y="382722"/>
                      <a:pt x="24964" y="327094"/>
                      <a:pt x="53071" y="275565"/>
                    </a:cubicBezTo>
                    <a:cubicBezTo>
                      <a:pt x="103429" y="184803"/>
                      <a:pt x="178381" y="122734"/>
                      <a:pt x="278511" y="94041"/>
                    </a:cubicBezTo>
                    <a:cubicBezTo>
                      <a:pt x="372201" y="67691"/>
                      <a:pt x="464134" y="34900"/>
                      <a:pt x="557238" y="6208"/>
                    </a:cubicBezTo>
                    <a:cubicBezTo>
                      <a:pt x="565435" y="3865"/>
                      <a:pt x="573048" y="-1405"/>
                      <a:pt x="581831" y="352"/>
                    </a:cubicBezTo>
                    <a:cubicBezTo>
                      <a:pt x="591786" y="7379"/>
                      <a:pt x="592371" y="19090"/>
                      <a:pt x="596470" y="29044"/>
                    </a:cubicBezTo>
                    <a:cubicBezTo>
                      <a:pt x="650341" y="171335"/>
                      <a:pt x="744031" y="274394"/>
                      <a:pt x="885151" y="335877"/>
                    </a:cubicBezTo>
                    <a:cubicBezTo>
                      <a:pt x="948391" y="363399"/>
                      <a:pt x="1005776" y="359885"/>
                      <a:pt x="1067259" y="331193"/>
                    </a:cubicBezTo>
                    <a:cubicBezTo>
                      <a:pt x="1200181" y="267952"/>
                      <a:pt x="1296213" y="170750"/>
                      <a:pt x="1354769" y="36071"/>
                    </a:cubicBezTo>
                    <a:cubicBezTo>
                      <a:pt x="1360039" y="23774"/>
                      <a:pt x="1362381" y="8550"/>
                      <a:pt x="1375849" y="938"/>
                    </a:cubicBezTo>
                    <a:cubicBezTo>
                      <a:pt x="1477151" y="31972"/>
                      <a:pt x="1577281" y="64763"/>
                      <a:pt x="1677997" y="96384"/>
                    </a:cubicBezTo>
                    <a:cubicBezTo>
                      <a:pt x="1836684" y="146742"/>
                      <a:pt x="1922761" y="260926"/>
                      <a:pt x="1947940" y="423126"/>
                    </a:cubicBezTo>
                    <a:cubicBezTo>
                      <a:pt x="1950282" y="438350"/>
                      <a:pt x="1958480" y="454160"/>
                      <a:pt x="1948526" y="46997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58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6" name="Freeform: Shape 55">
                <a:extLst>
                  <a:ext uri="{FF2B5EF4-FFF2-40B4-BE49-F238E27FC236}">
                    <a16:creationId xmlns:a16="http://schemas.microsoft.com/office/drawing/2014/main" id="{F64E22A6-3924-404A-AC9F-3B632DD2D62F}"/>
                  </a:ext>
                </a:extLst>
              </p:cNvPr>
              <p:cNvSpPr/>
              <p:nvPr/>
            </p:nvSpPr>
            <p:spPr>
              <a:xfrm>
                <a:off x="3101616" y="4708800"/>
                <a:ext cx="1016287" cy="1475493"/>
              </a:xfrm>
              <a:custGeom>
                <a:avLst/>
                <a:gdLst>
                  <a:gd name="connsiteX0" fmla="*/ 252462 w 1016287"/>
                  <a:gd name="connsiteY0" fmla="*/ 1114041 h 1475493"/>
                  <a:gd name="connsiteX1" fmla="*/ 373260 w 1016287"/>
                  <a:gd name="connsiteY1" fmla="*/ 1223335 h 1475493"/>
                  <a:gd name="connsiteX2" fmla="*/ 608580 w 1016287"/>
                  <a:gd name="connsiteY2" fmla="*/ 1265692 h 1475493"/>
                  <a:gd name="connsiteX3" fmla="*/ 689111 w 1016287"/>
                  <a:gd name="connsiteY3" fmla="*/ 1210261 h 1475493"/>
                  <a:gd name="connsiteX4" fmla="*/ 782716 w 1016287"/>
                  <a:gd name="connsiteY4" fmla="*/ 1121885 h 1475493"/>
                  <a:gd name="connsiteX5" fmla="*/ 862726 w 1016287"/>
                  <a:gd name="connsiteY5" fmla="*/ 1147509 h 1475493"/>
                  <a:gd name="connsiteX6" fmla="*/ 687543 w 1016287"/>
                  <a:gd name="connsiteY6" fmla="*/ 1389628 h 1475493"/>
                  <a:gd name="connsiteX7" fmla="*/ 520727 w 1016287"/>
                  <a:gd name="connsiteY7" fmla="*/ 1472774 h 1475493"/>
                  <a:gd name="connsiteX8" fmla="*/ 491966 w 1016287"/>
                  <a:gd name="connsiteY8" fmla="*/ 1473819 h 1475493"/>
                  <a:gd name="connsiteX9" fmla="*/ 154673 w 1016287"/>
                  <a:gd name="connsiteY9" fmla="*/ 1148555 h 1475493"/>
                  <a:gd name="connsiteX10" fmla="*/ 252462 w 1016287"/>
                  <a:gd name="connsiteY10" fmla="*/ 1114041 h 1475493"/>
                  <a:gd name="connsiteX11" fmla="*/ 943780 w 1016287"/>
                  <a:gd name="connsiteY11" fmla="*/ 350558 h 1475493"/>
                  <a:gd name="connsiteX12" fmla="*/ 999211 w 1016287"/>
                  <a:gd name="connsiteY12" fmla="*/ 378797 h 1475493"/>
                  <a:gd name="connsiteX13" fmla="*/ 1002348 w 1016287"/>
                  <a:gd name="connsiteY13" fmla="*/ 515806 h 1475493"/>
                  <a:gd name="connsiteX14" fmla="*/ 945871 w 1016287"/>
                  <a:gd name="connsiteY14" fmla="*/ 609934 h 1475493"/>
                  <a:gd name="connsiteX15" fmla="*/ 923385 w 1016287"/>
                  <a:gd name="connsiteY15" fmla="*/ 623531 h 1475493"/>
                  <a:gd name="connsiteX16" fmla="*/ 930707 w 1016287"/>
                  <a:gd name="connsiteY16" fmla="*/ 447301 h 1475493"/>
                  <a:gd name="connsiteX17" fmla="*/ 943780 w 1016287"/>
                  <a:gd name="connsiteY17" fmla="*/ 350558 h 1475493"/>
                  <a:gd name="connsiteX18" fmla="*/ 63159 w 1016287"/>
                  <a:gd name="connsiteY18" fmla="*/ 346899 h 1475493"/>
                  <a:gd name="connsiteX19" fmla="*/ 70480 w 1016287"/>
                  <a:gd name="connsiteY19" fmla="*/ 509008 h 1475493"/>
                  <a:gd name="connsiteX20" fmla="*/ 71526 w 1016287"/>
                  <a:gd name="connsiteY20" fmla="*/ 610980 h 1475493"/>
                  <a:gd name="connsiteX21" fmla="*/ 408 w 1016287"/>
                  <a:gd name="connsiteY21" fmla="*/ 428476 h 1475493"/>
                  <a:gd name="connsiteX22" fmla="*/ 63159 w 1016287"/>
                  <a:gd name="connsiteY22" fmla="*/ 346899 h 1475493"/>
                  <a:gd name="connsiteX23" fmla="*/ 537330 w 1016287"/>
                  <a:gd name="connsiteY23" fmla="*/ 781 h 1475493"/>
                  <a:gd name="connsiteX24" fmla="*/ 739313 w 1016287"/>
                  <a:gd name="connsiteY24" fmla="*/ 33138 h 1475493"/>
                  <a:gd name="connsiteX25" fmla="*/ 745589 w 1016287"/>
                  <a:gd name="connsiteY25" fmla="*/ 34707 h 1475493"/>
                  <a:gd name="connsiteX26" fmla="*/ 861157 w 1016287"/>
                  <a:gd name="connsiteY26" fmla="*/ 147660 h 1475493"/>
                  <a:gd name="connsiteX27" fmla="*/ 898285 w 1016287"/>
                  <a:gd name="connsiteY27" fmla="*/ 393962 h 1475493"/>
                  <a:gd name="connsiteX28" fmla="*/ 848083 w 1016287"/>
                  <a:gd name="connsiteY28" fmla="*/ 644970 h 1475493"/>
                  <a:gd name="connsiteX29" fmla="*/ 811478 w 1016287"/>
                  <a:gd name="connsiteY29" fmla="*/ 744850 h 1475493"/>
                  <a:gd name="connsiteX30" fmla="*/ 787423 w 1016287"/>
                  <a:gd name="connsiteY30" fmla="*/ 767859 h 1475493"/>
                  <a:gd name="connsiteX31" fmla="*/ 758661 w 1016287"/>
                  <a:gd name="connsiteY31" fmla="*/ 747987 h 1475493"/>
                  <a:gd name="connsiteX32" fmla="*/ 553149 w 1016287"/>
                  <a:gd name="connsiteY32" fmla="*/ 653859 h 1475493"/>
                  <a:gd name="connsiteX33" fmla="*/ 505038 w 1016287"/>
                  <a:gd name="connsiteY33" fmla="*/ 677914 h 1475493"/>
                  <a:gd name="connsiteX34" fmla="*/ 566222 w 1016287"/>
                  <a:gd name="connsiteY34" fmla="*/ 687327 h 1475493"/>
                  <a:gd name="connsiteX35" fmla="*/ 636295 w 1016287"/>
                  <a:gd name="connsiteY35" fmla="*/ 775180 h 1475493"/>
                  <a:gd name="connsiteX36" fmla="*/ 605965 w 1016287"/>
                  <a:gd name="connsiteY36" fmla="*/ 844207 h 1475493"/>
                  <a:gd name="connsiteX37" fmla="*/ 403066 w 1016287"/>
                  <a:gd name="connsiteY37" fmla="*/ 846822 h 1475493"/>
                  <a:gd name="connsiteX38" fmla="*/ 421369 w 1016287"/>
                  <a:gd name="connsiteY38" fmla="*/ 694648 h 1475493"/>
                  <a:gd name="connsiteX39" fmla="*/ 500332 w 1016287"/>
                  <a:gd name="connsiteY39" fmla="*/ 678437 h 1475493"/>
                  <a:gd name="connsiteX40" fmla="*/ 278086 w 1016287"/>
                  <a:gd name="connsiteY40" fmla="*/ 704061 h 1475493"/>
                  <a:gd name="connsiteX41" fmla="*/ 245663 w 1016287"/>
                  <a:gd name="connsiteY41" fmla="*/ 750079 h 1475493"/>
                  <a:gd name="connsiteX42" fmla="*/ 220040 w 1016287"/>
                  <a:gd name="connsiteY42" fmla="*/ 767859 h 1475493"/>
                  <a:gd name="connsiteX43" fmla="*/ 195985 w 1016287"/>
                  <a:gd name="connsiteY43" fmla="*/ 747987 h 1475493"/>
                  <a:gd name="connsiteX44" fmla="*/ 106563 w 1016287"/>
                  <a:gd name="connsiteY44" fmla="*/ 493841 h 1475493"/>
                  <a:gd name="connsiteX45" fmla="*/ 104995 w 1016287"/>
                  <a:gd name="connsiteY45" fmla="*/ 481291 h 1475493"/>
                  <a:gd name="connsiteX46" fmla="*/ 121729 w 1016287"/>
                  <a:gd name="connsiteY46" fmla="*/ 239173 h 1475493"/>
                  <a:gd name="connsiteX47" fmla="*/ 168269 w 1016287"/>
                  <a:gd name="connsiteY47" fmla="*/ 90138 h 1475493"/>
                  <a:gd name="connsiteX48" fmla="*/ 197554 w 1016287"/>
                  <a:gd name="connsiteY48" fmla="*/ 61376 h 1475493"/>
                  <a:gd name="connsiteX49" fmla="*/ 332993 w 1016287"/>
                  <a:gd name="connsiteY49" fmla="*/ 14312 h 1475493"/>
                  <a:gd name="connsiteX50" fmla="*/ 537330 w 1016287"/>
                  <a:gd name="connsiteY50" fmla="*/ 781 h 1475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</a:cxnLst>
                <a:rect l="l" t="t" r="r" b="b"/>
                <a:pathLst>
                  <a:path w="1016287" h="1475493">
                    <a:moveTo>
                      <a:pt x="252462" y="1114041"/>
                    </a:moveTo>
                    <a:cubicBezTo>
                      <a:pt x="292728" y="1150647"/>
                      <a:pt x="331425" y="1188821"/>
                      <a:pt x="373260" y="1223335"/>
                    </a:cubicBezTo>
                    <a:cubicBezTo>
                      <a:pt x="443333" y="1280857"/>
                      <a:pt x="522818" y="1293408"/>
                      <a:pt x="608580" y="1265692"/>
                    </a:cubicBezTo>
                    <a:cubicBezTo>
                      <a:pt x="640478" y="1255234"/>
                      <a:pt x="663488" y="1230133"/>
                      <a:pt x="689111" y="1210261"/>
                    </a:cubicBezTo>
                    <a:cubicBezTo>
                      <a:pt x="723103" y="1183591"/>
                      <a:pt x="754478" y="1153785"/>
                      <a:pt x="782716" y="1121885"/>
                    </a:cubicBezTo>
                    <a:cubicBezTo>
                      <a:pt x="809386" y="1130252"/>
                      <a:pt x="836056" y="1139142"/>
                      <a:pt x="862726" y="1147509"/>
                    </a:cubicBezTo>
                    <a:cubicBezTo>
                      <a:pt x="827166" y="1244775"/>
                      <a:pt x="770689" y="1326876"/>
                      <a:pt x="687543" y="1389628"/>
                    </a:cubicBezTo>
                    <a:cubicBezTo>
                      <a:pt x="637341" y="1427801"/>
                      <a:pt x="581387" y="1454995"/>
                      <a:pt x="520727" y="1472774"/>
                    </a:cubicBezTo>
                    <a:cubicBezTo>
                      <a:pt x="510791" y="1475912"/>
                      <a:pt x="501379" y="1476434"/>
                      <a:pt x="491966" y="1473819"/>
                    </a:cubicBezTo>
                    <a:cubicBezTo>
                      <a:pt x="318352" y="1429371"/>
                      <a:pt x="206443" y="1319555"/>
                      <a:pt x="154673" y="1148555"/>
                    </a:cubicBezTo>
                    <a:cubicBezTo>
                      <a:pt x="185526" y="1131298"/>
                      <a:pt x="221086" y="1128160"/>
                      <a:pt x="252462" y="1114041"/>
                    </a:cubicBezTo>
                    <a:close/>
                    <a:moveTo>
                      <a:pt x="943780" y="350558"/>
                    </a:moveTo>
                    <a:cubicBezTo>
                      <a:pt x="964697" y="344283"/>
                      <a:pt x="985615" y="354742"/>
                      <a:pt x="999211" y="378797"/>
                    </a:cubicBezTo>
                    <a:cubicBezTo>
                      <a:pt x="1024312" y="424292"/>
                      <a:pt x="1018560" y="470311"/>
                      <a:pt x="1002348" y="515806"/>
                    </a:cubicBezTo>
                    <a:cubicBezTo>
                      <a:pt x="989798" y="550843"/>
                      <a:pt x="970972" y="582219"/>
                      <a:pt x="945871" y="609934"/>
                    </a:cubicBezTo>
                    <a:cubicBezTo>
                      <a:pt x="940119" y="616733"/>
                      <a:pt x="932798" y="621962"/>
                      <a:pt x="923385" y="623531"/>
                    </a:cubicBezTo>
                    <a:cubicBezTo>
                      <a:pt x="932275" y="565485"/>
                      <a:pt x="932275" y="506394"/>
                      <a:pt x="930707" y="447301"/>
                    </a:cubicBezTo>
                    <a:cubicBezTo>
                      <a:pt x="930183" y="414880"/>
                      <a:pt x="937504" y="382457"/>
                      <a:pt x="943780" y="350558"/>
                    </a:cubicBezTo>
                    <a:close/>
                    <a:moveTo>
                      <a:pt x="63159" y="346899"/>
                    </a:moveTo>
                    <a:cubicBezTo>
                      <a:pt x="76755" y="400238"/>
                      <a:pt x="75709" y="454623"/>
                      <a:pt x="70480" y="509008"/>
                    </a:cubicBezTo>
                    <a:cubicBezTo>
                      <a:pt x="66819" y="542998"/>
                      <a:pt x="73094" y="576989"/>
                      <a:pt x="71526" y="610980"/>
                    </a:cubicBezTo>
                    <a:cubicBezTo>
                      <a:pt x="24462" y="559210"/>
                      <a:pt x="-3776" y="500118"/>
                      <a:pt x="408" y="428476"/>
                    </a:cubicBezTo>
                    <a:cubicBezTo>
                      <a:pt x="2499" y="393440"/>
                      <a:pt x="26031" y="346375"/>
                      <a:pt x="63159" y="346899"/>
                    </a:cubicBezTo>
                    <a:close/>
                    <a:moveTo>
                      <a:pt x="537330" y="781"/>
                    </a:moveTo>
                    <a:cubicBezTo>
                      <a:pt x="605050" y="3592"/>
                      <a:pt x="672378" y="14051"/>
                      <a:pt x="739313" y="33138"/>
                    </a:cubicBezTo>
                    <a:cubicBezTo>
                      <a:pt x="741405" y="33661"/>
                      <a:pt x="743496" y="34184"/>
                      <a:pt x="745589" y="34707"/>
                    </a:cubicBezTo>
                    <a:cubicBezTo>
                      <a:pt x="804680" y="51441"/>
                      <a:pt x="842331" y="84908"/>
                      <a:pt x="861157" y="147660"/>
                    </a:cubicBezTo>
                    <a:cubicBezTo>
                      <a:pt x="885212" y="228715"/>
                      <a:pt x="888873" y="310815"/>
                      <a:pt x="898285" y="393962"/>
                    </a:cubicBezTo>
                    <a:cubicBezTo>
                      <a:pt x="908744" y="484952"/>
                      <a:pt x="874753" y="563392"/>
                      <a:pt x="848083" y="644970"/>
                    </a:cubicBezTo>
                    <a:cubicBezTo>
                      <a:pt x="837102" y="678437"/>
                      <a:pt x="824028" y="711382"/>
                      <a:pt x="811478" y="744850"/>
                    </a:cubicBezTo>
                    <a:cubicBezTo>
                      <a:pt x="807294" y="756354"/>
                      <a:pt x="801542" y="766290"/>
                      <a:pt x="787423" y="767859"/>
                    </a:cubicBezTo>
                    <a:cubicBezTo>
                      <a:pt x="771735" y="769428"/>
                      <a:pt x="765460" y="758969"/>
                      <a:pt x="758661" y="747987"/>
                    </a:cubicBezTo>
                    <a:cubicBezTo>
                      <a:pt x="710552" y="666410"/>
                      <a:pt x="633157" y="630850"/>
                      <a:pt x="553149" y="653859"/>
                    </a:cubicBezTo>
                    <a:cubicBezTo>
                      <a:pt x="536937" y="658565"/>
                      <a:pt x="521250" y="664318"/>
                      <a:pt x="505038" y="677914"/>
                    </a:cubicBezTo>
                    <a:cubicBezTo>
                      <a:pt x="528048" y="678960"/>
                      <a:pt x="547397" y="681575"/>
                      <a:pt x="566222" y="687327"/>
                    </a:cubicBezTo>
                    <a:cubicBezTo>
                      <a:pt x="609625" y="700924"/>
                      <a:pt x="629497" y="733345"/>
                      <a:pt x="636295" y="775180"/>
                    </a:cubicBezTo>
                    <a:cubicBezTo>
                      <a:pt x="641002" y="803941"/>
                      <a:pt x="628974" y="826950"/>
                      <a:pt x="605965" y="844207"/>
                    </a:cubicBezTo>
                    <a:cubicBezTo>
                      <a:pt x="551580" y="884995"/>
                      <a:pt x="459020" y="886564"/>
                      <a:pt x="403066" y="846822"/>
                    </a:cubicBezTo>
                    <a:cubicBezTo>
                      <a:pt x="350250" y="809170"/>
                      <a:pt x="360187" y="726025"/>
                      <a:pt x="421369" y="694648"/>
                    </a:cubicBezTo>
                    <a:cubicBezTo>
                      <a:pt x="444901" y="682621"/>
                      <a:pt x="470002" y="678437"/>
                      <a:pt x="500332" y="678437"/>
                    </a:cubicBezTo>
                    <a:cubicBezTo>
                      <a:pt x="432874" y="628759"/>
                      <a:pt x="335608" y="641309"/>
                      <a:pt x="278086" y="704061"/>
                    </a:cubicBezTo>
                    <a:cubicBezTo>
                      <a:pt x="265535" y="718180"/>
                      <a:pt x="254554" y="733345"/>
                      <a:pt x="245663" y="750079"/>
                    </a:cubicBezTo>
                    <a:cubicBezTo>
                      <a:pt x="240435" y="760537"/>
                      <a:pt x="233113" y="768382"/>
                      <a:pt x="220040" y="767859"/>
                    </a:cubicBezTo>
                    <a:cubicBezTo>
                      <a:pt x="206967" y="767336"/>
                      <a:pt x="200691" y="759492"/>
                      <a:pt x="195985" y="747987"/>
                    </a:cubicBezTo>
                    <a:cubicBezTo>
                      <a:pt x="161994" y="664841"/>
                      <a:pt x="132710" y="579603"/>
                      <a:pt x="106563" y="493841"/>
                    </a:cubicBezTo>
                    <a:cubicBezTo>
                      <a:pt x="105517" y="489658"/>
                      <a:pt x="104471" y="485474"/>
                      <a:pt x="104995" y="481291"/>
                    </a:cubicBezTo>
                    <a:cubicBezTo>
                      <a:pt x="110747" y="400236"/>
                      <a:pt x="107609" y="319182"/>
                      <a:pt x="121729" y="239173"/>
                    </a:cubicBezTo>
                    <a:cubicBezTo>
                      <a:pt x="130618" y="187926"/>
                      <a:pt x="148921" y="138770"/>
                      <a:pt x="168269" y="90138"/>
                    </a:cubicBezTo>
                    <a:cubicBezTo>
                      <a:pt x="173499" y="76018"/>
                      <a:pt x="186049" y="68697"/>
                      <a:pt x="197554" y="61376"/>
                    </a:cubicBezTo>
                    <a:cubicBezTo>
                      <a:pt x="238866" y="34707"/>
                      <a:pt x="285407" y="22156"/>
                      <a:pt x="332993" y="14312"/>
                    </a:cubicBezTo>
                    <a:cubicBezTo>
                      <a:pt x="401498" y="2808"/>
                      <a:pt x="469610" y="-2030"/>
                      <a:pt x="537330" y="781"/>
                    </a:cubicBezTo>
                    <a:close/>
                  </a:path>
                </a:pathLst>
              </a:custGeom>
              <a:solidFill>
                <a:srgbClr val="F8DFC9"/>
              </a:solidFill>
              <a:ln w="585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220" name="Group 89">
              <a:extLst>
                <a:ext uri="{FF2B5EF4-FFF2-40B4-BE49-F238E27FC236}">
                  <a16:creationId xmlns:a16="http://schemas.microsoft.com/office/drawing/2014/main" id="{71E1D996-0FD6-481F-9306-FDDE8B90DF0D}"/>
                </a:ext>
              </a:extLst>
            </p:cNvPr>
            <p:cNvGrpSpPr/>
            <p:nvPr/>
          </p:nvGrpSpPr>
          <p:grpSpPr>
            <a:xfrm>
              <a:off x="8044417" y="1718416"/>
              <a:ext cx="1191624" cy="1251720"/>
              <a:chOff x="8529977" y="2354573"/>
              <a:chExt cx="1686834" cy="1771904"/>
            </a:xfrm>
          </p:grpSpPr>
          <p:sp>
            <p:nvSpPr>
              <p:cNvPr id="228" name="Graphic 57">
                <a:extLst>
                  <a:ext uri="{FF2B5EF4-FFF2-40B4-BE49-F238E27FC236}">
                    <a16:creationId xmlns:a16="http://schemas.microsoft.com/office/drawing/2014/main" id="{1B0FD4E1-2FE5-4EE7-90FE-5B6ECD527D91}"/>
                  </a:ext>
                </a:extLst>
              </p:cNvPr>
              <p:cNvSpPr/>
              <p:nvPr/>
            </p:nvSpPr>
            <p:spPr>
              <a:xfrm>
                <a:off x="8529977" y="3693238"/>
                <a:ext cx="1686834" cy="433096"/>
              </a:xfrm>
              <a:custGeom>
                <a:avLst/>
                <a:gdLst>
                  <a:gd name="connsiteX0" fmla="*/ 2918363 w 2919613"/>
                  <a:gd name="connsiteY0" fmla="*/ 714582 h 749613"/>
                  <a:gd name="connsiteX1" fmla="*/ 2906392 w 2919613"/>
                  <a:gd name="connsiteY1" fmla="*/ 642691 h 749613"/>
                  <a:gd name="connsiteX2" fmla="*/ 2487525 w 2919613"/>
                  <a:gd name="connsiteY2" fmla="*/ 179697 h 749613"/>
                  <a:gd name="connsiteX3" fmla="*/ 1925895 w 2919613"/>
                  <a:gd name="connsiteY3" fmla="*/ 128 h 749613"/>
                  <a:gd name="connsiteX4" fmla="*/ 1448127 w 2919613"/>
                  <a:gd name="connsiteY4" fmla="*/ 205550 h 749613"/>
                  <a:gd name="connsiteX5" fmla="*/ 989972 w 2919613"/>
                  <a:gd name="connsiteY5" fmla="*/ 0 h 749613"/>
                  <a:gd name="connsiteX6" fmla="*/ 444262 w 2919613"/>
                  <a:gd name="connsiteY6" fmla="*/ 175558 h 749613"/>
                  <a:gd name="connsiteX7" fmla="*/ 189809 w 2919613"/>
                  <a:gd name="connsiteY7" fmla="*/ 311763 h 749613"/>
                  <a:gd name="connsiteX8" fmla="*/ 2662 w 2919613"/>
                  <a:gd name="connsiteY8" fmla="*/ 700765 h 749613"/>
                  <a:gd name="connsiteX9" fmla="*/ 45007 w 2919613"/>
                  <a:gd name="connsiteY9" fmla="*/ 749223 h 749613"/>
                  <a:gd name="connsiteX10" fmla="*/ 2889135 w 2919613"/>
                  <a:gd name="connsiteY10" fmla="*/ 749604 h 749613"/>
                  <a:gd name="connsiteX11" fmla="*/ 2918363 w 2919613"/>
                  <a:gd name="connsiteY11" fmla="*/ 714582 h 749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919613" h="749613">
                    <a:moveTo>
                      <a:pt x="2918363" y="714582"/>
                    </a:moveTo>
                    <a:cubicBezTo>
                      <a:pt x="2913906" y="690703"/>
                      <a:pt x="2911295" y="666507"/>
                      <a:pt x="2906392" y="642691"/>
                    </a:cubicBezTo>
                    <a:cubicBezTo>
                      <a:pt x="2858189" y="405877"/>
                      <a:pt x="2721474" y="248022"/>
                      <a:pt x="2487525" y="179697"/>
                    </a:cubicBezTo>
                    <a:cubicBezTo>
                      <a:pt x="2298724" y="124616"/>
                      <a:pt x="2113105" y="59984"/>
                      <a:pt x="1925895" y="128"/>
                    </a:cubicBezTo>
                    <a:cubicBezTo>
                      <a:pt x="1916725" y="2293"/>
                      <a:pt x="1452776" y="198927"/>
                      <a:pt x="1448127" y="205550"/>
                    </a:cubicBezTo>
                    <a:cubicBezTo>
                      <a:pt x="1448127" y="205550"/>
                      <a:pt x="1001753" y="-318"/>
                      <a:pt x="989972" y="0"/>
                    </a:cubicBezTo>
                    <a:cubicBezTo>
                      <a:pt x="969023" y="7260"/>
                      <a:pt x="606192" y="127482"/>
                      <a:pt x="444262" y="175558"/>
                    </a:cubicBezTo>
                    <a:cubicBezTo>
                      <a:pt x="349128" y="203766"/>
                      <a:pt x="262846" y="243819"/>
                      <a:pt x="189809" y="311763"/>
                    </a:cubicBezTo>
                    <a:cubicBezTo>
                      <a:pt x="76528" y="417211"/>
                      <a:pt x="21447" y="550233"/>
                      <a:pt x="2662" y="700765"/>
                    </a:cubicBezTo>
                    <a:cubicBezTo>
                      <a:pt x="-3387" y="749159"/>
                      <a:pt x="-2814" y="749223"/>
                      <a:pt x="45007" y="749223"/>
                    </a:cubicBezTo>
                    <a:cubicBezTo>
                      <a:pt x="439358" y="749287"/>
                      <a:pt x="2814888" y="748522"/>
                      <a:pt x="2889135" y="749604"/>
                    </a:cubicBezTo>
                    <a:cubicBezTo>
                      <a:pt x="2915879" y="749987"/>
                      <a:pt x="2922820" y="738588"/>
                      <a:pt x="2918363" y="714582"/>
                    </a:cubicBezTo>
                    <a:close/>
                  </a:path>
                </a:pathLst>
              </a:custGeom>
              <a:solidFill>
                <a:srgbClr val="9D9ACC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9" name="Graphic 57">
                <a:extLst>
                  <a:ext uri="{FF2B5EF4-FFF2-40B4-BE49-F238E27FC236}">
                    <a16:creationId xmlns:a16="http://schemas.microsoft.com/office/drawing/2014/main" id="{49A11B5E-8015-4411-B71B-3C71EDA46028}"/>
                  </a:ext>
                </a:extLst>
              </p:cNvPr>
              <p:cNvSpPr/>
              <p:nvPr/>
            </p:nvSpPr>
            <p:spPr>
              <a:xfrm>
                <a:off x="8877235" y="2678682"/>
                <a:ext cx="983852" cy="1055510"/>
              </a:xfrm>
              <a:custGeom>
                <a:avLst/>
                <a:gdLst>
                  <a:gd name="connsiteX0" fmla="*/ 510616 w 1702876"/>
                  <a:gd name="connsiteY0" fmla="*/ 1679990 h 1826902"/>
                  <a:gd name="connsiteX1" fmla="*/ 533476 w 1702876"/>
                  <a:gd name="connsiteY1" fmla="*/ 1547415 h 1826902"/>
                  <a:gd name="connsiteX2" fmla="*/ 526917 w 1702876"/>
                  <a:gd name="connsiteY2" fmla="*/ 1420825 h 1826902"/>
                  <a:gd name="connsiteX3" fmla="*/ 426308 w 1702876"/>
                  <a:gd name="connsiteY3" fmla="*/ 1340083 h 1826902"/>
                  <a:gd name="connsiteX4" fmla="*/ 198600 w 1702876"/>
                  <a:gd name="connsiteY4" fmla="*/ 973177 h 1826902"/>
                  <a:gd name="connsiteX5" fmla="*/ 181152 w 1702876"/>
                  <a:gd name="connsiteY5" fmla="*/ 945796 h 1826902"/>
                  <a:gd name="connsiteX6" fmla="*/ 63796 w 1702876"/>
                  <a:gd name="connsiteY6" fmla="*/ 829713 h 1826902"/>
                  <a:gd name="connsiteX7" fmla="*/ 6678 w 1702876"/>
                  <a:gd name="connsiteY7" fmla="*/ 567109 h 1826902"/>
                  <a:gd name="connsiteX8" fmla="*/ 109770 w 1702876"/>
                  <a:gd name="connsiteY8" fmla="*/ 464080 h 1826902"/>
                  <a:gd name="connsiteX9" fmla="*/ 132312 w 1702876"/>
                  <a:gd name="connsiteY9" fmla="*/ 491652 h 1826902"/>
                  <a:gd name="connsiteX10" fmla="*/ 239162 w 1702876"/>
                  <a:gd name="connsiteY10" fmla="*/ 696501 h 1826902"/>
                  <a:gd name="connsiteX11" fmla="*/ 259921 w 1702876"/>
                  <a:gd name="connsiteY11" fmla="*/ 486813 h 1826902"/>
                  <a:gd name="connsiteX12" fmla="*/ 459420 w 1702876"/>
                  <a:gd name="connsiteY12" fmla="*/ 31396 h 1826902"/>
                  <a:gd name="connsiteX13" fmla="*/ 495334 w 1702876"/>
                  <a:gd name="connsiteY13" fmla="*/ 3250 h 1826902"/>
                  <a:gd name="connsiteX14" fmla="*/ 487757 w 1702876"/>
                  <a:gd name="connsiteY14" fmla="*/ 48652 h 1826902"/>
                  <a:gd name="connsiteX15" fmla="*/ 428282 w 1702876"/>
                  <a:gd name="connsiteY15" fmla="*/ 313866 h 1826902"/>
                  <a:gd name="connsiteX16" fmla="*/ 619695 w 1702876"/>
                  <a:gd name="connsiteY16" fmla="*/ 182246 h 1826902"/>
                  <a:gd name="connsiteX17" fmla="*/ 803211 w 1702876"/>
                  <a:gd name="connsiteY17" fmla="*/ 21335 h 1826902"/>
                  <a:gd name="connsiteX18" fmla="*/ 815947 w 1702876"/>
                  <a:gd name="connsiteY18" fmla="*/ 7135 h 1826902"/>
                  <a:gd name="connsiteX19" fmla="*/ 832694 w 1702876"/>
                  <a:gd name="connsiteY19" fmla="*/ 1086 h 1826902"/>
                  <a:gd name="connsiteX20" fmla="*/ 835305 w 1702876"/>
                  <a:gd name="connsiteY20" fmla="*/ 20698 h 1826902"/>
                  <a:gd name="connsiteX21" fmla="*/ 816966 w 1702876"/>
                  <a:gd name="connsiteY21" fmla="*/ 54065 h 1826902"/>
                  <a:gd name="connsiteX22" fmla="*/ 737688 w 1702876"/>
                  <a:gd name="connsiteY22" fmla="*/ 271521 h 1826902"/>
                  <a:gd name="connsiteX23" fmla="*/ 706614 w 1702876"/>
                  <a:gd name="connsiteY23" fmla="*/ 360542 h 1826902"/>
                  <a:gd name="connsiteX24" fmla="*/ 953744 w 1702876"/>
                  <a:gd name="connsiteY24" fmla="*/ 232678 h 1826902"/>
                  <a:gd name="connsiteX25" fmla="*/ 1212208 w 1702876"/>
                  <a:gd name="connsiteY25" fmla="*/ 53683 h 1826902"/>
                  <a:gd name="connsiteX26" fmla="*/ 1252325 w 1702876"/>
                  <a:gd name="connsiteY26" fmla="*/ 53046 h 1826902"/>
                  <a:gd name="connsiteX27" fmla="*/ 1418394 w 1702876"/>
                  <a:gd name="connsiteY27" fmla="*/ 288587 h 1826902"/>
                  <a:gd name="connsiteX28" fmla="*/ 1535368 w 1702876"/>
                  <a:gd name="connsiteY28" fmla="*/ 667591 h 1826902"/>
                  <a:gd name="connsiteX29" fmla="*/ 1542691 w 1702876"/>
                  <a:gd name="connsiteY29" fmla="*/ 688414 h 1826902"/>
                  <a:gd name="connsiteX30" fmla="*/ 1579942 w 1702876"/>
                  <a:gd name="connsiteY30" fmla="*/ 608626 h 1826902"/>
                  <a:gd name="connsiteX31" fmla="*/ 1620632 w 1702876"/>
                  <a:gd name="connsiteY31" fmla="*/ 501713 h 1826902"/>
                  <a:gd name="connsiteX32" fmla="*/ 1637697 w 1702876"/>
                  <a:gd name="connsiteY32" fmla="*/ 477006 h 1826902"/>
                  <a:gd name="connsiteX33" fmla="*/ 1698063 w 1702876"/>
                  <a:gd name="connsiteY33" fmla="*/ 672749 h 1826902"/>
                  <a:gd name="connsiteX34" fmla="*/ 1577395 w 1702876"/>
                  <a:gd name="connsiteY34" fmla="*/ 909181 h 1826902"/>
                  <a:gd name="connsiteX35" fmla="*/ 1512445 w 1702876"/>
                  <a:gd name="connsiteY35" fmla="*/ 947069 h 1826902"/>
                  <a:gd name="connsiteX36" fmla="*/ 1489712 w 1702876"/>
                  <a:gd name="connsiteY36" fmla="*/ 972094 h 1826902"/>
                  <a:gd name="connsiteX37" fmla="*/ 1432848 w 1702876"/>
                  <a:gd name="connsiteY37" fmla="*/ 1146633 h 1826902"/>
                  <a:gd name="connsiteX38" fmla="*/ 1270536 w 1702876"/>
                  <a:gd name="connsiteY38" fmla="*/ 1334097 h 1826902"/>
                  <a:gd name="connsiteX39" fmla="*/ 1220422 w 1702876"/>
                  <a:gd name="connsiteY39" fmla="*/ 1372622 h 1826902"/>
                  <a:gd name="connsiteX40" fmla="*/ 1165088 w 1702876"/>
                  <a:gd name="connsiteY40" fmla="*/ 1486985 h 1826902"/>
                  <a:gd name="connsiteX41" fmla="*/ 1201702 w 1702876"/>
                  <a:gd name="connsiteY41" fmla="*/ 1704697 h 1826902"/>
                  <a:gd name="connsiteX42" fmla="*/ 1182599 w 1702876"/>
                  <a:gd name="connsiteY42" fmla="*/ 1729531 h 1826902"/>
                  <a:gd name="connsiteX43" fmla="*/ 900064 w 1702876"/>
                  <a:gd name="connsiteY43" fmla="*/ 1823709 h 1826902"/>
                  <a:gd name="connsiteX44" fmla="*/ 836005 w 1702876"/>
                  <a:gd name="connsiteY44" fmla="*/ 1823709 h 1826902"/>
                  <a:gd name="connsiteX45" fmla="*/ 534240 w 1702876"/>
                  <a:gd name="connsiteY45" fmla="*/ 1709727 h 1826902"/>
                  <a:gd name="connsiteX46" fmla="*/ 510616 w 1702876"/>
                  <a:gd name="connsiteY46" fmla="*/ 1679990 h 18269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</a:cxnLst>
                <a:rect l="l" t="t" r="r" b="b"/>
                <a:pathLst>
                  <a:path w="1702876" h="1826902">
                    <a:moveTo>
                      <a:pt x="510616" y="1679990"/>
                    </a:moveTo>
                    <a:cubicBezTo>
                      <a:pt x="532648" y="1638345"/>
                      <a:pt x="531375" y="1591925"/>
                      <a:pt x="533476" y="1547415"/>
                    </a:cubicBezTo>
                    <a:cubicBezTo>
                      <a:pt x="535514" y="1505070"/>
                      <a:pt x="551560" y="1455911"/>
                      <a:pt x="526917" y="1420825"/>
                    </a:cubicBezTo>
                    <a:cubicBezTo>
                      <a:pt x="503102" y="1386949"/>
                      <a:pt x="462476" y="1363580"/>
                      <a:pt x="426308" y="1340083"/>
                    </a:cubicBezTo>
                    <a:cubicBezTo>
                      <a:pt x="292587" y="1253100"/>
                      <a:pt x="231966" y="1121671"/>
                      <a:pt x="198600" y="973177"/>
                    </a:cubicBezTo>
                    <a:cubicBezTo>
                      <a:pt x="195861" y="961015"/>
                      <a:pt x="193888" y="950826"/>
                      <a:pt x="181152" y="945796"/>
                    </a:cubicBezTo>
                    <a:cubicBezTo>
                      <a:pt x="125563" y="923764"/>
                      <a:pt x="93087" y="878171"/>
                      <a:pt x="63796" y="829713"/>
                    </a:cubicBezTo>
                    <a:cubicBezTo>
                      <a:pt x="14828" y="748779"/>
                      <a:pt x="-13763" y="663516"/>
                      <a:pt x="6678" y="567109"/>
                    </a:cubicBezTo>
                    <a:cubicBezTo>
                      <a:pt x="19349" y="507380"/>
                      <a:pt x="58766" y="466500"/>
                      <a:pt x="109770" y="464080"/>
                    </a:cubicBezTo>
                    <a:cubicBezTo>
                      <a:pt x="126199" y="465990"/>
                      <a:pt x="127027" y="480827"/>
                      <a:pt x="132312" y="491652"/>
                    </a:cubicBezTo>
                    <a:cubicBezTo>
                      <a:pt x="165106" y="559341"/>
                      <a:pt x="197836" y="627093"/>
                      <a:pt x="239162" y="696501"/>
                    </a:cubicBezTo>
                    <a:cubicBezTo>
                      <a:pt x="242027" y="623081"/>
                      <a:pt x="247949" y="554565"/>
                      <a:pt x="259921" y="486813"/>
                    </a:cubicBezTo>
                    <a:cubicBezTo>
                      <a:pt x="289531" y="318897"/>
                      <a:pt x="354990" y="166518"/>
                      <a:pt x="459420" y="31396"/>
                    </a:cubicBezTo>
                    <a:cubicBezTo>
                      <a:pt x="468972" y="19042"/>
                      <a:pt x="479670" y="-6110"/>
                      <a:pt x="495334" y="3250"/>
                    </a:cubicBezTo>
                    <a:cubicBezTo>
                      <a:pt x="510616" y="12420"/>
                      <a:pt x="493678" y="33879"/>
                      <a:pt x="487757" y="48652"/>
                    </a:cubicBezTo>
                    <a:cubicBezTo>
                      <a:pt x="453562" y="133661"/>
                      <a:pt x="428728" y="220643"/>
                      <a:pt x="428282" y="313866"/>
                    </a:cubicBezTo>
                    <a:cubicBezTo>
                      <a:pt x="488011" y="262734"/>
                      <a:pt x="554935" y="224082"/>
                      <a:pt x="619695" y="182246"/>
                    </a:cubicBezTo>
                    <a:cubicBezTo>
                      <a:pt x="688848" y="137609"/>
                      <a:pt x="747367" y="81064"/>
                      <a:pt x="803211" y="21335"/>
                    </a:cubicBezTo>
                    <a:cubicBezTo>
                      <a:pt x="807542" y="16686"/>
                      <a:pt x="811044" y="11210"/>
                      <a:pt x="815947" y="7135"/>
                    </a:cubicBezTo>
                    <a:cubicBezTo>
                      <a:pt x="820786" y="3123"/>
                      <a:pt x="826199" y="-2353"/>
                      <a:pt x="832694" y="1086"/>
                    </a:cubicBezTo>
                    <a:cubicBezTo>
                      <a:pt x="841418" y="5734"/>
                      <a:pt x="837852" y="13948"/>
                      <a:pt x="835305" y="20698"/>
                    </a:cubicBezTo>
                    <a:cubicBezTo>
                      <a:pt x="830784" y="32606"/>
                      <a:pt x="823334" y="43112"/>
                      <a:pt x="816966" y="54065"/>
                    </a:cubicBezTo>
                    <a:cubicBezTo>
                      <a:pt x="777423" y="121817"/>
                      <a:pt x="760230" y="197656"/>
                      <a:pt x="737688" y="271521"/>
                    </a:cubicBezTo>
                    <a:cubicBezTo>
                      <a:pt x="729028" y="299921"/>
                      <a:pt x="720686" y="328321"/>
                      <a:pt x="706614" y="360542"/>
                    </a:cubicBezTo>
                    <a:cubicBezTo>
                      <a:pt x="791623" y="316541"/>
                      <a:pt x="875103" y="279417"/>
                      <a:pt x="953744" y="232678"/>
                    </a:cubicBezTo>
                    <a:cubicBezTo>
                      <a:pt x="1044038" y="178999"/>
                      <a:pt x="1132867" y="123154"/>
                      <a:pt x="1212208" y="53683"/>
                    </a:cubicBezTo>
                    <a:cubicBezTo>
                      <a:pt x="1225581" y="41966"/>
                      <a:pt x="1239462" y="34452"/>
                      <a:pt x="1252325" y="53046"/>
                    </a:cubicBezTo>
                    <a:cubicBezTo>
                      <a:pt x="1307023" y="131941"/>
                      <a:pt x="1379870" y="197656"/>
                      <a:pt x="1418394" y="288587"/>
                    </a:cubicBezTo>
                    <a:cubicBezTo>
                      <a:pt x="1470291" y="411101"/>
                      <a:pt x="1507605" y="537818"/>
                      <a:pt x="1535368" y="667591"/>
                    </a:cubicBezTo>
                    <a:cubicBezTo>
                      <a:pt x="1536706" y="673704"/>
                      <a:pt x="1536578" y="680327"/>
                      <a:pt x="1542691" y="688414"/>
                    </a:cubicBezTo>
                    <a:cubicBezTo>
                      <a:pt x="1560075" y="663198"/>
                      <a:pt x="1568544" y="635053"/>
                      <a:pt x="1579942" y="608626"/>
                    </a:cubicBezTo>
                    <a:cubicBezTo>
                      <a:pt x="1595033" y="573668"/>
                      <a:pt x="1609807" y="538391"/>
                      <a:pt x="1620632" y="501713"/>
                    </a:cubicBezTo>
                    <a:cubicBezTo>
                      <a:pt x="1623561" y="491780"/>
                      <a:pt x="1625026" y="480445"/>
                      <a:pt x="1637697" y="477006"/>
                    </a:cubicBezTo>
                    <a:cubicBezTo>
                      <a:pt x="1705131" y="527566"/>
                      <a:pt x="1709334" y="600858"/>
                      <a:pt x="1698063" y="672749"/>
                    </a:cubicBezTo>
                    <a:cubicBezTo>
                      <a:pt x="1683863" y="762980"/>
                      <a:pt x="1642282" y="842767"/>
                      <a:pt x="1577395" y="909181"/>
                    </a:cubicBezTo>
                    <a:cubicBezTo>
                      <a:pt x="1558993" y="927966"/>
                      <a:pt x="1537279" y="941084"/>
                      <a:pt x="1512445" y="947069"/>
                    </a:cubicBezTo>
                    <a:cubicBezTo>
                      <a:pt x="1497099" y="950763"/>
                      <a:pt x="1493087" y="957831"/>
                      <a:pt x="1489712" y="972094"/>
                    </a:cubicBezTo>
                    <a:cubicBezTo>
                      <a:pt x="1475639" y="1031759"/>
                      <a:pt x="1455072" y="1089451"/>
                      <a:pt x="1432848" y="1146633"/>
                    </a:cubicBezTo>
                    <a:cubicBezTo>
                      <a:pt x="1400883" y="1228712"/>
                      <a:pt x="1333321" y="1279208"/>
                      <a:pt x="1270536" y="1334097"/>
                    </a:cubicBezTo>
                    <a:cubicBezTo>
                      <a:pt x="1254617" y="1347979"/>
                      <a:pt x="1238953" y="1363516"/>
                      <a:pt x="1220422" y="1372622"/>
                    </a:cubicBezTo>
                    <a:cubicBezTo>
                      <a:pt x="1171009" y="1396947"/>
                      <a:pt x="1161140" y="1435789"/>
                      <a:pt x="1165088" y="1486985"/>
                    </a:cubicBezTo>
                    <a:cubicBezTo>
                      <a:pt x="1170054" y="1551936"/>
                      <a:pt x="1176931" y="1642485"/>
                      <a:pt x="1201702" y="1704697"/>
                    </a:cubicBezTo>
                    <a:cubicBezTo>
                      <a:pt x="1205076" y="1720425"/>
                      <a:pt x="1192150" y="1724564"/>
                      <a:pt x="1182599" y="1729531"/>
                    </a:cubicBezTo>
                    <a:cubicBezTo>
                      <a:pt x="1118667" y="1762643"/>
                      <a:pt x="929674" y="1814476"/>
                      <a:pt x="900064" y="1823709"/>
                    </a:cubicBezTo>
                    <a:cubicBezTo>
                      <a:pt x="882744" y="1832496"/>
                      <a:pt x="853962" y="1819952"/>
                      <a:pt x="836005" y="1823709"/>
                    </a:cubicBezTo>
                    <a:cubicBezTo>
                      <a:pt x="731130" y="1797092"/>
                      <a:pt x="628036" y="1765572"/>
                      <a:pt x="534240" y="1709727"/>
                    </a:cubicBezTo>
                    <a:cubicBezTo>
                      <a:pt x="523288" y="1703232"/>
                      <a:pt x="508388" y="1697820"/>
                      <a:pt x="510616" y="1679990"/>
                    </a:cubicBezTo>
                    <a:close/>
                  </a:path>
                </a:pathLst>
              </a:custGeom>
              <a:solidFill>
                <a:srgbClr val="F6D9B5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0" name="Graphic 57">
                <a:extLst>
                  <a:ext uri="{FF2B5EF4-FFF2-40B4-BE49-F238E27FC236}">
                    <a16:creationId xmlns:a16="http://schemas.microsoft.com/office/drawing/2014/main" id="{B89E04E7-742B-4214-8A89-FAD2386FCA60}"/>
                  </a:ext>
                </a:extLst>
              </p:cNvPr>
              <p:cNvSpPr/>
              <p:nvPr/>
            </p:nvSpPr>
            <p:spPr>
              <a:xfrm>
                <a:off x="8900140" y="2354573"/>
                <a:ext cx="941670" cy="741381"/>
              </a:xfrm>
              <a:custGeom>
                <a:avLst/>
                <a:gdLst>
                  <a:gd name="connsiteX0" fmla="*/ 1598115 w 1629865"/>
                  <a:gd name="connsiteY0" fmla="*/ 1037982 h 1283201"/>
                  <a:gd name="connsiteX1" fmla="*/ 1499608 w 1629865"/>
                  <a:gd name="connsiteY1" fmla="*/ 1275306 h 1283201"/>
                  <a:gd name="connsiteX2" fmla="*/ 1444527 w 1629865"/>
                  <a:gd name="connsiteY2" fmla="*/ 1059759 h 1283201"/>
                  <a:gd name="connsiteX3" fmla="*/ 1333538 w 1629865"/>
                  <a:gd name="connsiteY3" fmla="*/ 783656 h 1283201"/>
                  <a:gd name="connsiteX4" fmla="*/ 1203764 w 1629865"/>
                  <a:gd name="connsiteY4" fmla="*/ 615358 h 1283201"/>
                  <a:gd name="connsiteX5" fmla="*/ 1181605 w 1629865"/>
                  <a:gd name="connsiteY5" fmla="*/ 618542 h 1283201"/>
                  <a:gd name="connsiteX6" fmla="*/ 660537 w 1629865"/>
                  <a:gd name="connsiteY6" fmla="*/ 932597 h 1283201"/>
                  <a:gd name="connsiteX7" fmla="*/ 653851 w 1629865"/>
                  <a:gd name="connsiteY7" fmla="*/ 932660 h 1283201"/>
                  <a:gd name="connsiteX8" fmla="*/ 793048 w 1629865"/>
                  <a:gd name="connsiteY8" fmla="*/ 565372 h 1283201"/>
                  <a:gd name="connsiteX9" fmla="*/ 380741 w 1629865"/>
                  <a:gd name="connsiteY9" fmla="*/ 888023 h 1283201"/>
                  <a:gd name="connsiteX10" fmla="*/ 454861 w 1629865"/>
                  <a:gd name="connsiteY10" fmla="*/ 565817 h 1283201"/>
                  <a:gd name="connsiteX11" fmla="*/ 209259 w 1629865"/>
                  <a:gd name="connsiteY11" fmla="*/ 1283201 h 1283201"/>
                  <a:gd name="connsiteX12" fmla="*/ 70062 w 1629865"/>
                  <a:gd name="connsiteY12" fmla="*/ 1024992 h 1283201"/>
                  <a:gd name="connsiteX13" fmla="*/ 23705 w 1629865"/>
                  <a:gd name="connsiteY13" fmla="*/ 883502 h 1283201"/>
                  <a:gd name="connsiteX14" fmla="*/ 20966 w 1629865"/>
                  <a:gd name="connsiteY14" fmla="*/ 619688 h 1283201"/>
                  <a:gd name="connsiteX15" fmla="*/ 749302 w 1629865"/>
                  <a:gd name="connsiteY15" fmla="*/ 7817 h 1283201"/>
                  <a:gd name="connsiteX16" fmla="*/ 1112643 w 1629865"/>
                  <a:gd name="connsiteY16" fmla="*/ 40993 h 1283201"/>
                  <a:gd name="connsiteX17" fmla="*/ 1320484 w 1629865"/>
                  <a:gd name="connsiteY17" fmla="*/ 234889 h 1283201"/>
                  <a:gd name="connsiteX18" fmla="*/ 1339141 w 1629865"/>
                  <a:gd name="connsiteY18" fmla="*/ 254565 h 1283201"/>
                  <a:gd name="connsiteX19" fmla="*/ 1475410 w 1629865"/>
                  <a:gd name="connsiteY19" fmla="*/ 364153 h 1283201"/>
                  <a:gd name="connsiteX20" fmla="*/ 1604865 w 1629865"/>
                  <a:gd name="connsiteY20" fmla="*/ 1003915 h 1283201"/>
                  <a:gd name="connsiteX21" fmla="*/ 1598115 w 1629865"/>
                  <a:gd name="connsiteY21" fmla="*/ 1037982 h 12832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629865" h="1283201">
                    <a:moveTo>
                      <a:pt x="1598115" y="1037982"/>
                    </a:moveTo>
                    <a:cubicBezTo>
                      <a:pt x="1572326" y="1118278"/>
                      <a:pt x="1542462" y="1196856"/>
                      <a:pt x="1499608" y="1275306"/>
                    </a:cubicBezTo>
                    <a:cubicBezTo>
                      <a:pt x="1480504" y="1199912"/>
                      <a:pt x="1464139" y="1129422"/>
                      <a:pt x="1444527" y="1059759"/>
                    </a:cubicBezTo>
                    <a:cubicBezTo>
                      <a:pt x="1417592" y="963862"/>
                      <a:pt x="1383715" y="870639"/>
                      <a:pt x="1333538" y="783656"/>
                    </a:cubicBezTo>
                    <a:cubicBezTo>
                      <a:pt x="1297688" y="721508"/>
                      <a:pt x="1239423" y="677316"/>
                      <a:pt x="1203764" y="615358"/>
                    </a:cubicBezTo>
                    <a:cubicBezTo>
                      <a:pt x="1195041" y="600203"/>
                      <a:pt x="1187845" y="613257"/>
                      <a:pt x="1181605" y="618542"/>
                    </a:cubicBezTo>
                    <a:cubicBezTo>
                      <a:pt x="1024960" y="751499"/>
                      <a:pt x="845518" y="846696"/>
                      <a:pt x="660537" y="932597"/>
                    </a:cubicBezTo>
                    <a:cubicBezTo>
                      <a:pt x="658945" y="933297"/>
                      <a:pt x="656780" y="932660"/>
                      <a:pt x="653851" y="932660"/>
                    </a:cubicBezTo>
                    <a:cubicBezTo>
                      <a:pt x="705939" y="812629"/>
                      <a:pt x="717146" y="677698"/>
                      <a:pt x="793048" y="565372"/>
                    </a:cubicBezTo>
                    <a:cubicBezTo>
                      <a:pt x="682569" y="708008"/>
                      <a:pt x="520257" y="782701"/>
                      <a:pt x="380741" y="888023"/>
                    </a:cubicBezTo>
                    <a:cubicBezTo>
                      <a:pt x="377812" y="774550"/>
                      <a:pt x="412070" y="669356"/>
                      <a:pt x="454861" y="565817"/>
                    </a:cubicBezTo>
                    <a:cubicBezTo>
                      <a:pt x="281214" y="770348"/>
                      <a:pt x="209768" y="1010091"/>
                      <a:pt x="209259" y="1283201"/>
                    </a:cubicBezTo>
                    <a:cubicBezTo>
                      <a:pt x="148894" y="1198511"/>
                      <a:pt x="112470" y="1110128"/>
                      <a:pt x="70062" y="1024992"/>
                    </a:cubicBezTo>
                    <a:cubicBezTo>
                      <a:pt x="54779" y="977743"/>
                      <a:pt x="41407" y="929795"/>
                      <a:pt x="23705" y="883502"/>
                    </a:cubicBezTo>
                    <a:cubicBezTo>
                      <a:pt x="-9981" y="795437"/>
                      <a:pt x="-4886" y="708836"/>
                      <a:pt x="20966" y="619688"/>
                    </a:cubicBezTo>
                    <a:cubicBezTo>
                      <a:pt x="119602" y="279972"/>
                      <a:pt x="396596" y="46724"/>
                      <a:pt x="749302" y="7817"/>
                    </a:cubicBezTo>
                    <a:cubicBezTo>
                      <a:pt x="872899" y="-5810"/>
                      <a:pt x="994777" y="-5555"/>
                      <a:pt x="1112643" y="40993"/>
                    </a:cubicBezTo>
                    <a:cubicBezTo>
                      <a:pt x="1207331" y="78371"/>
                      <a:pt x="1279795" y="139692"/>
                      <a:pt x="1320484" y="234889"/>
                    </a:cubicBezTo>
                    <a:cubicBezTo>
                      <a:pt x="1324369" y="243931"/>
                      <a:pt x="1328508" y="251445"/>
                      <a:pt x="1339141" y="254565"/>
                    </a:cubicBezTo>
                    <a:cubicBezTo>
                      <a:pt x="1399571" y="272331"/>
                      <a:pt x="1440005" y="316204"/>
                      <a:pt x="1475410" y="364153"/>
                    </a:cubicBezTo>
                    <a:cubicBezTo>
                      <a:pt x="1617791" y="557030"/>
                      <a:pt x="1663766" y="770029"/>
                      <a:pt x="1604865" y="1003915"/>
                    </a:cubicBezTo>
                    <a:cubicBezTo>
                      <a:pt x="1602063" y="1015058"/>
                      <a:pt x="1600344" y="1026584"/>
                      <a:pt x="1598115" y="1037982"/>
                    </a:cubicBezTo>
                    <a:close/>
                  </a:path>
                </a:pathLst>
              </a:custGeom>
              <a:solidFill>
                <a:srgbClr val="828889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1" name="Graphic 57">
                <a:extLst>
                  <a:ext uri="{FF2B5EF4-FFF2-40B4-BE49-F238E27FC236}">
                    <a16:creationId xmlns:a16="http://schemas.microsoft.com/office/drawing/2014/main" id="{123B41F0-17A2-4E4E-9C2D-190871387C9D}"/>
                  </a:ext>
                </a:extLst>
              </p:cNvPr>
              <p:cNvSpPr/>
              <p:nvPr/>
            </p:nvSpPr>
            <p:spPr>
              <a:xfrm>
                <a:off x="9239538" y="3732189"/>
                <a:ext cx="258927" cy="394288"/>
              </a:xfrm>
              <a:custGeom>
                <a:avLst/>
                <a:gdLst>
                  <a:gd name="connsiteX0" fmla="*/ 0 w 448157"/>
                  <a:gd name="connsiteY0" fmla="*/ 681998 h 682443"/>
                  <a:gd name="connsiteX1" fmla="*/ 104175 w 448157"/>
                  <a:gd name="connsiteY1" fmla="*/ 341262 h 682443"/>
                  <a:gd name="connsiteX2" fmla="*/ 131811 w 448157"/>
                  <a:gd name="connsiteY2" fmla="*/ 282361 h 682443"/>
                  <a:gd name="connsiteX3" fmla="*/ 100609 w 448157"/>
                  <a:gd name="connsiteY3" fmla="*/ 202192 h 682443"/>
                  <a:gd name="connsiteX4" fmla="*/ 81888 w 448157"/>
                  <a:gd name="connsiteY4" fmla="*/ 158956 h 682443"/>
                  <a:gd name="connsiteX5" fmla="*/ 208923 w 448157"/>
                  <a:gd name="connsiteY5" fmla="*/ 209 h 682443"/>
                  <a:gd name="connsiteX6" fmla="*/ 249040 w 448157"/>
                  <a:gd name="connsiteY6" fmla="*/ 2947 h 682443"/>
                  <a:gd name="connsiteX7" fmla="*/ 379259 w 448157"/>
                  <a:gd name="connsiteY7" fmla="*/ 161885 h 682443"/>
                  <a:gd name="connsiteX8" fmla="*/ 324561 w 448157"/>
                  <a:gd name="connsiteY8" fmla="*/ 264978 h 682443"/>
                  <a:gd name="connsiteX9" fmla="*/ 320867 w 448157"/>
                  <a:gd name="connsiteY9" fmla="*/ 280706 h 682443"/>
                  <a:gd name="connsiteX10" fmla="*/ 448158 w 448157"/>
                  <a:gd name="connsiteY10" fmla="*/ 682443 h 682443"/>
                  <a:gd name="connsiteX11" fmla="*/ 0 w 448157"/>
                  <a:gd name="connsiteY11" fmla="*/ 681998 h 682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448157" h="682443">
                    <a:moveTo>
                      <a:pt x="0" y="681998"/>
                    </a:moveTo>
                    <a:cubicBezTo>
                      <a:pt x="10634" y="619467"/>
                      <a:pt x="86664" y="398762"/>
                      <a:pt x="104175" y="341262"/>
                    </a:cubicBezTo>
                    <a:cubicBezTo>
                      <a:pt x="105385" y="337251"/>
                      <a:pt x="129200" y="284781"/>
                      <a:pt x="131811" y="282361"/>
                    </a:cubicBezTo>
                    <a:cubicBezTo>
                      <a:pt x="155690" y="261666"/>
                      <a:pt x="118503" y="239061"/>
                      <a:pt x="100609" y="202192"/>
                    </a:cubicBezTo>
                    <a:cubicBezTo>
                      <a:pt x="95133" y="190858"/>
                      <a:pt x="86600" y="170672"/>
                      <a:pt x="81888" y="158956"/>
                    </a:cubicBezTo>
                    <a:cubicBezTo>
                      <a:pt x="110543" y="123933"/>
                      <a:pt x="188993" y="24088"/>
                      <a:pt x="208923" y="209"/>
                    </a:cubicBezTo>
                    <a:cubicBezTo>
                      <a:pt x="234458" y="-1192"/>
                      <a:pt x="229682" y="4985"/>
                      <a:pt x="249040" y="2947"/>
                    </a:cubicBezTo>
                    <a:cubicBezTo>
                      <a:pt x="258337" y="3711"/>
                      <a:pt x="356144" y="126353"/>
                      <a:pt x="379259" y="161885"/>
                    </a:cubicBezTo>
                    <a:cubicBezTo>
                      <a:pt x="361175" y="204484"/>
                      <a:pt x="355826" y="229191"/>
                      <a:pt x="324561" y="264978"/>
                    </a:cubicBezTo>
                    <a:cubicBezTo>
                      <a:pt x="320422" y="269753"/>
                      <a:pt x="315073" y="273319"/>
                      <a:pt x="320867" y="280706"/>
                    </a:cubicBezTo>
                    <a:cubicBezTo>
                      <a:pt x="355062" y="323688"/>
                      <a:pt x="448094" y="676267"/>
                      <a:pt x="448158" y="682443"/>
                    </a:cubicBezTo>
                    <a:cubicBezTo>
                      <a:pt x="298835" y="682316"/>
                      <a:pt x="149449" y="682188"/>
                      <a:pt x="0" y="681998"/>
                    </a:cubicBezTo>
                    <a:close/>
                  </a:path>
                </a:pathLst>
              </a:custGeom>
              <a:solidFill>
                <a:srgbClr val="200C43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2" name="Graphic 57">
                <a:extLst>
                  <a:ext uri="{FF2B5EF4-FFF2-40B4-BE49-F238E27FC236}">
                    <a16:creationId xmlns:a16="http://schemas.microsoft.com/office/drawing/2014/main" id="{3428C3E1-6FD5-446A-BD65-40F2000D060A}"/>
                  </a:ext>
                </a:extLst>
              </p:cNvPr>
              <p:cNvSpPr/>
              <p:nvPr/>
            </p:nvSpPr>
            <p:spPr>
              <a:xfrm>
                <a:off x="9100099" y="3641568"/>
                <a:ext cx="266549" cy="247573"/>
              </a:xfrm>
              <a:custGeom>
                <a:avLst/>
                <a:gdLst>
                  <a:gd name="connsiteX0" fmla="*/ 447402 w 461350"/>
                  <a:gd name="connsiteY0" fmla="*/ 150945 h 428505"/>
                  <a:gd name="connsiteX1" fmla="*/ 451478 w 461350"/>
                  <a:gd name="connsiteY1" fmla="*/ 171831 h 428505"/>
                  <a:gd name="connsiteX2" fmla="*/ 254142 w 461350"/>
                  <a:gd name="connsiteY2" fmla="*/ 415458 h 428505"/>
                  <a:gd name="connsiteX3" fmla="*/ 221349 w 461350"/>
                  <a:gd name="connsiteY3" fmla="*/ 413294 h 428505"/>
                  <a:gd name="connsiteX4" fmla="*/ 3192 w 461350"/>
                  <a:gd name="connsiteY4" fmla="*/ 89433 h 428505"/>
                  <a:gd name="connsiteX5" fmla="*/ 15036 w 461350"/>
                  <a:gd name="connsiteY5" fmla="*/ 53392 h 428505"/>
                  <a:gd name="connsiteX6" fmla="*/ 74129 w 461350"/>
                  <a:gd name="connsiteY6" fmla="*/ 11938 h 428505"/>
                  <a:gd name="connsiteX7" fmla="*/ 124879 w 461350"/>
                  <a:gd name="connsiteY7" fmla="*/ 13402 h 428505"/>
                  <a:gd name="connsiteX8" fmla="*/ 279804 w 461350"/>
                  <a:gd name="connsiteY8" fmla="*/ 95100 h 428505"/>
                  <a:gd name="connsiteX9" fmla="*/ 447402 w 461350"/>
                  <a:gd name="connsiteY9" fmla="*/ 150945 h 4285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61350" h="428505">
                    <a:moveTo>
                      <a:pt x="447402" y="150945"/>
                    </a:moveTo>
                    <a:cubicBezTo>
                      <a:pt x="471982" y="153301"/>
                      <a:pt x="457908" y="163871"/>
                      <a:pt x="451478" y="171831"/>
                    </a:cubicBezTo>
                    <a:cubicBezTo>
                      <a:pt x="410406" y="222708"/>
                      <a:pt x="277321" y="383938"/>
                      <a:pt x="254142" y="415458"/>
                    </a:cubicBezTo>
                    <a:cubicBezTo>
                      <a:pt x="239752" y="435007"/>
                      <a:pt x="233130" y="431187"/>
                      <a:pt x="221349" y="413294"/>
                    </a:cubicBezTo>
                    <a:cubicBezTo>
                      <a:pt x="153851" y="310646"/>
                      <a:pt x="7841" y="95164"/>
                      <a:pt x="3192" y="89433"/>
                    </a:cubicBezTo>
                    <a:cubicBezTo>
                      <a:pt x="-1711" y="74596"/>
                      <a:pt x="-3112" y="62943"/>
                      <a:pt x="15036" y="53392"/>
                    </a:cubicBezTo>
                    <a:cubicBezTo>
                      <a:pt x="36240" y="42248"/>
                      <a:pt x="56171" y="27793"/>
                      <a:pt x="74129" y="11938"/>
                    </a:cubicBezTo>
                    <a:cubicBezTo>
                      <a:pt x="92977" y="-4618"/>
                      <a:pt x="108450" y="-3790"/>
                      <a:pt x="124879" y="13402"/>
                    </a:cubicBezTo>
                    <a:cubicBezTo>
                      <a:pt x="167733" y="57212"/>
                      <a:pt x="224979" y="74469"/>
                      <a:pt x="279804" y="95100"/>
                    </a:cubicBezTo>
                    <a:cubicBezTo>
                      <a:pt x="334821" y="115795"/>
                      <a:pt x="391430" y="132478"/>
                      <a:pt x="447402" y="150945"/>
                    </a:cubicBezTo>
                    <a:close/>
                  </a:path>
                </a:pathLst>
              </a:custGeom>
              <a:solidFill>
                <a:srgbClr val="EAEAEA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33" name="Graphic 57">
                <a:extLst>
                  <a:ext uri="{FF2B5EF4-FFF2-40B4-BE49-F238E27FC236}">
                    <a16:creationId xmlns:a16="http://schemas.microsoft.com/office/drawing/2014/main" id="{C117B967-3ABD-47F9-A8A5-E201D7026B65}"/>
                  </a:ext>
                </a:extLst>
              </p:cNvPr>
              <p:cNvSpPr/>
              <p:nvPr/>
            </p:nvSpPr>
            <p:spPr>
              <a:xfrm>
                <a:off x="9378969" y="3641568"/>
                <a:ext cx="266549" cy="247573"/>
              </a:xfrm>
              <a:custGeom>
                <a:avLst/>
                <a:gdLst>
                  <a:gd name="connsiteX0" fmla="*/ 13948 w 461350"/>
                  <a:gd name="connsiteY0" fmla="*/ 150945 h 428505"/>
                  <a:gd name="connsiteX1" fmla="*/ 9873 w 461350"/>
                  <a:gd name="connsiteY1" fmla="*/ 171831 h 428505"/>
                  <a:gd name="connsiteX2" fmla="*/ 207207 w 461350"/>
                  <a:gd name="connsiteY2" fmla="*/ 415458 h 428505"/>
                  <a:gd name="connsiteX3" fmla="*/ 240001 w 461350"/>
                  <a:gd name="connsiteY3" fmla="*/ 413294 h 428505"/>
                  <a:gd name="connsiteX4" fmla="*/ 458158 w 461350"/>
                  <a:gd name="connsiteY4" fmla="*/ 89433 h 428505"/>
                  <a:gd name="connsiteX5" fmla="*/ 446314 w 461350"/>
                  <a:gd name="connsiteY5" fmla="*/ 53392 h 428505"/>
                  <a:gd name="connsiteX6" fmla="*/ 387222 w 461350"/>
                  <a:gd name="connsiteY6" fmla="*/ 11938 h 428505"/>
                  <a:gd name="connsiteX7" fmla="*/ 336472 w 461350"/>
                  <a:gd name="connsiteY7" fmla="*/ 13402 h 428505"/>
                  <a:gd name="connsiteX8" fmla="*/ 181545 w 461350"/>
                  <a:gd name="connsiteY8" fmla="*/ 95100 h 428505"/>
                  <a:gd name="connsiteX9" fmla="*/ 13948 w 461350"/>
                  <a:gd name="connsiteY9" fmla="*/ 150945 h 4285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61350" h="428505">
                    <a:moveTo>
                      <a:pt x="13948" y="150945"/>
                    </a:moveTo>
                    <a:cubicBezTo>
                      <a:pt x="-10631" y="153301"/>
                      <a:pt x="3441" y="163871"/>
                      <a:pt x="9873" y="171831"/>
                    </a:cubicBezTo>
                    <a:cubicBezTo>
                      <a:pt x="50944" y="222708"/>
                      <a:pt x="184029" y="383938"/>
                      <a:pt x="207207" y="415458"/>
                    </a:cubicBezTo>
                    <a:cubicBezTo>
                      <a:pt x="221598" y="435007"/>
                      <a:pt x="228221" y="431187"/>
                      <a:pt x="240001" y="413294"/>
                    </a:cubicBezTo>
                    <a:cubicBezTo>
                      <a:pt x="307498" y="310646"/>
                      <a:pt x="453510" y="95164"/>
                      <a:pt x="458158" y="89433"/>
                    </a:cubicBezTo>
                    <a:cubicBezTo>
                      <a:pt x="463061" y="74596"/>
                      <a:pt x="464462" y="62943"/>
                      <a:pt x="446314" y="53392"/>
                    </a:cubicBezTo>
                    <a:cubicBezTo>
                      <a:pt x="425109" y="42248"/>
                      <a:pt x="405179" y="27793"/>
                      <a:pt x="387222" y="11938"/>
                    </a:cubicBezTo>
                    <a:cubicBezTo>
                      <a:pt x="368374" y="-4618"/>
                      <a:pt x="352900" y="-3790"/>
                      <a:pt x="336472" y="13402"/>
                    </a:cubicBezTo>
                    <a:cubicBezTo>
                      <a:pt x="293617" y="57212"/>
                      <a:pt x="236371" y="74469"/>
                      <a:pt x="181545" y="95100"/>
                    </a:cubicBezTo>
                    <a:cubicBezTo>
                      <a:pt x="126465" y="115795"/>
                      <a:pt x="69920" y="132478"/>
                      <a:pt x="13948" y="150945"/>
                    </a:cubicBezTo>
                    <a:close/>
                  </a:path>
                </a:pathLst>
              </a:custGeom>
              <a:solidFill>
                <a:srgbClr val="EAEAEA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21" name="Group 88">
              <a:extLst>
                <a:ext uri="{FF2B5EF4-FFF2-40B4-BE49-F238E27FC236}">
                  <a16:creationId xmlns:a16="http://schemas.microsoft.com/office/drawing/2014/main" id="{E9AE0D98-E819-4500-BB56-DB24B36C754D}"/>
                </a:ext>
              </a:extLst>
            </p:cNvPr>
            <p:cNvGrpSpPr/>
            <p:nvPr/>
          </p:nvGrpSpPr>
          <p:grpSpPr>
            <a:xfrm>
              <a:off x="5802241" y="1280368"/>
              <a:ext cx="1017909" cy="1240472"/>
              <a:chOff x="6897268" y="2370124"/>
              <a:chExt cx="1440927" cy="1755981"/>
            </a:xfrm>
          </p:grpSpPr>
          <p:sp>
            <p:nvSpPr>
              <p:cNvPr id="222" name="Graphic 57">
                <a:extLst>
                  <a:ext uri="{FF2B5EF4-FFF2-40B4-BE49-F238E27FC236}">
                    <a16:creationId xmlns:a16="http://schemas.microsoft.com/office/drawing/2014/main" id="{63AFDDE5-37D4-4EBF-BE25-B2901B3BACC0}"/>
                  </a:ext>
                </a:extLst>
              </p:cNvPr>
              <p:cNvSpPr/>
              <p:nvPr/>
            </p:nvSpPr>
            <p:spPr>
              <a:xfrm>
                <a:off x="7015881" y="2370124"/>
                <a:ext cx="1206139" cy="1486510"/>
              </a:xfrm>
              <a:custGeom>
                <a:avLst/>
                <a:gdLst>
                  <a:gd name="connsiteX0" fmla="*/ 2086373 w 2087615"/>
                  <a:gd name="connsiteY0" fmla="*/ 1611793 h 2572889"/>
                  <a:gd name="connsiteX1" fmla="*/ 2050523 w 2087615"/>
                  <a:gd name="connsiteY1" fmla="*/ 952610 h 2572889"/>
                  <a:gd name="connsiteX2" fmla="*/ 1974938 w 2087615"/>
                  <a:gd name="connsiteY2" fmla="*/ 545141 h 2572889"/>
                  <a:gd name="connsiteX3" fmla="*/ 1235968 w 2087615"/>
                  <a:gd name="connsiteY3" fmla="*/ 768 h 2572889"/>
                  <a:gd name="connsiteX4" fmla="*/ 937642 w 2087615"/>
                  <a:gd name="connsiteY4" fmla="*/ 13376 h 2572889"/>
                  <a:gd name="connsiteX5" fmla="*/ 524124 w 2087615"/>
                  <a:gd name="connsiteY5" fmla="*/ 130605 h 2572889"/>
                  <a:gd name="connsiteX6" fmla="*/ 155881 w 2087615"/>
                  <a:gd name="connsiteY6" fmla="*/ 589142 h 2572889"/>
                  <a:gd name="connsiteX7" fmla="*/ 123852 w 2087615"/>
                  <a:gd name="connsiteY7" fmla="*/ 866264 h 2572889"/>
                  <a:gd name="connsiteX8" fmla="*/ 123151 w 2087615"/>
                  <a:gd name="connsiteY8" fmla="*/ 1272204 h 2572889"/>
                  <a:gd name="connsiteX9" fmla="*/ 194660 w 2087615"/>
                  <a:gd name="connsiteY9" fmla="*/ 1693936 h 2572889"/>
                  <a:gd name="connsiteX10" fmla="*/ 199882 w 2087615"/>
                  <a:gd name="connsiteY10" fmla="*/ 2053201 h 2572889"/>
                  <a:gd name="connsiteX11" fmla="*/ 53488 w 2087615"/>
                  <a:gd name="connsiteY11" fmla="*/ 2447615 h 2572889"/>
                  <a:gd name="connsiteX12" fmla="*/ 0 w 2087615"/>
                  <a:gd name="connsiteY12" fmla="*/ 2572104 h 2572889"/>
                  <a:gd name="connsiteX13" fmla="*/ 26299 w 2087615"/>
                  <a:gd name="connsiteY13" fmla="*/ 2564081 h 2572889"/>
                  <a:gd name="connsiteX14" fmla="*/ 1914318 w 2087615"/>
                  <a:gd name="connsiteY14" fmla="*/ 2480600 h 2572889"/>
                  <a:gd name="connsiteX15" fmla="*/ 2021741 w 2087615"/>
                  <a:gd name="connsiteY15" fmla="*/ 2158713 h 2572889"/>
                  <a:gd name="connsiteX16" fmla="*/ 2086373 w 2087615"/>
                  <a:gd name="connsiteY16" fmla="*/ 1611793 h 25728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087615" h="2572889">
                    <a:moveTo>
                      <a:pt x="2086373" y="1611793"/>
                    </a:moveTo>
                    <a:cubicBezTo>
                      <a:pt x="2077458" y="1391916"/>
                      <a:pt x="2061412" y="1172359"/>
                      <a:pt x="2050523" y="952610"/>
                    </a:cubicBezTo>
                    <a:cubicBezTo>
                      <a:pt x="2043582" y="813157"/>
                      <a:pt x="2019894" y="677462"/>
                      <a:pt x="1974938" y="545141"/>
                    </a:cubicBezTo>
                    <a:cubicBezTo>
                      <a:pt x="1857837" y="200267"/>
                      <a:pt x="1600136" y="10192"/>
                      <a:pt x="1235968" y="768"/>
                    </a:cubicBezTo>
                    <a:cubicBezTo>
                      <a:pt x="1136187" y="-1843"/>
                      <a:pt x="1036723" y="2168"/>
                      <a:pt x="937642" y="13376"/>
                    </a:cubicBezTo>
                    <a:cubicBezTo>
                      <a:pt x="793414" y="29677"/>
                      <a:pt x="653770" y="63680"/>
                      <a:pt x="524124" y="130605"/>
                    </a:cubicBezTo>
                    <a:cubicBezTo>
                      <a:pt x="333858" y="228795"/>
                      <a:pt x="199500" y="373214"/>
                      <a:pt x="155881" y="589142"/>
                    </a:cubicBezTo>
                    <a:cubicBezTo>
                      <a:pt x="137415" y="680518"/>
                      <a:pt x="131938" y="773614"/>
                      <a:pt x="123852" y="866264"/>
                    </a:cubicBezTo>
                    <a:cubicBezTo>
                      <a:pt x="112071" y="1001577"/>
                      <a:pt x="110861" y="1136954"/>
                      <a:pt x="123151" y="1272204"/>
                    </a:cubicBezTo>
                    <a:cubicBezTo>
                      <a:pt x="136077" y="1414585"/>
                      <a:pt x="168553" y="1553720"/>
                      <a:pt x="194660" y="1693936"/>
                    </a:cubicBezTo>
                    <a:cubicBezTo>
                      <a:pt x="216883" y="1813266"/>
                      <a:pt x="224143" y="1932597"/>
                      <a:pt x="199882" y="2053201"/>
                    </a:cubicBezTo>
                    <a:cubicBezTo>
                      <a:pt x="171864" y="2192717"/>
                      <a:pt x="114809" y="2320644"/>
                      <a:pt x="53488" y="2447615"/>
                    </a:cubicBezTo>
                    <a:cubicBezTo>
                      <a:pt x="33876" y="2488178"/>
                      <a:pt x="8150" y="2526511"/>
                      <a:pt x="0" y="2572104"/>
                    </a:cubicBezTo>
                    <a:cubicBezTo>
                      <a:pt x="10443" y="2574842"/>
                      <a:pt x="18912" y="2570002"/>
                      <a:pt x="26299" y="2564081"/>
                    </a:cubicBezTo>
                    <a:cubicBezTo>
                      <a:pt x="92650" y="2511038"/>
                      <a:pt x="1903620" y="2490279"/>
                      <a:pt x="1914318" y="2480600"/>
                    </a:cubicBezTo>
                    <a:cubicBezTo>
                      <a:pt x="1962076" y="2377316"/>
                      <a:pt x="1994233" y="2268811"/>
                      <a:pt x="2021741" y="2158713"/>
                    </a:cubicBezTo>
                    <a:cubicBezTo>
                      <a:pt x="2066697" y="1979017"/>
                      <a:pt x="2093887" y="1796965"/>
                      <a:pt x="2086373" y="1611793"/>
                    </a:cubicBezTo>
                    <a:close/>
                  </a:path>
                </a:pathLst>
              </a:custGeom>
              <a:solidFill>
                <a:srgbClr val="FBD770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3" name="Graphic 57">
                <a:extLst>
                  <a:ext uri="{FF2B5EF4-FFF2-40B4-BE49-F238E27FC236}">
                    <a16:creationId xmlns:a16="http://schemas.microsoft.com/office/drawing/2014/main" id="{AFCD8104-E007-4F9C-9D0B-ED0B0B3B4463}"/>
                  </a:ext>
                </a:extLst>
              </p:cNvPr>
              <p:cNvSpPr/>
              <p:nvPr/>
            </p:nvSpPr>
            <p:spPr>
              <a:xfrm>
                <a:off x="7537195" y="3861222"/>
                <a:ext cx="24281" cy="27519"/>
              </a:xfrm>
              <a:custGeom>
                <a:avLst/>
                <a:gdLst>
                  <a:gd name="connsiteX0" fmla="*/ 38906 w 42026"/>
                  <a:gd name="connsiteY0" fmla="*/ 47630 h 47630"/>
                  <a:gd name="connsiteX1" fmla="*/ 0 w 42026"/>
                  <a:gd name="connsiteY1" fmla="*/ 0 h 47630"/>
                  <a:gd name="connsiteX2" fmla="*/ 42027 w 42026"/>
                  <a:gd name="connsiteY2" fmla="*/ 44765 h 47630"/>
                  <a:gd name="connsiteX3" fmla="*/ 38906 w 42026"/>
                  <a:gd name="connsiteY3" fmla="*/ 47630 h 476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2026" h="47630">
                    <a:moveTo>
                      <a:pt x="38906" y="47630"/>
                    </a:moveTo>
                    <a:cubicBezTo>
                      <a:pt x="25917" y="31775"/>
                      <a:pt x="12926" y="15919"/>
                      <a:pt x="0" y="0"/>
                    </a:cubicBezTo>
                    <a:cubicBezTo>
                      <a:pt x="21204" y="9042"/>
                      <a:pt x="32730" y="25917"/>
                      <a:pt x="42027" y="44765"/>
                    </a:cubicBezTo>
                    <a:cubicBezTo>
                      <a:pt x="40944" y="45720"/>
                      <a:pt x="39925" y="46675"/>
                      <a:pt x="38906" y="47630"/>
                    </a:cubicBezTo>
                    <a:close/>
                  </a:path>
                </a:pathLst>
              </a:custGeom>
              <a:solidFill>
                <a:srgbClr val="49122C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4" name="Graphic 57">
                <a:extLst>
                  <a:ext uri="{FF2B5EF4-FFF2-40B4-BE49-F238E27FC236}">
                    <a16:creationId xmlns:a16="http://schemas.microsoft.com/office/drawing/2014/main" id="{599CA194-0236-4A3F-BCF2-EB9C06469A3A}"/>
                  </a:ext>
                </a:extLst>
              </p:cNvPr>
              <p:cNvSpPr/>
              <p:nvPr/>
            </p:nvSpPr>
            <p:spPr>
              <a:xfrm>
                <a:off x="6897268" y="3651174"/>
                <a:ext cx="1440927" cy="474931"/>
              </a:xfrm>
              <a:custGeom>
                <a:avLst/>
                <a:gdLst>
                  <a:gd name="connsiteX0" fmla="*/ 2493783 w 2493991"/>
                  <a:gd name="connsiteY0" fmla="*/ 798978 h 822022"/>
                  <a:gd name="connsiteX1" fmla="*/ 2378400 w 2493991"/>
                  <a:gd name="connsiteY1" fmla="*/ 453786 h 822022"/>
                  <a:gd name="connsiteX2" fmla="*/ 2119745 w 2493991"/>
                  <a:gd name="connsiteY2" fmla="*/ 263265 h 822022"/>
                  <a:gd name="connsiteX3" fmla="*/ 1818744 w 2493991"/>
                  <a:gd name="connsiteY3" fmla="*/ 170488 h 822022"/>
                  <a:gd name="connsiteX4" fmla="*/ 1573715 w 2493991"/>
                  <a:gd name="connsiteY4" fmla="*/ 91656 h 822022"/>
                  <a:gd name="connsiteX5" fmla="*/ 1559325 w 2493991"/>
                  <a:gd name="connsiteY5" fmla="*/ 83314 h 822022"/>
                  <a:gd name="connsiteX6" fmla="*/ 1521182 w 2493991"/>
                  <a:gd name="connsiteY6" fmla="*/ 19828 h 822022"/>
                  <a:gd name="connsiteX7" fmla="*/ 1500933 w 2493991"/>
                  <a:gd name="connsiteY7" fmla="*/ 1298 h 822022"/>
                  <a:gd name="connsiteX8" fmla="*/ 989544 w 2493991"/>
                  <a:gd name="connsiteY8" fmla="*/ 2572 h 822022"/>
                  <a:gd name="connsiteX9" fmla="*/ 972351 w 2493991"/>
                  <a:gd name="connsiteY9" fmla="*/ 23903 h 822022"/>
                  <a:gd name="connsiteX10" fmla="*/ 906637 w 2493991"/>
                  <a:gd name="connsiteY10" fmla="*/ 95285 h 822022"/>
                  <a:gd name="connsiteX11" fmla="*/ 881802 w 2493991"/>
                  <a:gd name="connsiteY11" fmla="*/ 104263 h 822022"/>
                  <a:gd name="connsiteX12" fmla="*/ 502925 w 2493991"/>
                  <a:gd name="connsiteY12" fmla="*/ 225186 h 822022"/>
                  <a:gd name="connsiteX13" fmla="*/ 205490 w 2493991"/>
                  <a:gd name="connsiteY13" fmla="*/ 354705 h 822022"/>
                  <a:gd name="connsiteX14" fmla="*/ 198995 w 2493991"/>
                  <a:gd name="connsiteY14" fmla="*/ 364256 h 822022"/>
                  <a:gd name="connsiteX15" fmla="*/ 198995 w 2493991"/>
                  <a:gd name="connsiteY15" fmla="*/ 364256 h 822022"/>
                  <a:gd name="connsiteX16" fmla="*/ 8792 w 2493991"/>
                  <a:gd name="connsiteY16" fmla="*/ 741542 h 822022"/>
                  <a:gd name="connsiteX17" fmla="*/ 7455 w 2493991"/>
                  <a:gd name="connsiteY17" fmla="*/ 817126 h 822022"/>
                  <a:gd name="connsiteX18" fmla="*/ 7455 w 2493991"/>
                  <a:gd name="connsiteY18" fmla="*/ 817126 h 822022"/>
                  <a:gd name="connsiteX19" fmla="*/ 44642 w 2493991"/>
                  <a:gd name="connsiteY19" fmla="*/ 821138 h 822022"/>
                  <a:gd name="connsiteX20" fmla="*/ 1498386 w 2493991"/>
                  <a:gd name="connsiteY20" fmla="*/ 821329 h 822022"/>
                  <a:gd name="connsiteX21" fmla="*/ 2449591 w 2493991"/>
                  <a:gd name="connsiteY21" fmla="*/ 821329 h 822022"/>
                  <a:gd name="connsiteX22" fmla="*/ 2475062 w 2493991"/>
                  <a:gd name="connsiteY22" fmla="*/ 821138 h 822022"/>
                  <a:gd name="connsiteX23" fmla="*/ 2493783 w 2493991"/>
                  <a:gd name="connsiteY23" fmla="*/ 798978 h 822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2493991" h="822022">
                    <a:moveTo>
                      <a:pt x="2493783" y="798978"/>
                    </a:moveTo>
                    <a:cubicBezTo>
                      <a:pt x="2482321" y="674809"/>
                      <a:pt x="2451756" y="557324"/>
                      <a:pt x="2378400" y="453786"/>
                    </a:cubicBezTo>
                    <a:cubicBezTo>
                      <a:pt x="2313132" y="361709"/>
                      <a:pt x="2224939" y="301025"/>
                      <a:pt x="2119745" y="263265"/>
                    </a:cubicBezTo>
                    <a:cubicBezTo>
                      <a:pt x="2019390" y="232381"/>
                      <a:pt x="1918908" y="202008"/>
                      <a:pt x="1818744" y="170488"/>
                    </a:cubicBezTo>
                    <a:cubicBezTo>
                      <a:pt x="1736919" y="144698"/>
                      <a:pt x="1653566" y="123494"/>
                      <a:pt x="1573715" y="91656"/>
                    </a:cubicBezTo>
                    <a:cubicBezTo>
                      <a:pt x="1567539" y="88854"/>
                      <a:pt x="1563081" y="88026"/>
                      <a:pt x="1559325" y="83314"/>
                    </a:cubicBezTo>
                    <a:cubicBezTo>
                      <a:pt x="1544679" y="61473"/>
                      <a:pt x="1529460" y="45681"/>
                      <a:pt x="1521182" y="19828"/>
                    </a:cubicBezTo>
                    <a:cubicBezTo>
                      <a:pt x="1518189" y="10468"/>
                      <a:pt x="1510930" y="3845"/>
                      <a:pt x="1500933" y="1298"/>
                    </a:cubicBezTo>
                    <a:cubicBezTo>
                      <a:pt x="1424839" y="88"/>
                      <a:pt x="1001961" y="-1376"/>
                      <a:pt x="989544" y="2572"/>
                    </a:cubicBezTo>
                    <a:cubicBezTo>
                      <a:pt x="979355" y="6138"/>
                      <a:pt x="974962" y="14734"/>
                      <a:pt x="972351" y="23903"/>
                    </a:cubicBezTo>
                    <a:cubicBezTo>
                      <a:pt x="961972" y="59626"/>
                      <a:pt x="939494" y="80576"/>
                      <a:pt x="906637" y="95285"/>
                    </a:cubicBezTo>
                    <a:cubicBezTo>
                      <a:pt x="898995" y="98724"/>
                      <a:pt x="892882" y="100443"/>
                      <a:pt x="881802" y="104263"/>
                    </a:cubicBezTo>
                    <a:cubicBezTo>
                      <a:pt x="755531" y="144571"/>
                      <a:pt x="629323" y="185197"/>
                      <a:pt x="502925" y="225186"/>
                    </a:cubicBezTo>
                    <a:cubicBezTo>
                      <a:pt x="399196" y="257980"/>
                      <a:pt x="291518" y="281540"/>
                      <a:pt x="205490" y="354705"/>
                    </a:cubicBezTo>
                    <a:cubicBezTo>
                      <a:pt x="203325" y="357889"/>
                      <a:pt x="201160" y="361072"/>
                      <a:pt x="198995" y="364256"/>
                    </a:cubicBezTo>
                    <a:lnTo>
                      <a:pt x="198995" y="364256"/>
                    </a:lnTo>
                    <a:cubicBezTo>
                      <a:pt x="83358" y="463720"/>
                      <a:pt x="30952" y="595340"/>
                      <a:pt x="8792" y="741542"/>
                    </a:cubicBezTo>
                    <a:cubicBezTo>
                      <a:pt x="5099" y="766121"/>
                      <a:pt x="-8209" y="791783"/>
                      <a:pt x="7455" y="817126"/>
                    </a:cubicBezTo>
                    <a:cubicBezTo>
                      <a:pt x="7455" y="817126"/>
                      <a:pt x="7455" y="817126"/>
                      <a:pt x="7455" y="817126"/>
                    </a:cubicBezTo>
                    <a:cubicBezTo>
                      <a:pt x="19108" y="824831"/>
                      <a:pt x="32225" y="821138"/>
                      <a:pt x="44642" y="821138"/>
                    </a:cubicBezTo>
                    <a:cubicBezTo>
                      <a:pt x="529224" y="821329"/>
                      <a:pt x="1013804" y="821329"/>
                      <a:pt x="1498386" y="821329"/>
                    </a:cubicBezTo>
                    <a:cubicBezTo>
                      <a:pt x="1815433" y="821329"/>
                      <a:pt x="2132544" y="821329"/>
                      <a:pt x="2449591" y="821329"/>
                    </a:cubicBezTo>
                    <a:cubicBezTo>
                      <a:pt x="2458060" y="821329"/>
                      <a:pt x="2466593" y="821520"/>
                      <a:pt x="2475062" y="821138"/>
                    </a:cubicBezTo>
                    <a:cubicBezTo>
                      <a:pt x="2489007" y="820565"/>
                      <a:pt x="2495247" y="814643"/>
                      <a:pt x="2493783" y="798978"/>
                    </a:cubicBezTo>
                    <a:close/>
                  </a:path>
                </a:pathLst>
              </a:custGeom>
              <a:solidFill>
                <a:srgbClr val="D6529E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5" name="Graphic 57">
                <a:extLst>
                  <a:ext uri="{FF2B5EF4-FFF2-40B4-BE49-F238E27FC236}">
                    <a16:creationId xmlns:a16="http://schemas.microsoft.com/office/drawing/2014/main" id="{3A2CB498-3C02-41E7-9FA1-B9EB49AC660A}"/>
                  </a:ext>
                </a:extLst>
              </p:cNvPr>
              <p:cNvSpPr/>
              <p:nvPr/>
            </p:nvSpPr>
            <p:spPr>
              <a:xfrm>
                <a:off x="7463284" y="3623632"/>
                <a:ext cx="309918" cy="502157"/>
              </a:xfrm>
              <a:custGeom>
                <a:avLst/>
                <a:gdLst>
                  <a:gd name="connsiteX0" fmla="*/ 536414 w 536413"/>
                  <a:gd name="connsiteY0" fmla="*/ 58201 h 869146"/>
                  <a:gd name="connsiteX1" fmla="*/ 295142 w 536413"/>
                  <a:gd name="connsiteY1" fmla="*/ 62594 h 869146"/>
                  <a:gd name="connsiteX2" fmla="*/ 272028 w 536413"/>
                  <a:gd name="connsiteY2" fmla="*/ 86028 h 869146"/>
                  <a:gd name="connsiteX3" fmla="*/ 271455 w 536413"/>
                  <a:gd name="connsiteY3" fmla="*/ 869062 h 869146"/>
                  <a:gd name="connsiteX4" fmla="*/ 265278 w 536413"/>
                  <a:gd name="connsiteY4" fmla="*/ 869062 h 869146"/>
                  <a:gd name="connsiteX5" fmla="*/ 264387 w 536413"/>
                  <a:gd name="connsiteY5" fmla="*/ 90421 h 869146"/>
                  <a:gd name="connsiteX6" fmla="*/ 236369 w 536413"/>
                  <a:gd name="connsiteY6" fmla="*/ 62467 h 869146"/>
                  <a:gd name="connsiteX7" fmla="*/ 0 w 536413"/>
                  <a:gd name="connsiteY7" fmla="*/ 56991 h 869146"/>
                  <a:gd name="connsiteX8" fmla="*/ 10825 w 536413"/>
                  <a:gd name="connsiteY8" fmla="*/ 0 h 869146"/>
                  <a:gd name="connsiteX9" fmla="*/ 523297 w 536413"/>
                  <a:gd name="connsiteY9" fmla="*/ 0 h 869146"/>
                  <a:gd name="connsiteX10" fmla="*/ 536414 w 536413"/>
                  <a:gd name="connsiteY10" fmla="*/ 58201 h 8691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36413" h="869146">
                    <a:moveTo>
                      <a:pt x="536414" y="58201"/>
                    </a:moveTo>
                    <a:cubicBezTo>
                      <a:pt x="458219" y="60366"/>
                      <a:pt x="373338" y="61512"/>
                      <a:pt x="295142" y="62594"/>
                    </a:cubicBezTo>
                    <a:cubicBezTo>
                      <a:pt x="277058" y="62849"/>
                      <a:pt x="271900" y="68071"/>
                      <a:pt x="272028" y="86028"/>
                    </a:cubicBezTo>
                    <a:cubicBezTo>
                      <a:pt x="272664" y="212999"/>
                      <a:pt x="271773" y="776858"/>
                      <a:pt x="271455" y="869062"/>
                    </a:cubicBezTo>
                    <a:cubicBezTo>
                      <a:pt x="269481" y="869253"/>
                      <a:pt x="266551" y="869062"/>
                      <a:pt x="265278" y="869062"/>
                    </a:cubicBezTo>
                    <a:cubicBezTo>
                      <a:pt x="265278" y="756163"/>
                      <a:pt x="263113" y="191031"/>
                      <a:pt x="264387" y="90421"/>
                    </a:cubicBezTo>
                    <a:cubicBezTo>
                      <a:pt x="264705" y="67943"/>
                      <a:pt x="258528" y="62658"/>
                      <a:pt x="236369" y="62467"/>
                    </a:cubicBezTo>
                    <a:cubicBezTo>
                      <a:pt x="159128" y="61894"/>
                      <a:pt x="77176" y="59156"/>
                      <a:pt x="0" y="56991"/>
                    </a:cubicBezTo>
                    <a:cubicBezTo>
                      <a:pt x="2038" y="38142"/>
                      <a:pt x="8787" y="18848"/>
                      <a:pt x="10825" y="0"/>
                    </a:cubicBezTo>
                    <a:cubicBezTo>
                      <a:pt x="181670" y="15283"/>
                      <a:pt x="352515" y="15346"/>
                      <a:pt x="523297" y="0"/>
                    </a:cubicBezTo>
                    <a:cubicBezTo>
                      <a:pt x="529601" y="22414"/>
                      <a:pt x="534376" y="39671"/>
                      <a:pt x="536414" y="58201"/>
                    </a:cubicBezTo>
                    <a:close/>
                  </a:path>
                </a:pathLst>
              </a:custGeom>
              <a:solidFill>
                <a:srgbClr val="1E1E11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6" name="Graphic 57">
                <a:extLst>
                  <a:ext uri="{FF2B5EF4-FFF2-40B4-BE49-F238E27FC236}">
                    <a16:creationId xmlns:a16="http://schemas.microsoft.com/office/drawing/2014/main" id="{B314851B-4A6C-4952-924E-AD5B2B45D363}"/>
                  </a:ext>
                </a:extLst>
              </p:cNvPr>
              <p:cNvSpPr/>
              <p:nvPr/>
            </p:nvSpPr>
            <p:spPr>
              <a:xfrm>
                <a:off x="7119420" y="2692687"/>
                <a:ext cx="996163" cy="943904"/>
              </a:xfrm>
              <a:custGeom>
                <a:avLst/>
                <a:gdLst>
                  <a:gd name="connsiteX0" fmla="*/ 1724095 w 1724184"/>
                  <a:gd name="connsiteY0" fmla="*/ 585914 h 1633733"/>
                  <a:gd name="connsiteX1" fmla="*/ 1631254 w 1724184"/>
                  <a:gd name="connsiteY1" fmla="*/ 461107 h 1633733"/>
                  <a:gd name="connsiteX2" fmla="*/ 1597378 w 1724184"/>
                  <a:gd name="connsiteY2" fmla="*/ 420481 h 1633733"/>
                  <a:gd name="connsiteX3" fmla="*/ 1587381 w 1724184"/>
                  <a:gd name="connsiteY3" fmla="*/ 364382 h 1633733"/>
                  <a:gd name="connsiteX4" fmla="*/ 1268232 w 1724184"/>
                  <a:gd name="connsiteY4" fmla="*/ 71086 h 1633733"/>
                  <a:gd name="connsiteX5" fmla="*/ 787726 w 1724184"/>
                  <a:gd name="connsiteY5" fmla="*/ 3716 h 1633733"/>
                  <a:gd name="connsiteX6" fmla="*/ 384015 w 1724184"/>
                  <a:gd name="connsiteY6" fmla="*/ 117952 h 1633733"/>
                  <a:gd name="connsiteX7" fmla="*/ 129944 w 1724184"/>
                  <a:gd name="connsiteY7" fmla="*/ 407300 h 1633733"/>
                  <a:gd name="connsiteX8" fmla="*/ 125933 w 1724184"/>
                  <a:gd name="connsiteY8" fmla="*/ 453084 h 1633733"/>
                  <a:gd name="connsiteX9" fmla="*/ 50794 w 1724184"/>
                  <a:gd name="connsiteY9" fmla="*/ 480656 h 1633733"/>
                  <a:gd name="connsiteX10" fmla="*/ 1635 w 1724184"/>
                  <a:gd name="connsiteY10" fmla="*/ 624884 h 1633733"/>
                  <a:gd name="connsiteX11" fmla="*/ 215717 w 1724184"/>
                  <a:gd name="connsiteY11" fmla="*/ 917925 h 1633733"/>
                  <a:gd name="connsiteX12" fmla="*/ 479785 w 1724184"/>
                  <a:gd name="connsiteY12" fmla="*/ 1300496 h 1633733"/>
                  <a:gd name="connsiteX13" fmla="*/ 592939 w 1724184"/>
                  <a:gd name="connsiteY13" fmla="*/ 1357677 h 1633733"/>
                  <a:gd name="connsiteX14" fmla="*/ 610641 w 1724184"/>
                  <a:gd name="connsiteY14" fmla="*/ 1380410 h 1633733"/>
                  <a:gd name="connsiteX15" fmla="*/ 611214 w 1724184"/>
                  <a:gd name="connsiteY15" fmla="*/ 1617479 h 1633733"/>
                  <a:gd name="connsiteX16" fmla="*/ 654451 w 1724184"/>
                  <a:gd name="connsiteY16" fmla="*/ 1626458 h 1633733"/>
                  <a:gd name="connsiteX17" fmla="*/ 1068924 w 1724184"/>
                  <a:gd name="connsiteY17" fmla="*/ 1626585 h 1633733"/>
                  <a:gd name="connsiteX18" fmla="*/ 1113052 w 1724184"/>
                  <a:gd name="connsiteY18" fmla="*/ 1617607 h 1633733"/>
                  <a:gd name="connsiteX19" fmla="*/ 1118719 w 1724184"/>
                  <a:gd name="connsiteY19" fmla="*/ 1611303 h 1633733"/>
                  <a:gd name="connsiteX20" fmla="*/ 1111014 w 1724184"/>
                  <a:gd name="connsiteY20" fmla="*/ 1376908 h 1633733"/>
                  <a:gd name="connsiteX21" fmla="*/ 1128971 w 1724184"/>
                  <a:gd name="connsiteY21" fmla="*/ 1353348 h 1633733"/>
                  <a:gd name="connsiteX22" fmla="*/ 1318218 w 1724184"/>
                  <a:gd name="connsiteY22" fmla="*/ 1244142 h 1633733"/>
                  <a:gd name="connsiteX23" fmla="*/ 1501162 w 1724184"/>
                  <a:gd name="connsiteY23" fmla="*/ 996439 h 1633733"/>
                  <a:gd name="connsiteX24" fmla="*/ 1514598 w 1724184"/>
                  <a:gd name="connsiteY24" fmla="*/ 889716 h 1633733"/>
                  <a:gd name="connsiteX25" fmla="*/ 1514598 w 1724184"/>
                  <a:gd name="connsiteY25" fmla="*/ 889716 h 1633733"/>
                  <a:gd name="connsiteX26" fmla="*/ 1519246 w 1724184"/>
                  <a:gd name="connsiteY26" fmla="*/ 889334 h 1633733"/>
                  <a:gd name="connsiteX27" fmla="*/ 1521030 w 1724184"/>
                  <a:gd name="connsiteY27" fmla="*/ 892900 h 1633733"/>
                  <a:gd name="connsiteX28" fmla="*/ 1571334 w 1724184"/>
                  <a:gd name="connsiteY28" fmla="*/ 875771 h 1633733"/>
                  <a:gd name="connsiteX29" fmla="*/ 1724095 w 1724184"/>
                  <a:gd name="connsiteY29" fmla="*/ 585914 h 16337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1724184" h="1633733">
                    <a:moveTo>
                      <a:pt x="1724095" y="585914"/>
                    </a:moveTo>
                    <a:cubicBezTo>
                      <a:pt x="1722758" y="524975"/>
                      <a:pt x="1678884" y="464227"/>
                      <a:pt x="1631254" y="461107"/>
                    </a:cubicBezTo>
                    <a:cubicBezTo>
                      <a:pt x="1599607" y="459006"/>
                      <a:pt x="1593175" y="446971"/>
                      <a:pt x="1597378" y="420481"/>
                    </a:cubicBezTo>
                    <a:cubicBezTo>
                      <a:pt x="1610559" y="398958"/>
                      <a:pt x="1594895" y="381575"/>
                      <a:pt x="1587381" y="364382"/>
                    </a:cubicBezTo>
                    <a:cubicBezTo>
                      <a:pt x="1524150" y="220090"/>
                      <a:pt x="1411696" y="127249"/>
                      <a:pt x="1268232" y="71086"/>
                    </a:cubicBezTo>
                    <a:cubicBezTo>
                      <a:pt x="1113943" y="10657"/>
                      <a:pt x="953286" y="-9083"/>
                      <a:pt x="787726" y="3716"/>
                    </a:cubicBezTo>
                    <a:cubicBezTo>
                      <a:pt x="645027" y="14732"/>
                      <a:pt x="509586" y="48608"/>
                      <a:pt x="384015" y="117952"/>
                    </a:cubicBezTo>
                    <a:cubicBezTo>
                      <a:pt x="264812" y="183794"/>
                      <a:pt x="175728" y="276826"/>
                      <a:pt x="129944" y="407300"/>
                    </a:cubicBezTo>
                    <a:cubicBezTo>
                      <a:pt x="124786" y="422009"/>
                      <a:pt x="116763" y="436910"/>
                      <a:pt x="125933" y="453084"/>
                    </a:cubicBezTo>
                    <a:cubicBezTo>
                      <a:pt x="101290" y="463145"/>
                      <a:pt x="72699" y="460407"/>
                      <a:pt x="50794" y="480656"/>
                    </a:cubicBezTo>
                    <a:cubicBezTo>
                      <a:pt x="7940" y="520326"/>
                      <a:pt x="-4987" y="571141"/>
                      <a:pt x="1635" y="624884"/>
                    </a:cubicBezTo>
                    <a:cubicBezTo>
                      <a:pt x="13734" y="722946"/>
                      <a:pt x="152422" y="939448"/>
                      <a:pt x="215717" y="917925"/>
                    </a:cubicBezTo>
                    <a:cubicBezTo>
                      <a:pt x="253923" y="1134044"/>
                      <a:pt x="345300" y="1226503"/>
                      <a:pt x="479785" y="1300496"/>
                    </a:cubicBezTo>
                    <a:cubicBezTo>
                      <a:pt x="516845" y="1320872"/>
                      <a:pt x="553459" y="1342140"/>
                      <a:pt x="592939" y="1357677"/>
                    </a:cubicBezTo>
                    <a:cubicBezTo>
                      <a:pt x="603318" y="1361753"/>
                      <a:pt x="610705" y="1366974"/>
                      <a:pt x="610641" y="1380410"/>
                    </a:cubicBezTo>
                    <a:cubicBezTo>
                      <a:pt x="610195" y="1450073"/>
                      <a:pt x="598224" y="1611112"/>
                      <a:pt x="611214" y="1617479"/>
                    </a:cubicBezTo>
                    <a:cubicBezTo>
                      <a:pt x="625032" y="1623146"/>
                      <a:pt x="639678" y="1625439"/>
                      <a:pt x="654451" y="1626458"/>
                    </a:cubicBezTo>
                    <a:cubicBezTo>
                      <a:pt x="792630" y="1636009"/>
                      <a:pt x="930809" y="1636264"/>
                      <a:pt x="1068924" y="1626585"/>
                    </a:cubicBezTo>
                    <a:cubicBezTo>
                      <a:pt x="1083951" y="1625502"/>
                      <a:pt x="1098915" y="1623338"/>
                      <a:pt x="1113052" y="1617607"/>
                    </a:cubicBezTo>
                    <a:cubicBezTo>
                      <a:pt x="1112797" y="1615505"/>
                      <a:pt x="1118974" y="1613404"/>
                      <a:pt x="1118719" y="1611303"/>
                    </a:cubicBezTo>
                    <a:cubicBezTo>
                      <a:pt x="1108658" y="1533426"/>
                      <a:pt x="1117700" y="1454848"/>
                      <a:pt x="1111014" y="1376908"/>
                    </a:cubicBezTo>
                    <a:cubicBezTo>
                      <a:pt x="1109358" y="1357487"/>
                      <a:pt x="1118974" y="1357550"/>
                      <a:pt x="1128971" y="1353348"/>
                    </a:cubicBezTo>
                    <a:cubicBezTo>
                      <a:pt x="1196660" y="1324820"/>
                      <a:pt x="1258744" y="1286996"/>
                      <a:pt x="1318218" y="1244142"/>
                    </a:cubicBezTo>
                    <a:cubicBezTo>
                      <a:pt x="1415071" y="1174288"/>
                      <a:pt x="1454296" y="1137738"/>
                      <a:pt x="1501162" y="996439"/>
                    </a:cubicBezTo>
                    <a:cubicBezTo>
                      <a:pt x="1513516" y="968039"/>
                      <a:pt x="1514916" y="919135"/>
                      <a:pt x="1514598" y="889716"/>
                    </a:cubicBezTo>
                    <a:cubicBezTo>
                      <a:pt x="1514598" y="889716"/>
                      <a:pt x="1514598" y="889716"/>
                      <a:pt x="1514598" y="889716"/>
                    </a:cubicBezTo>
                    <a:cubicBezTo>
                      <a:pt x="1516190" y="889716"/>
                      <a:pt x="1517718" y="889525"/>
                      <a:pt x="1519246" y="889334"/>
                    </a:cubicBezTo>
                    <a:cubicBezTo>
                      <a:pt x="1519820" y="890544"/>
                      <a:pt x="1520393" y="891690"/>
                      <a:pt x="1521030" y="892900"/>
                    </a:cubicBezTo>
                    <a:cubicBezTo>
                      <a:pt x="1539241" y="891308"/>
                      <a:pt x="1557070" y="886660"/>
                      <a:pt x="1571334" y="875771"/>
                    </a:cubicBezTo>
                    <a:cubicBezTo>
                      <a:pt x="1666849" y="802670"/>
                      <a:pt x="1726833" y="710084"/>
                      <a:pt x="1724095" y="585914"/>
                    </a:cubicBezTo>
                    <a:close/>
                  </a:path>
                </a:pathLst>
              </a:custGeom>
              <a:solidFill>
                <a:srgbClr val="FCD4B4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7" name="Graphic 57">
                <a:extLst>
                  <a:ext uri="{FF2B5EF4-FFF2-40B4-BE49-F238E27FC236}">
                    <a16:creationId xmlns:a16="http://schemas.microsoft.com/office/drawing/2014/main" id="{3621CB19-3093-4448-A3B0-C963F784B26B}"/>
                  </a:ext>
                </a:extLst>
              </p:cNvPr>
              <p:cNvSpPr/>
              <p:nvPr/>
            </p:nvSpPr>
            <p:spPr>
              <a:xfrm>
                <a:off x="7174539" y="2457776"/>
                <a:ext cx="891339" cy="496648"/>
              </a:xfrm>
              <a:custGeom>
                <a:avLst/>
                <a:gdLst>
                  <a:gd name="connsiteX0" fmla="*/ 1502040 w 1542752"/>
                  <a:gd name="connsiteY0" fmla="*/ 827072 h 859610"/>
                  <a:gd name="connsiteX1" fmla="*/ 1281654 w 1542752"/>
                  <a:gd name="connsiteY1" fmla="*/ 542373 h 859610"/>
                  <a:gd name="connsiteX2" fmla="*/ 913475 w 1542752"/>
                  <a:gd name="connsiteY2" fmla="*/ 422978 h 859610"/>
                  <a:gd name="connsiteX3" fmla="*/ 374322 w 1542752"/>
                  <a:gd name="connsiteY3" fmla="*/ 492259 h 859610"/>
                  <a:gd name="connsiteX4" fmla="*/ 41229 w 1542752"/>
                  <a:gd name="connsiteY4" fmla="*/ 820004 h 859610"/>
                  <a:gd name="connsiteX5" fmla="*/ 30658 w 1542752"/>
                  <a:gd name="connsiteY5" fmla="*/ 859611 h 859610"/>
                  <a:gd name="connsiteX6" fmla="*/ 30 w 1542752"/>
                  <a:gd name="connsiteY6" fmla="*/ 747985 h 859610"/>
                  <a:gd name="connsiteX7" fmla="*/ 325864 w 1542752"/>
                  <a:gd name="connsiteY7" fmla="*/ 138215 h 859610"/>
                  <a:gd name="connsiteX8" fmla="*/ 1460141 w 1542752"/>
                  <a:gd name="connsiteY8" fmla="*/ 411262 h 859610"/>
                  <a:gd name="connsiteX9" fmla="*/ 1542729 w 1542752"/>
                  <a:gd name="connsiteY9" fmla="*/ 737478 h 859610"/>
                  <a:gd name="connsiteX10" fmla="*/ 1518596 w 1542752"/>
                  <a:gd name="connsiteY10" fmla="*/ 858910 h 859610"/>
                  <a:gd name="connsiteX11" fmla="*/ 1502040 w 1542752"/>
                  <a:gd name="connsiteY11" fmla="*/ 827072 h 859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542752" h="859610">
                    <a:moveTo>
                      <a:pt x="1502040" y="827072"/>
                    </a:moveTo>
                    <a:cubicBezTo>
                      <a:pt x="1466381" y="702966"/>
                      <a:pt x="1388695" y="610952"/>
                      <a:pt x="1281654" y="542373"/>
                    </a:cubicBezTo>
                    <a:cubicBezTo>
                      <a:pt x="1169519" y="470609"/>
                      <a:pt x="1043757" y="438133"/>
                      <a:pt x="913475" y="422978"/>
                    </a:cubicBezTo>
                    <a:cubicBezTo>
                      <a:pt x="728366" y="401392"/>
                      <a:pt x="547333" y="420941"/>
                      <a:pt x="374322" y="492259"/>
                    </a:cubicBezTo>
                    <a:cubicBezTo>
                      <a:pt x="219588" y="556063"/>
                      <a:pt x="98601" y="656418"/>
                      <a:pt x="41229" y="820004"/>
                    </a:cubicBezTo>
                    <a:cubicBezTo>
                      <a:pt x="36708" y="832867"/>
                      <a:pt x="34160" y="846366"/>
                      <a:pt x="30658" y="859611"/>
                    </a:cubicBezTo>
                    <a:cubicBezTo>
                      <a:pt x="2577" y="827327"/>
                      <a:pt x="-352" y="786382"/>
                      <a:pt x="30" y="747985"/>
                    </a:cubicBezTo>
                    <a:cubicBezTo>
                      <a:pt x="2832" y="488884"/>
                      <a:pt x="114839" y="285500"/>
                      <a:pt x="325864" y="138215"/>
                    </a:cubicBezTo>
                    <a:cubicBezTo>
                      <a:pt x="705760" y="-126935"/>
                      <a:pt x="1242238" y="3093"/>
                      <a:pt x="1460141" y="411262"/>
                    </a:cubicBezTo>
                    <a:cubicBezTo>
                      <a:pt x="1514457" y="513017"/>
                      <a:pt x="1541074" y="622223"/>
                      <a:pt x="1542729" y="737478"/>
                    </a:cubicBezTo>
                    <a:cubicBezTo>
                      <a:pt x="1543303" y="779378"/>
                      <a:pt x="1533114" y="819176"/>
                      <a:pt x="1518596" y="858910"/>
                    </a:cubicBezTo>
                    <a:cubicBezTo>
                      <a:pt x="1503313" y="852797"/>
                      <a:pt x="1503313" y="852797"/>
                      <a:pt x="1502040" y="827072"/>
                    </a:cubicBezTo>
                    <a:close/>
                  </a:path>
                </a:pathLst>
              </a:custGeom>
              <a:solidFill>
                <a:srgbClr val="17110C"/>
              </a:solidFill>
              <a:ln w="6366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246" name="Group 47">
            <a:extLst>
              <a:ext uri="{FF2B5EF4-FFF2-40B4-BE49-F238E27FC236}">
                <a16:creationId xmlns:a16="http://schemas.microsoft.com/office/drawing/2014/main" id="{C8C203C4-7855-4B30-ABEA-59A50BD5A5F0}"/>
              </a:ext>
            </a:extLst>
          </p:cNvPr>
          <p:cNvGrpSpPr/>
          <p:nvPr/>
        </p:nvGrpSpPr>
        <p:grpSpPr>
          <a:xfrm flipH="1">
            <a:off x="9262826" y="1989450"/>
            <a:ext cx="2305296" cy="856491"/>
            <a:chOff x="80904" y="1129566"/>
            <a:chExt cx="3303442" cy="856491"/>
          </a:xfrm>
        </p:grpSpPr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1252B100-1D8F-4EAD-9EBA-2187C9001341}"/>
                </a:ext>
              </a:extLst>
            </p:cNvPr>
            <p:cNvSpPr txBox="1"/>
            <p:nvPr/>
          </p:nvSpPr>
          <p:spPr>
            <a:xfrm>
              <a:off x="80904" y="1129566"/>
              <a:ext cx="330344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0A478CD5-4DB1-4576-BC55-EFA03C6F3CD8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9" name="Group 47">
            <a:extLst>
              <a:ext uri="{FF2B5EF4-FFF2-40B4-BE49-F238E27FC236}">
                <a16:creationId xmlns:a16="http://schemas.microsoft.com/office/drawing/2014/main" id="{0F1F6E25-6648-49B6-8AF3-B5B7A7BD1EC6}"/>
              </a:ext>
            </a:extLst>
          </p:cNvPr>
          <p:cNvGrpSpPr/>
          <p:nvPr/>
        </p:nvGrpSpPr>
        <p:grpSpPr>
          <a:xfrm flipH="1">
            <a:off x="9262826" y="4166025"/>
            <a:ext cx="2305296" cy="856491"/>
            <a:chOff x="80904" y="1129566"/>
            <a:chExt cx="3303442" cy="856491"/>
          </a:xfrm>
        </p:grpSpPr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C7E09BE2-30F2-42D3-8E82-60F11CF81B9F}"/>
                </a:ext>
              </a:extLst>
            </p:cNvPr>
            <p:cNvSpPr txBox="1"/>
            <p:nvPr/>
          </p:nvSpPr>
          <p:spPr>
            <a:xfrm>
              <a:off x="80904" y="1129566"/>
              <a:ext cx="330344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1" name="TextBox 250">
              <a:extLst>
                <a:ext uri="{FF2B5EF4-FFF2-40B4-BE49-F238E27FC236}">
                  <a16:creationId xmlns:a16="http://schemas.microsoft.com/office/drawing/2014/main" id="{798B0A4C-AE84-4A8C-A97E-16FBE3971C26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2" name="Group 47">
            <a:extLst>
              <a:ext uri="{FF2B5EF4-FFF2-40B4-BE49-F238E27FC236}">
                <a16:creationId xmlns:a16="http://schemas.microsoft.com/office/drawing/2014/main" id="{2F6C0E3B-ED13-4D48-9CCE-F5EACA6827F9}"/>
              </a:ext>
            </a:extLst>
          </p:cNvPr>
          <p:cNvGrpSpPr/>
          <p:nvPr/>
        </p:nvGrpSpPr>
        <p:grpSpPr>
          <a:xfrm flipH="1">
            <a:off x="603014" y="2773899"/>
            <a:ext cx="2280772" cy="856491"/>
            <a:chOff x="80904" y="1129566"/>
            <a:chExt cx="3303442" cy="856491"/>
          </a:xfrm>
        </p:grpSpPr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DA6114B7-FFAB-437B-8D61-3D63499390FC}"/>
                </a:ext>
              </a:extLst>
            </p:cNvPr>
            <p:cNvSpPr txBox="1"/>
            <p:nvPr/>
          </p:nvSpPr>
          <p:spPr>
            <a:xfrm>
              <a:off x="80904" y="1129566"/>
              <a:ext cx="330344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4" name="TextBox 253">
              <a:extLst>
                <a:ext uri="{FF2B5EF4-FFF2-40B4-BE49-F238E27FC236}">
                  <a16:creationId xmlns:a16="http://schemas.microsoft.com/office/drawing/2014/main" id="{360C67FA-A1A1-400B-A5DA-855AE94FB65D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5" name="Group 47">
            <a:extLst>
              <a:ext uri="{FF2B5EF4-FFF2-40B4-BE49-F238E27FC236}">
                <a16:creationId xmlns:a16="http://schemas.microsoft.com/office/drawing/2014/main" id="{84A3ABCB-69DF-4FED-AAFC-502C42931F94}"/>
              </a:ext>
            </a:extLst>
          </p:cNvPr>
          <p:cNvGrpSpPr/>
          <p:nvPr/>
        </p:nvGrpSpPr>
        <p:grpSpPr>
          <a:xfrm flipH="1">
            <a:off x="603014" y="4950474"/>
            <a:ext cx="2280772" cy="856491"/>
            <a:chOff x="80904" y="1129566"/>
            <a:chExt cx="3303442" cy="856491"/>
          </a:xfrm>
        </p:grpSpPr>
        <p:sp>
          <p:nvSpPr>
            <p:cNvPr id="256" name="TextBox 255">
              <a:extLst>
                <a:ext uri="{FF2B5EF4-FFF2-40B4-BE49-F238E27FC236}">
                  <a16:creationId xmlns:a16="http://schemas.microsoft.com/office/drawing/2014/main" id="{550B5789-02B4-408C-9723-D86FF0827E63}"/>
                </a:ext>
              </a:extLst>
            </p:cNvPr>
            <p:cNvSpPr txBox="1"/>
            <p:nvPr/>
          </p:nvSpPr>
          <p:spPr>
            <a:xfrm>
              <a:off x="80904" y="1129566"/>
              <a:ext cx="330344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57" name="TextBox 256">
              <a:extLst>
                <a:ext uri="{FF2B5EF4-FFF2-40B4-BE49-F238E27FC236}">
                  <a16:creationId xmlns:a16="http://schemas.microsoft.com/office/drawing/2014/main" id="{3A6FF953-7C7B-4914-91E6-0B1F2AE9B801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8" name="Group 47">
            <a:extLst>
              <a:ext uri="{FF2B5EF4-FFF2-40B4-BE49-F238E27FC236}">
                <a16:creationId xmlns:a16="http://schemas.microsoft.com/office/drawing/2014/main" id="{CC7B3B76-1DFA-4905-A4ED-D0863D6014CF}"/>
              </a:ext>
            </a:extLst>
          </p:cNvPr>
          <p:cNvGrpSpPr/>
          <p:nvPr/>
        </p:nvGrpSpPr>
        <p:grpSpPr>
          <a:xfrm flipH="1">
            <a:off x="6820150" y="5348083"/>
            <a:ext cx="1971685" cy="856491"/>
            <a:chOff x="80904" y="1129566"/>
            <a:chExt cx="3303442" cy="856491"/>
          </a:xfrm>
        </p:grpSpPr>
        <p:sp>
          <p:nvSpPr>
            <p:cNvPr id="259" name="TextBox 258">
              <a:extLst>
                <a:ext uri="{FF2B5EF4-FFF2-40B4-BE49-F238E27FC236}">
                  <a16:creationId xmlns:a16="http://schemas.microsoft.com/office/drawing/2014/main" id="{31E87C45-D729-4DD3-8DD3-6DF97941EE53}"/>
                </a:ext>
              </a:extLst>
            </p:cNvPr>
            <p:cNvSpPr txBox="1"/>
            <p:nvPr/>
          </p:nvSpPr>
          <p:spPr>
            <a:xfrm>
              <a:off x="80904" y="1129566"/>
              <a:ext cx="330344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0" name="TextBox 259">
              <a:extLst>
                <a:ext uri="{FF2B5EF4-FFF2-40B4-BE49-F238E27FC236}">
                  <a16:creationId xmlns:a16="http://schemas.microsoft.com/office/drawing/2014/main" id="{1617331B-EBDC-4E84-B50F-8CAE588AC6D6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61" name="Group 47">
            <a:extLst>
              <a:ext uri="{FF2B5EF4-FFF2-40B4-BE49-F238E27FC236}">
                <a16:creationId xmlns:a16="http://schemas.microsoft.com/office/drawing/2014/main" id="{D4B7DCC1-DCB9-41C6-ACB2-3EE1A7B60F55}"/>
              </a:ext>
            </a:extLst>
          </p:cNvPr>
          <p:cNvGrpSpPr/>
          <p:nvPr/>
        </p:nvGrpSpPr>
        <p:grpSpPr>
          <a:xfrm flipH="1">
            <a:off x="3649652" y="1665825"/>
            <a:ext cx="1971685" cy="856491"/>
            <a:chOff x="80904" y="1129566"/>
            <a:chExt cx="3303442" cy="856491"/>
          </a:xfrm>
        </p:grpSpPr>
        <p:sp>
          <p:nvSpPr>
            <p:cNvPr id="262" name="TextBox 261">
              <a:extLst>
                <a:ext uri="{FF2B5EF4-FFF2-40B4-BE49-F238E27FC236}">
                  <a16:creationId xmlns:a16="http://schemas.microsoft.com/office/drawing/2014/main" id="{ED2EBD59-9B6E-40A4-92BD-719E2FD08EF9}"/>
                </a:ext>
              </a:extLst>
            </p:cNvPr>
            <p:cNvSpPr txBox="1"/>
            <p:nvPr/>
          </p:nvSpPr>
          <p:spPr>
            <a:xfrm>
              <a:off x="80904" y="1129566"/>
              <a:ext cx="330344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63" name="TextBox 262">
              <a:extLst>
                <a:ext uri="{FF2B5EF4-FFF2-40B4-BE49-F238E27FC236}">
                  <a16:creationId xmlns:a16="http://schemas.microsoft.com/office/drawing/2014/main" id="{4D324634-D02E-40B3-9487-C6090A53235E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92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16</cp:revision>
  <dcterms:created xsi:type="dcterms:W3CDTF">2018-02-18T19:39:47Z</dcterms:created>
  <dcterms:modified xsi:type="dcterms:W3CDTF">2022-10-26T04:53:45Z</dcterms:modified>
</cp:coreProperties>
</file>