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21" name="Group 66">
            <a:extLst>
              <a:ext uri="{FF2B5EF4-FFF2-40B4-BE49-F238E27FC236}">
                <a16:creationId xmlns:a16="http://schemas.microsoft.com/office/drawing/2014/main" id="{D4747FB5-0CF6-4854-B8C9-538F96FEE1DA}"/>
              </a:ext>
            </a:extLst>
          </p:cNvPr>
          <p:cNvGrpSpPr/>
          <p:nvPr/>
        </p:nvGrpSpPr>
        <p:grpSpPr>
          <a:xfrm>
            <a:off x="4178761" y="1724682"/>
            <a:ext cx="2058416" cy="1107996"/>
            <a:chOff x="3017861" y="4283314"/>
            <a:chExt cx="1917633" cy="1107996"/>
          </a:xfrm>
        </p:grpSpPr>
        <p:sp>
          <p:nvSpPr>
            <p:cNvPr id="1222" name="TextBox 1221">
              <a:extLst>
                <a:ext uri="{FF2B5EF4-FFF2-40B4-BE49-F238E27FC236}">
                  <a16:creationId xmlns:a16="http://schemas.microsoft.com/office/drawing/2014/main" id="{607B643D-05D6-4729-9636-D1EA2F90B7D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3" name="TextBox 1222">
              <a:extLst>
                <a:ext uri="{FF2B5EF4-FFF2-40B4-BE49-F238E27FC236}">
                  <a16:creationId xmlns:a16="http://schemas.microsoft.com/office/drawing/2014/main" id="{1F212BC4-603A-4C4E-BB98-31331CCB8D92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224" name="Group 66">
            <a:extLst>
              <a:ext uri="{FF2B5EF4-FFF2-40B4-BE49-F238E27FC236}">
                <a16:creationId xmlns:a16="http://schemas.microsoft.com/office/drawing/2014/main" id="{477A5715-D764-4FDD-AC66-79CF288EE362}"/>
              </a:ext>
            </a:extLst>
          </p:cNvPr>
          <p:cNvGrpSpPr/>
          <p:nvPr/>
        </p:nvGrpSpPr>
        <p:grpSpPr>
          <a:xfrm>
            <a:off x="2510816" y="5176277"/>
            <a:ext cx="2058416" cy="1107996"/>
            <a:chOff x="3017861" y="4283314"/>
            <a:chExt cx="1917633" cy="1107996"/>
          </a:xfrm>
        </p:grpSpPr>
        <p:sp>
          <p:nvSpPr>
            <p:cNvPr id="1225" name="TextBox 1224">
              <a:extLst>
                <a:ext uri="{FF2B5EF4-FFF2-40B4-BE49-F238E27FC236}">
                  <a16:creationId xmlns:a16="http://schemas.microsoft.com/office/drawing/2014/main" id="{2155E99E-04B1-44F9-8E61-BA0035548B8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6" name="TextBox 1225">
              <a:extLst>
                <a:ext uri="{FF2B5EF4-FFF2-40B4-BE49-F238E27FC236}">
                  <a16:creationId xmlns:a16="http://schemas.microsoft.com/office/drawing/2014/main" id="{812E30D8-8B47-4A9A-BF57-32EAB26F55CB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227" name="Group 66">
            <a:extLst>
              <a:ext uri="{FF2B5EF4-FFF2-40B4-BE49-F238E27FC236}">
                <a16:creationId xmlns:a16="http://schemas.microsoft.com/office/drawing/2014/main" id="{C615B507-ABE2-4B18-B584-BD0493645356}"/>
              </a:ext>
            </a:extLst>
          </p:cNvPr>
          <p:cNvGrpSpPr/>
          <p:nvPr/>
        </p:nvGrpSpPr>
        <p:grpSpPr>
          <a:xfrm>
            <a:off x="842871" y="1724682"/>
            <a:ext cx="2058416" cy="1107996"/>
            <a:chOff x="3017861" y="4283314"/>
            <a:chExt cx="1917633" cy="1107996"/>
          </a:xfrm>
        </p:grpSpPr>
        <p:sp>
          <p:nvSpPr>
            <p:cNvPr id="1228" name="TextBox 1227">
              <a:extLst>
                <a:ext uri="{FF2B5EF4-FFF2-40B4-BE49-F238E27FC236}">
                  <a16:creationId xmlns:a16="http://schemas.microsoft.com/office/drawing/2014/main" id="{B1BC16D0-FC39-4A68-BCA4-A270FBEF7C60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29" name="TextBox 1228">
              <a:extLst>
                <a:ext uri="{FF2B5EF4-FFF2-40B4-BE49-F238E27FC236}">
                  <a16:creationId xmlns:a16="http://schemas.microsoft.com/office/drawing/2014/main" id="{7E788D1A-71AA-4CF9-A19A-D12072F100E5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230" name="Group 66">
            <a:extLst>
              <a:ext uri="{FF2B5EF4-FFF2-40B4-BE49-F238E27FC236}">
                <a16:creationId xmlns:a16="http://schemas.microsoft.com/office/drawing/2014/main" id="{DA9CA68A-14B8-47CA-A944-9B308D22746D}"/>
              </a:ext>
            </a:extLst>
          </p:cNvPr>
          <p:cNvGrpSpPr/>
          <p:nvPr/>
        </p:nvGrpSpPr>
        <p:grpSpPr>
          <a:xfrm>
            <a:off x="7514651" y="1724682"/>
            <a:ext cx="2058416" cy="1107996"/>
            <a:chOff x="3017861" y="4283314"/>
            <a:chExt cx="1917633" cy="1107996"/>
          </a:xfrm>
        </p:grpSpPr>
        <p:sp>
          <p:nvSpPr>
            <p:cNvPr id="1231" name="TextBox 1230">
              <a:extLst>
                <a:ext uri="{FF2B5EF4-FFF2-40B4-BE49-F238E27FC236}">
                  <a16:creationId xmlns:a16="http://schemas.microsoft.com/office/drawing/2014/main" id="{4D52E8BB-CAF7-4A51-A089-33067C4CA7A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2" name="TextBox 1231">
              <a:extLst>
                <a:ext uri="{FF2B5EF4-FFF2-40B4-BE49-F238E27FC236}">
                  <a16:creationId xmlns:a16="http://schemas.microsoft.com/office/drawing/2014/main" id="{35B3E732-F5AD-4CA6-AB9C-D186B9C5A6D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33" name="Group 66">
            <a:extLst>
              <a:ext uri="{FF2B5EF4-FFF2-40B4-BE49-F238E27FC236}">
                <a16:creationId xmlns:a16="http://schemas.microsoft.com/office/drawing/2014/main" id="{1E130A3B-F9F7-411D-BFDA-2B707DD09296}"/>
              </a:ext>
            </a:extLst>
          </p:cNvPr>
          <p:cNvGrpSpPr/>
          <p:nvPr/>
        </p:nvGrpSpPr>
        <p:grpSpPr>
          <a:xfrm>
            <a:off x="5846706" y="5176277"/>
            <a:ext cx="2058416" cy="1107996"/>
            <a:chOff x="3017861" y="4283314"/>
            <a:chExt cx="1917633" cy="1107996"/>
          </a:xfrm>
        </p:grpSpPr>
        <p:sp>
          <p:nvSpPr>
            <p:cNvPr id="1234" name="TextBox 1233">
              <a:extLst>
                <a:ext uri="{FF2B5EF4-FFF2-40B4-BE49-F238E27FC236}">
                  <a16:creationId xmlns:a16="http://schemas.microsoft.com/office/drawing/2014/main" id="{0B015B32-80C9-4275-B585-33BC1945030C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5" name="TextBox 1234">
              <a:extLst>
                <a:ext uri="{FF2B5EF4-FFF2-40B4-BE49-F238E27FC236}">
                  <a16:creationId xmlns:a16="http://schemas.microsoft.com/office/drawing/2014/main" id="{6C11C28C-5A58-413B-AABA-B75A039AF05E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236" name="Group 66">
            <a:extLst>
              <a:ext uri="{FF2B5EF4-FFF2-40B4-BE49-F238E27FC236}">
                <a16:creationId xmlns:a16="http://schemas.microsoft.com/office/drawing/2014/main" id="{D95E88CB-FB05-4A50-8463-02D1106C4B29}"/>
              </a:ext>
            </a:extLst>
          </p:cNvPr>
          <p:cNvGrpSpPr/>
          <p:nvPr/>
        </p:nvGrpSpPr>
        <p:grpSpPr>
          <a:xfrm>
            <a:off x="9182596" y="5176277"/>
            <a:ext cx="2058416" cy="1107996"/>
            <a:chOff x="3017861" y="4283314"/>
            <a:chExt cx="1917633" cy="1107996"/>
          </a:xfrm>
        </p:grpSpPr>
        <p:sp>
          <p:nvSpPr>
            <p:cNvPr id="1237" name="TextBox 1236">
              <a:extLst>
                <a:ext uri="{FF2B5EF4-FFF2-40B4-BE49-F238E27FC236}">
                  <a16:creationId xmlns:a16="http://schemas.microsoft.com/office/drawing/2014/main" id="{E378AFBB-4733-41E9-BD1E-1E5B1B891CC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38" name="TextBox 1237">
              <a:extLst>
                <a:ext uri="{FF2B5EF4-FFF2-40B4-BE49-F238E27FC236}">
                  <a16:creationId xmlns:a16="http://schemas.microsoft.com/office/drawing/2014/main" id="{56C62B9B-A2D5-4026-9093-A51796205C7D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39" name="그룹 1238">
            <a:extLst>
              <a:ext uri="{FF2B5EF4-FFF2-40B4-BE49-F238E27FC236}">
                <a16:creationId xmlns:a16="http://schemas.microsoft.com/office/drawing/2014/main" id="{53FADFE9-630C-4D42-8522-67525CDC920B}"/>
              </a:ext>
            </a:extLst>
          </p:cNvPr>
          <p:cNvGrpSpPr/>
          <p:nvPr/>
        </p:nvGrpSpPr>
        <p:grpSpPr>
          <a:xfrm>
            <a:off x="9758627" y="3553081"/>
            <a:ext cx="906354" cy="906356"/>
            <a:chOff x="9758627" y="3444521"/>
            <a:chExt cx="906354" cy="906356"/>
          </a:xfrm>
        </p:grpSpPr>
        <p:sp>
          <p:nvSpPr>
            <p:cNvPr id="1240" name="Oval 42">
              <a:extLst>
                <a:ext uri="{FF2B5EF4-FFF2-40B4-BE49-F238E27FC236}">
                  <a16:creationId xmlns:a16="http://schemas.microsoft.com/office/drawing/2014/main" id="{0B59DEBA-AF47-43FE-BC1A-8065BDBD728D}"/>
                </a:ext>
              </a:extLst>
            </p:cNvPr>
            <p:cNvSpPr/>
            <p:nvPr/>
          </p:nvSpPr>
          <p:spPr>
            <a:xfrm rot="16200000" flipV="1">
              <a:off x="9758626" y="3444522"/>
              <a:ext cx="906356" cy="906354"/>
            </a:xfrm>
            <a:prstGeom prst="ellipse">
              <a:avLst/>
            </a:prstGeom>
            <a:solidFill>
              <a:schemeClr val="accent1"/>
            </a:solidFill>
            <a:ln w="889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accent1"/>
                </a:solidFill>
              </a:endParaRPr>
            </a:p>
          </p:txBody>
        </p:sp>
        <p:sp>
          <p:nvSpPr>
            <p:cNvPr id="1241" name="Oval 42">
              <a:extLst>
                <a:ext uri="{FF2B5EF4-FFF2-40B4-BE49-F238E27FC236}">
                  <a16:creationId xmlns:a16="http://schemas.microsoft.com/office/drawing/2014/main" id="{B9A5428F-0011-4E10-AE2F-3DF3EDD46F16}"/>
                </a:ext>
              </a:extLst>
            </p:cNvPr>
            <p:cNvSpPr/>
            <p:nvPr/>
          </p:nvSpPr>
          <p:spPr>
            <a:xfrm rot="16200000" flipV="1">
              <a:off x="9816792" y="3502688"/>
              <a:ext cx="790025" cy="790023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accent1"/>
                </a:solidFill>
              </a:endParaRPr>
            </a:p>
          </p:txBody>
        </p:sp>
      </p:grpSp>
      <p:sp>
        <p:nvSpPr>
          <p:cNvPr id="1242" name="Oval 42">
            <a:extLst>
              <a:ext uri="{FF2B5EF4-FFF2-40B4-BE49-F238E27FC236}">
                <a16:creationId xmlns:a16="http://schemas.microsoft.com/office/drawing/2014/main" id="{35ED8924-FDEA-47E8-A2FB-D9F1D0731829}"/>
              </a:ext>
            </a:extLst>
          </p:cNvPr>
          <p:cNvSpPr/>
          <p:nvPr/>
        </p:nvSpPr>
        <p:spPr>
          <a:xfrm rot="5400000">
            <a:off x="8103351" y="3553082"/>
            <a:ext cx="906356" cy="906354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3" name="Oval 42">
            <a:extLst>
              <a:ext uri="{FF2B5EF4-FFF2-40B4-BE49-F238E27FC236}">
                <a16:creationId xmlns:a16="http://schemas.microsoft.com/office/drawing/2014/main" id="{B1391977-C499-4C9A-9B91-AA21EF41F426}"/>
              </a:ext>
            </a:extLst>
          </p:cNvPr>
          <p:cNvSpPr/>
          <p:nvPr/>
        </p:nvSpPr>
        <p:spPr>
          <a:xfrm rot="5400000">
            <a:off x="8161517" y="3611248"/>
            <a:ext cx="790025" cy="79002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4" name="Oval 42">
            <a:extLst>
              <a:ext uri="{FF2B5EF4-FFF2-40B4-BE49-F238E27FC236}">
                <a16:creationId xmlns:a16="http://schemas.microsoft.com/office/drawing/2014/main" id="{EF405A37-52B9-45B9-A47E-F49DAF5609AE}"/>
              </a:ext>
            </a:extLst>
          </p:cNvPr>
          <p:cNvSpPr/>
          <p:nvPr/>
        </p:nvSpPr>
        <p:spPr>
          <a:xfrm rot="16200000" flipV="1">
            <a:off x="6416401" y="3553083"/>
            <a:ext cx="906356" cy="906354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5" name="Oval 42">
            <a:extLst>
              <a:ext uri="{FF2B5EF4-FFF2-40B4-BE49-F238E27FC236}">
                <a16:creationId xmlns:a16="http://schemas.microsoft.com/office/drawing/2014/main" id="{8F5F7F27-7430-4D99-BBC2-FFCBD4B90A22}"/>
              </a:ext>
            </a:extLst>
          </p:cNvPr>
          <p:cNvSpPr/>
          <p:nvPr/>
        </p:nvSpPr>
        <p:spPr>
          <a:xfrm rot="16200000" flipV="1">
            <a:off x="6474567" y="3611248"/>
            <a:ext cx="790025" cy="79002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6" name="Oval 42">
            <a:extLst>
              <a:ext uri="{FF2B5EF4-FFF2-40B4-BE49-F238E27FC236}">
                <a16:creationId xmlns:a16="http://schemas.microsoft.com/office/drawing/2014/main" id="{61398852-EBF5-481C-8012-3913C0192B54}"/>
              </a:ext>
            </a:extLst>
          </p:cNvPr>
          <p:cNvSpPr/>
          <p:nvPr/>
        </p:nvSpPr>
        <p:spPr>
          <a:xfrm rot="5400000">
            <a:off x="4761126" y="3553082"/>
            <a:ext cx="906356" cy="906354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7" name="Oval 42">
            <a:extLst>
              <a:ext uri="{FF2B5EF4-FFF2-40B4-BE49-F238E27FC236}">
                <a16:creationId xmlns:a16="http://schemas.microsoft.com/office/drawing/2014/main" id="{9BFD4587-95D9-4C1B-BBE5-BB38582689B1}"/>
              </a:ext>
            </a:extLst>
          </p:cNvPr>
          <p:cNvSpPr/>
          <p:nvPr/>
        </p:nvSpPr>
        <p:spPr>
          <a:xfrm rot="5400000">
            <a:off x="4819292" y="3611248"/>
            <a:ext cx="790025" cy="79002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8" name="Oval 42">
            <a:extLst>
              <a:ext uri="{FF2B5EF4-FFF2-40B4-BE49-F238E27FC236}">
                <a16:creationId xmlns:a16="http://schemas.microsoft.com/office/drawing/2014/main" id="{7E6D5141-09C8-40A2-A940-761AC1A8BA64}"/>
              </a:ext>
            </a:extLst>
          </p:cNvPr>
          <p:cNvSpPr/>
          <p:nvPr/>
        </p:nvSpPr>
        <p:spPr>
          <a:xfrm rot="16200000" flipV="1">
            <a:off x="3074176" y="3553082"/>
            <a:ext cx="906356" cy="906354"/>
          </a:xfrm>
          <a:prstGeom prst="ellipse">
            <a:avLst/>
          </a:prstGeom>
          <a:solidFill>
            <a:schemeClr val="accent5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49" name="Oval 42">
            <a:extLst>
              <a:ext uri="{FF2B5EF4-FFF2-40B4-BE49-F238E27FC236}">
                <a16:creationId xmlns:a16="http://schemas.microsoft.com/office/drawing/2014/main" id="{10BA2D07-4C78-484E-B0DD-C9048FD3E023}"/>
              </a:ext>
            </a:extLst>
          </p:cNvPr>
          <p:cNvSpPr/>
          <p:nvPr/>
        </p:nvSpPr>
        <p:spPr>
          <a:xfrm rot="16200000" flipV="1">
            <a:off x="3132342" y="3611248"/>
            <a:ext cx="790025" cy="79002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50" name="Oval 42">
            <a:extLst>
              <a:ext uri="{FF2B5EF4-FFF2-40B4-BE49-F238E27FC236}">
                <a16:creationId xmlns:a16="http://schemas.microsoft.com/office/drawing/2014/main" id="{1076E70C-4F6F-4DB9-A66C-67B0A23E5529}"/>
              </a:ext>
            </a:extLst>
          </p:cNvPr>
          <p:cNvSpPr/>
          <p:nvPr/>
        </p:nvSpPr>
        <p:spPr>
          <a:xfrm rot="5400000">
            <a:off x="1418901" y="3553082"/>
            <a:ext cx="906356" cy="906354"/>
          </a:xfrm>
          <a:prstGeom prst="ellipse">
            <a:avLst/>
          </a:prstGeom>
          <a:solidFill>
            <a:schemeClr val="accent6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sp>
        <p:nvSpPr>
          <p:cNvPr id="1251" name="Oval 42">
            <a:extLst>
              <a:ext uri="{FF2B5EF4-FFF2-40B4-BE49-F238E27FC236}">
                <a16:creationId xmlns:a16="http://schemas.microsoft.com/office/drawing/2014/main" id="{DB6FF846-836E-450C-843E-AA8D8A408D0C}"/>
              </a:ext>
            </a:extLst>
          </p:cNvPr>
          <p:cNvSpPr/>
          <p:nvPr/>
        </p:nvSpPr>
        <p:spPr>
          <a:xfrm rot="5400000">
            <a:off x="1477067" y="3611248"/>
            <a:ext cx="790025" cy="790023"/>
          </a:xfrm>
          <a:prstGeom prst="ellipse">
            <a:avLst/>
          </a:prstGeom>
          <a:noFill/>
          <a:ln w="19050">
            <a:solidFill>
              <a:schemeClr val="bg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accent1"/>
              </a:solidFill>
            </a:endParaRPr>
          </a:p>
        </p:txBody>
      </p:sp>
      <p:grpSp>
        <p:nvGrpSpPr>
          <p:cNvPr id="1252" name="그룹 1251">
            <a:extLst>
              <a:ext uri="{FF2B5EF4-FFF2-40B4-BE49-F238E27FC236}">
                <a16:creationId xmlns:a16="http://schemas.microsoft.com/office/drawing/2014/main" id="{CAC543A9-D159-4F1E-8031-BA66D2396509}"/>
              </a:ext>
            </a:extLst>
          </p:cNvPr>
          <p:cNvGrpSpPr/>
          <p:nvPr/>
        </p:nvGrpSpPr>
        <p:grpSpPr>
          <a:xfrm>
            <a:off x="9392603" y="3187058"/>
            <a:ext cx="1638402" cy="1903411"/>
            <a:chOff x="9392603" y="3187058"/>
            <a:chExt cx="1638402" cy="1903411"/>
          </a:xfrm>
        </p:grpSpPr>
        <p:sp>
          <p:nvSpPr>
            <p:cNvPr id="1253" name="Arc 39">
              <a:extLst>
                <a:ext uri="{FF2B5EF4-FFF2-40B4-BE49-F238E27FC236}">
                  <a16:creationId xmlns:a16="http://schemas.microsoft.com/office/drawing/2014/main" id="{E5C825B6-6C56-494F-9DA6-50217301498E}"/>
                </a:ext>
              </a:extLst>
            </p:cNvPr>
            <p:cNvSpPr/>
            <p:nvPr/>
          </p:nvSpPr>
          <p:spPr>
            <a:xfrm rot="16200000" flipH="1" flipV="1">
              <a:off x="9392603" y="3187058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1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54" name="사각형: 둥근 모서리 1253">
              <a:extLst>
                <a:ext uri="{FF2B5EF4-FFF2-40B4-BE49-F238E27FC236}">
                  <a16:creationId xmlns:a16="http://schemas.microsoft.com/office/drawing/2014/main" id="{5516D967-2596-49C6-A2FA-BA7145295D7B}"/>
                </a:ext>
              </a:extLst>
            </p:cNvPr>
            <p:cNvSpPr/>
            <p:nvPr/>
          </p:nvSpPr>
          <p:spPr>
            <a:xfrm>
              <a:off x="9654763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55" name="화살표: 아래쪽 1254">
              <a:extLst>
                <a:ext uri="{FF2B5EF4-FFF2-40B4-BE49-F238E27FC236}">
                  <a16:creationId xmlns:a16="http://schemas.microsoft.com/office/drawing/2014/main" id="{DD04839B-F7AA-437E-8E6F-53E6E44D4697}"/>
                </a:ext>
              </a:extLst>
            </p:cNvPr>
            <p:cNvSpPr/>
            <p:nvPr/>
          </p:nvSpPr>
          <p:spPr>
            <a:xfrm>
              <a:off x="9980273" y="4609970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56" name="그룹 1255">
            <a:extLst>
              <a:ext uri="{FF2B5EF4-FFF2-40B4-BE49-F238E27FC236}">
                <a16:creationId xmlns:a16="http://schemas.microsoft.com/office/drawing/2014/main" id="{15CE8B0C-A41A-4E8D-9110-C4885B68EEE8}"/>
              </a:ext>
            </a:extLst>
          </p:cNvPr>
          <p:cNvGrpSpPr/>
          <p:nvPr/>
        </p:nvGrpSpPr>
        <p:grpSpPr>
          <a:xfrm>
            <a:off x="7737328" y="2922049"/>
            <a:ext cx="1638402" cy="1903411"/>
            <a:chOff x="7737328" y="2922049"/>
            <a:chExt cx="1638402" cy="1903411"/>
          </a:xfrm>
        </p:grpSpPr>
        <p:sp>
          <p:nvSpPr>
            <p:cNvPr id="1257" name="Arc 39">
              <a:extLst>
                <a:ext uri="{FF2B5EF4-FFF2-40B4-BE49-F238E27FC236}">
                  <a16:creationId xmlns:a16="http://schemas.microsoft.com/office/drawing/2014/main" id="{CF00EEEC-24C1-4C6D-8C1F-4F5D9B8BAA76}"/>
                </a:ext>
              </a:extLst>
            </p:cNvPr>
            <p:cNvSpPr/>
            <p:nvPr/>
          </p:nvSpPr>
          <p:spPr>
            <a:xfrm rot="5400000" flipH="1">
              <a:off x="7737328" y="3187058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2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58" name="사각형: 둥근 모서리 1257">
              <a:extLst>
                <a:ext uri="{FF2B5EF4-FFF2-40B4-BE49-F238E27FC236}">
                  <a16:creationId xmlns:a16="http://schemas.microsoft.com/office/drawing/2014/main" id="{1C528445-4D44-4F49-87FC-89DF16F1F0DC}"/>
                </a:ext>
              </a:extLst>
            </p:cNvPr>
            <p:cNvSpPr/>
            <p:nvPr/>
          </p:nvSpPr>
          <p:spPr>
            <a:xfrm flipV="1">
              <a:off x="7999488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59" name="화살표: 아래쪽 1258">
              <a:extLst>
                <a:ext uri="{FF2B5EF4-FFF2-40B4-BE49-F238E27FC236}">
                  <a16:creationId xmlns:a16="http://schemas.microsoft.com/office/drawing/2014/main" id="{E114C4D7-C81D-4C1B-984E-4D361181A937}"/>
                </a:ext>
              </a:extLst>
            </p:cNvPr>
            <p:cNvSpPr/>
            <p:nvPr/>
          </p:nvSpPr>
          <p:spPr>
            <a:xfrm flipV="1">
              <a:off x="8324998" y="2922049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60" name="그룹 1259">
            <a:extLst>
              <a:ext uri="{FF2B5EF4-FFF2-40B4-BE49-F238E27FC236}">
                <a16:creationId xmlns:a16="http://schemas.microsoft.com/office/drawing/2014/main" id="{DA9D6B4E-9CA8-4C99-B1C0-C649EC36FFD5}"/>
              </a:ext>
            </a:extLst>
          </p:cNvPr>
          <p:cNvGrpSpPr/>
          <p:nvPr/>
        </p:nvGrpSpPr>
        <p:grpSpPr>
          <a:xfrm>
            <a:off x="6050378" y="3187059"/>
            <a:ext cx="1638402" cy="1903410"/>
            <a:chOff x="6050378" y="3187059"/>
            <a:chExt cx="1638402" cy="1903410"/>
          </a:xfrm>
        </p:grpSpPr>
        <p:sp>
          <p:nvSpPr>
            <p:cNvPr id="1261" name="Arc 39">
              <a:extLst>
                <a:ext uri="{FF2B5EF4-FFF2-40B4-BE49-F238E27FC236}">
                  <a16:creationId xmlns:a16="http://schemas.microsoft.com/office/drawing/2014/main" id="{275972D8-7FB7-4A88-8565-FF0522F76B2F}"/>
                </a:ext>
              </a:extLst>
            </p:cNvPr>
            <p:cNvSpPr/>
            <p:nvPr/>
          </p:nvSpPr>
          <p:spPr>
            <a:xfrm rot="16200000" flipH="1" flipV="1">
              <a:off x="6050378" y="3187059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3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62" name="사각형: 둥근 모서리 1261">
              <a:extLst>
                <a:ext uri="{FF2B5EF4-FFF2-40B4-BE49-F238E27FC236}">
                  <a16:creationId xmlns:a16="http://schemas.microsoft.com/office/drawing/2014/main" id="{A3F2DB1F-E2E0-48D3-AAA4-7460404A9589}"/>
                </a:ext>
              </a:extLst>
            </p:cNvPr>
            <p:cNvSpPr/>
            <p:nvPr/>
          </p:nvSpPr>
          <p:spPr>
            <a:xfrm>
              <a:off x="6312538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3" name="화살표: 아래쪽 1262">
              <a:extLst>
                <a:ext uri="{FF2B5EF4-FFF2-40B4-BE49-F238E27FC236}">
                  <a16:creationId xmlns:a16="http://schemas.microsoft.com/office/drawing/2014/main" id="{63EE339F-82B9-4232-9234-E0E47F6063DB}"/>
                </a:ext>
              </a:extLst>
            </p:cNvPr>
            <p:cNvSpPr/>
            <p:nvPr/>
          </p:nvSpPr>
          <p:spPr>
            <a:xfrm>
              <a:off x="6638048" y="4609970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64" name="그룹 1263">
            <a:extLst>
              <a:ext uri="{FF2B5EF4-FFF2-40B4-BE49-F238E27FC236}">
                <a16:creationId xmlns:a16="http://schemas.microsoft.com/office/drawing/2014/main" id="{0C6ECB3E-5EA5-43D3-896F-75E88BC1008D}"/>
              </a:ext>
            </a:extLst>
          </p:cNvPr>
          <p:cNvGrpSpPr/>
          <p:nvPr/>
        </p:nvGrpSpPr>
        <p:grpSpPr>
          <a:xfrm>
            <a:off x="4395103" y="2922049"/>
            <a:ext cx="1638402" cy="1903411"/>
            <a:chOff x="4395103" y="2922049"/>
            <a:chExt cx="1638402" cy="1903411"/>
          </a:xfrm>
        </p:grpSpPr>
        <p:sp>
          <p:nvSpPr>
            <p:cNvPr id="1265" name="Arc 39">
              <a:extLst>
                <a:ext uri="{FF2B5EF4-FFF2-40B4-BE49-F238E27FC236}">
                  <a16:creationId xmlns:a16="http://schemas.microsoft.com/office/drawing/2014/main" id="{25ECFFFE-5B6A-48BF-899D-B3FD8B55F19E}"/>
                </a:ext>
              </a:extLst>
            </p:cNvPr>
            <p:cNvSpPr/>
            <p:nvPr/>
          </p:nvSpPr>
          <p:spPr>
            <a:xfrm rot="5400000" flipH="1">
              <a:off x="4395103" y="3187058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4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66" name="사각형: 둥근 모서리 1265">
              <a:extLst>
                <a:ext uri="{FF2B5EF4-FFF2-40B4-BE49-F238E27FC236}">
                  <a16:creationId xmlns:a16="http://schemas.microsoft.com/office/drawing/2014/main" id="{9292475D-8CD5-4284-8CCD-DC5CD919C26F}"/>
                </a:ext>
              </a:extLst>
            </p:cNvPr>
            <p:cNvSpPr/>
            <p:nvPr/>
          </p:nvSpPr>
          <p:spPr>
            <a:xfrm flipV="1">
              <a:off x="4657263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7" name="화살표: 아래쪽 1266">
              <a:extLst>
                <a:ext uri="{FF2B5EF4-FFF2-40B4-BE49-F238E27FC236}">
                  <a16:creationId xmlns:a16="http://schemas.microsoft.com/office/drawing/2014/main" id="{4A2D428C-D15A-4086-A61C-4A70A51C3F9B}"/>
                </a:ext>
              </a:extLst>
            </p:cNvPr>
            <p:cNvSpPr/>
            <p:nvPr/>
          </p:nvSpPr>
          <p:spPr>
            <a:xfrm flipV="1">
              <a:off x="4982773" y="2922049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268" name="그룹 1267">
            <a:extLst>
              <a:ext uri="{FF2B5EF4-FFF2-40B4-BE49-F238E27FC236}">
                <a16:creationId xmlns:a16="http://schemas.microsoft.com/office/drawing/2014/main" id="{0069DF8B-6036-4751-B784-B08D39ED62AD}"/>
              </a:ext>
            </a:extLst>
          </p:cNvPr>
          <p:cNvGrpSpPr/>
          <p:nvPr/>
        </p:nvGrpSpPr>
        <p:grpSpPr>
          <a:xfrm>
            <a:off x="2708153" y="3187058"/>
            <a:ext cx="1638402" cy="1903411"/>
            <a:chOff x="2708153" y="3187058"/>
            <a:chExt cx="1638402" cy="1903411"/>
          </a:xfrm>
        </p:grpSpPr>
        <p:sp>
          <p:nvSpPr>
            <p:cNvPr id="1269" name="Arc 39">
              <a:extLst>
                <a:ext uri="{FF2B5EF4-FFF2-40B4-BE49-F238E27FC236}">
                  <a16:creationId xmlns:a16="http://schemas.microsoft.com/office/drawing/2014/main" id="{18441383-62DA-475D-8027-8D775876501E}"/>
                </a:ext>
              </a:extLst>
            </p:cNvPr>
            <p:cNvSpPr/>
            <p:nvPr/>
          </p:nvSpPr>
          <p:spPr>
            <a:xfrm rot="16200000" flipH="1" flipV="1">
              <a:off x="2708153" y="3187058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5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70" name="사각형: 둥근 모서리 1269">
              <a:extLst>
                <a:ext uri="{FF2B5EF4-FFF2-40B4-BE49-F238E27FC236}">
                  <a16:creationId xmlns:a16="http://schemas.microsoft.com/office/drawing/2014/main" id="{9DA3D33D-ACDF-4BCB-A9AE-C1489D8C2DE2}"/>
                </a:ext>
              </a:extLst>
            </p:cNvPr>
            <p:cNvSpPr/>
            <p:nvPr/>
          </p:nvSpPr>
          <p:spPr>
            <a:xfrm>
              <a:off x="2970313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71" name="화살표: 아래쪽 1270">
              <a:extLst>
                <a:ext uri="{FF2B5EF4-FFF2-40B4-BE49-F238E27FC236}">
                  <a16:creationId xmlns:a16="http://schemas.microsoft.com/office/drawing/2014/main" id="{56709B00-F1AD-41D6-868A-5F49334D9FB0}"/>
                </a:ext>
              </a:extLst>
            </p:cNvPr>
            <p:cNvSpPr/>
            <p:nvPr/>
          </p:nvSpPr>
          <p:spPr>
            <a:xfrm>
              <a:off x="3295823" y="4609970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72" name="TextBox 1271">
            <a:extLst>
              <a:ext uri="{FF2B5EF4-FFF2-40B4-BE49-F238E27FC236}">
                <a16:creationId xmlns:a16="http://schemas.microsoft.com/office/drawing/2014/main" id="{4C7D7D58-A05D-41EB-B193-D9D9D06152A5}"/>
              </a:ext>
            </a:extLst>
          </p:cNvPr>
          <p:cNvSpPr txBox="1"/>
          <p:nvPr/>
        </p:nvSpPr>
        <p:spPr>
          <a:xfrm>
            <a:off x="9621017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2024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73" name="TextBox 1272">
            <a:extLst>
              <a:ext uri="{FF2B5EF4-FFF2-40B4-BE49-F238E27FC236}">
                <a16:creationId xmlns:a16="http://schemas.microsoft.com/office/drawing/2014/main" id="{FBFC16F1-0D3D-4DF0-9CBC-04700AC9DDFB}"/>
              </a:ext>
            </a:extLst>
          </p:cNvPr>
          <p:cNvSpPr txBox="1"/>
          <p:nvPr/>
        </p:nvSpPr>
        <p:spPr>
          <a:xfrm>
            <a:off x="7965742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2023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74" name="TextBox 1273">
            <a:extLst>
              <a:ext uri="{FF2B5EF4-FFF2-40B4-BE49-F238E27FC236}">
                <a16:creationId xmlns:a16="http://schemas.microsoft.com/office/drawing/2014/main" id="{23EB3A7B-64D7-47B5-8675-8D0CB8DB489B}"/>
              </a:ext>
            </a:extLst>
          </p:cNvPr>
          <p:cNvSpPr txBox="1"/>
          <p:nvPr/>
        </p:nvSpPr>
        <p:spPr>
          <a:xfrm>
            <a:off x="6278792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2022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275" name="TextBox 1274">
            <a:extLst>
              <a:ext uri="{FF2B5EF4-FFF2-40B4-BE49-F238E27FC236}">
                <a16:creationId xmlns:a16="http://schemas.microsoft.com/office/drawing/2014/main" id="{0FB4FAD8-3A35-47BA-9561-7FEF88F0BD00}"/>
              </a:ext>
            </a:extLst>
          </p:cNvPr>
          <p:cNvSpPr txBox="1"/>
          <p:nvPr/>
        </p:nvSpPr>
        <p:spPr>
          <a:xfrm>
            <a:off x="4623517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4"/>
                </a:solidFill>
                <a:cs typeface="Arial" pitchFamily="34" charset="0"/>
              </a:rPr>
              <a:t>2021</a:t>
            </a:r>
            <a:endParaRPr lang="ko-KR" altLang="en-US" sz="20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276" name="TextBox 1275">
            <a:extLst>
              <a:ext uri="{FF2B5EF4-FFF2-40B4-BE49-F238E27FC236}">
                <a16:creationId xmlns:a16="http://schemas.microsoft.com/office/drawing/2014/main" id="{5B0B7A1B-0DA9-48D2-A87A-6FDC78FDA517}"/>
              </a:ext>
            </a:extLst>
          </p:cNvPr>
          <p:cNvSpPr txBox="1"/>
          <p:nvPr/>
        </p:nvSpPr>
        <p:spPr>
          <a:xfrm>
            <a:off x="2936567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5"/>
                </a:solidFill>
                <a:cs typeface="Arial" pitchFamily="34" charset="0"/>
              </a:rPr>
              <a:t>2020</a:t>
            </a:r>
            <a:endParaRPr lang="ko-KR" altLang="en-US" sz="2000" b="1" dirty="0">
              <a:solidFill>
                <a:schemeClr val="accent5"/>
              </a:solidFill>
              <a:cs typeface="Arial" pitchFamily="34" charset="0"/>
            </a:endParaRPr>
          </a:p>
        </p:txBody>
      </p:sp>
      <p:grpSp>
        <p:nvGrpSpPr>
          <p:cNvPr id="1277" name="그룹 1276">
            <a:extLst>
              <a:ext uri="{FF2B5EF4-FFF2-40B4-BE49-F238E27FC236}">
                <a16:creationId xmlns:a16="http://schemas.microsoft.com/office/drawing/2014/main" id="{98F8493A-D393-42F8-A7B4-669FCECFE1B5}"/>
              </a:ext>
            </a:extLst>
          </p:cNvPr>
          <p:cNvGrpSpPr/>
          <p:nvPr/>
        </p:nvGrpSpPr>
        <p:grpSpPr>
          <a:xfrm>
            <a:off x="1052878" y="2922049"/>
            <a:ext cx="1638402" cy="1903411"/>
            <a:chOff x="1052878" y="2922049"/>
            <a:chExt cx="1638402" cy="1903411"/>
          </a:xfrm>
        </p:grpSpPr>
        <p:sp>
          <p:nvSpPr>
            <p:cNvPr id="1278" name="Arc 39">
              <a:extLst>
                <a:ext uri="{FF2B5EF4-FFF2-40B4-BE49-F238E27FC236}">
                  <a16:creationId xmlns:a16="http://schemas.microsoft.com/office/drawing/2014/main" id="{C6F12A70-C6AE-4C3F-84E2-6C7911BC5A20}"/>
                </a:ext>
              </a:extLst>
            </p:cNvPr>
            <p:cNvSpPr/>
            <p:nvPr/>
          </p:nvSpPr>
          <p:spPr>
            <a:xfrm rot="5400000" flipH="1">
              <a:off x="1052878" y="3187058"/>
              <a:ext cx="1638402" cy="1638402"/>
            </a:xfrm>
            <a:prstGeom prst="arc">
              <a:avLst>
                <a:gd name="adj1" fmla="val 5791780"/>
                <a:gd name="adj2" fmla="val 16081668"/>
              </a:avLst>
            </a:prstGeom>
            <a:ln w="98425" cap="rnd" cmpd="sng">
              <a:solidFill>
                <a:schemeClr val="accent6"/>
              </a:solidFill>
              <a:prstDash val="solid"/>
              <a:bevel/>
              <a:headEnd w="lg" len="lg"/>
              <a:tailEnd type="triangl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279" name="화살표: 아래쪽 1278">
              <a:extLst>
                <a:ext uri="{FF2B5EF4-FFF2-40B4-BE49-F238E27FC236}">
                  <a16:creationId xmlns:a16="http://schemas.microsoft.com/office/drawing/2014/main" id="{A2125B9C-DE29-4F77-9D0B-2A704387CC23}"/>
                </a:ext>
              </a:extLst>
            </p:cNvPr>
            <p:cNvSpPr/>
            <p:nvPr/>
          </p:nvSpPr>
          <p:spPr>
            <a:xfrm flipV="1">
              <a:off x="1640548" y="2922049"/>
              <a:ext cx="463063" cy="480499"/>
            </a:xfrm>
            <a:prstGeom prst="downArrow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80" name="사각형: 둥근 모서리 1279">
              <a:extLst>
                <a:ext uri="{FF2B5EF4-FFF2-40B4-BE49-F238E27FC236}">
                  <a16:creationId xmlns:a16="http://schemas.microsoft.com/office/drawing/2014/main" id="{528FA4E5-3C97-495D-B986-816838537E4C}"/>
                </a:ext>
              </a:extLst>
            </p:cNvPr>
            <p:cNvSpPr/>
            <p:nvPr/>
          </p:nvSpPr>
          <p:spPr>
            <a:xfrm>
              <a:off x="1315038" y="3806204"/>
              <a:ext cx="1114082" cy="40011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81" name="TextBox 1280">
            <a:extLst>
              <a:ext uri="{FF2B5EF4-FFF2-40B4-BE49-F238E27FC236}">
                <a16:creationId xmlns:a16="http://schemas.microsoft.com/office/drawing/2014/main" id="{7C9FDBDC-A2C3-4AC3-B82D-F7E6AB6C54FA}"/>
              </a:ext>
            </a:extLst>
          </p:cNvPr>
          <p:cNvSpPr txBox="1"/>
          <p:nvPr/>
        </p:nvSpPr>
        <p:spPr>
          <a:xfrm>
            <a:off x="1281292" y="3806204"/>
            <a:ext cx="1181574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6"/>
                </a:solidFill>
                <a:cs typeface="Arial" pitchFamily="34" charset="0"/>
              </a:rPr>
              <a:t>2019</a:t>
            </a:r>
            <a:endParaRPr lang="ko-KR" altLang="en-US" sz="2000" b="1" dirty="0">
              <a:solidFill>
                <a:schemeClr val="accent6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11219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41</cp:revision>
  <dcterms:created xsi:type="dcterms:W3CDTF">2018-02-18T19:39:47Z</dcterms:created>
  <dcterms:modified xsi:type="dcterms:W3CDTF">2022-10-26T07:35:10Z</dcterms:modified>
</cp:coreProperties>
</file>