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86" name="Rectangle 11">
            <a:extLst>
              <a:ext uri="{FF2B5EF4-FFF2-40B4-BE49-F238E27FC236}">
                <a16:creationId xmlns:a16="http://schemas.microsoft.com/office/drawing/2014/main" id="{0B545ED1-1880-4F36-AAA6-87468C21F7DF}"/>
              </a:ext>
            </a:extLst>
          </p:cNvPr>
          <p:cNvSpPr/>
          <p:nvPr/>
        </p:nvSpPr>
        <p:spPr>
          <a:xfrm rot="5400000">
            <a:off x="10555291" y="1190988"/>
            <a:ext cx="286344" cy="29870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287" name="Rectangle 12">
            <a:extLst>
              <a:ext uri="{FF2B5EF4-FFF2-40B4-BE49-F238E27FC236}">
                <a16:creationId xmlns:a16="http://schemas.microsoft.com/office/drawing/2014/main" id="{90CB8B25-0073-46F5-ADDE-14589B5C1010}"/>
              </a:ext>
            </a:extLst>
          </p:cNvPr>
          <p:cNvSpPr/>
          <p:nvPr/>
        </p:nvSpPr>
        <p:spPr>
          <a:xfrm rot="5400000">
            <a:off x="2718032" y="3148840"/>
            <a:ext cx="283340" cy="57194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288" name="Group 2">
            <a:extLst>
              <a:ext uri="{FF2B5EF4-FFF2-40B4-BE49-F238E27FC236}">
                <a16:creationId xmlns:a16="http://schemas.microsoft.com/office/drawing/2014/main" id="{6EAF5E43-6667-44CB-AEBF-E190F6636585}"/>
              </a:ext>
            </a:extLst>
          </p:cNvPr>
          <p:cNvGrpSpPr/>
          <p:nvPr/>
        </p:nvGrpSpPr>
        <p:grpSpPr>
          <a:xfrm rot="2936455">
            <a:off x="6701287" y="1749342"/>
            <a:ext cx="1514103" cy="5200124"/>
            <a:chOff x="5454801" y="1830755"/>
            <a:chExt cx="1282396" cy="4404336"/>
          </a:xfrm>
        </p:grpSpPr>
        <p:sp>
          <p:nvSpPr>
            <p:cNvPr id="1310" name="Block Arc 5">
              <a:extLst>
                <a:ext uri="{FF2B5EF4-FFF2-40B4-BE49-F238E27FC236}">
                  <a16:creationId xmlns:a16="http://schemas.microsoft.com/office/drawing/2014/main" id="{8B77A8D7-2BE7-44CD-B25A-0A6EAE690592}"/>
                </a:ext>
              </a:extLst>
            </p:cNvPr>
            <p:cNvSpPr/>
            <p:nvPr/>
          </p:nvSpPr>
          <p:spPr>
            <a:xfrm rot="16200000">
              <a:off x="5454802" y="1830754"/>
              <a:ext cx="1282394" cy="1282395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311" name="Block Arc 8">
              <a:extLst>
                <a:ext uri="{FF2B5EF4-FFF2-40B4-BE49-F238E27FC236}">
                  <a16:creationId xmlns:a16="http://schemas.microsoft.com/office/drawing/2014/main" id="{68427118-B32A-43BA-8805-C18B6AA49228}"/>
                </a:ext>
              </a:extLst>
            </p:cNvPr>
            <p:cNvSpPr/>
            <p:nvPr/>
          </p:nvSpPr>
          <p:spPr>
            <a:xfrm rot="5400000">
              <a:off x="5454802" y="2871401"/>
              <a:ext cx="1282394" cy="1282395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312" name="Block Arc 9">
              <a:extLst>
                <a:ext uri="{FF2B5EF4-FFF2-40B4-BE49-F238E27FC236}">
                  <a16:creationId xmlns:a16="http://schemas.microsoft.com/office/drawing/2014/main" id="{ED84070D-79E3-473F-83FB-BE411406601C}"/>
                </a:ext>
              </a:extLst>
            </p:cNvPr>
            <p:cNvSpPr/>
            <p:nvPr/>
          </p:nvSpPr>
          <p:spPr>
            <a:xfrm rot="16200000">
              <a:off x="5454802" y="3912049"/>
              <a:ext cx="1282394" cy="1282395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313" name="Block Arc 10">
              <a:extLst>
                <a:ext uri="{FF2B5EF4-FFF2-40B4-BE49-F238E27FC236}">
                  <a16:creationId xmlns:a16="http://schemas.microsoft.com/office/drawing/2014/main" id="{28A2F457-7BA4-4842-B1CB-B51DC3DBF146}"/>
                </a:ext>
              </a:extLst>
            </p:cNvPr>
            <p:cNvSpPr/>
            <p:nvPr/>
          </p:nvSpPr>
          <p:spPr>
            <a:xfrm rot="5400000">
              <a:off x="5454803" y="4952696"/>
              <a:ext cx="1282394" cy="1282395"/>
            </a:xfrm>
            <a:prstGeom prst="blockArc">
              <a:avLst>
                <a:gd name="adj1" fmla="val 10800000"/>
                <a:gd name="adj2" fmla="val 0"/>
                <a:gd name="adj3" fmla="val 1885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314" name="Oval 13">
              <a:extLst>
                <a:ext uri="{FF2B5EF4-FFF2-40B4-BE49-F238E27FC236}">
                  <a16:creationId xmlns:a16="http://schemas.microsoft.com/office/drawing/2014/main" id="{4F9531CD-88B2-4313-B231-8C1A1BEE5825}"/>
                </a:ext>
              </a:extLst>
            </p:cNvPr>
            <p:cNvSpPr/>
            <p:nvPr/>
          </p:nvSpPr>
          <p:spPr>
            <a:xfrm rot="16200000">
              <a:off x="5792865" y="5286825"/>
              <a:ext cx="614135" cy="61413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15" name="Oval 14">
              <a:extLst>
                <a:ext uri="{FF2B5EF4-FFF2-40B4-BE49-F238E27FC236}">
                  <a16:creationId xmlns:a16="http://schemas.microsoft.com/office/drawing/2014/main" id="{10027C6D-4A90-4FCB-9F25-F968815836A1}"/>
                </a:ext>
              </a:extLst>
            </p:cNvPr>
            <p:cNvSpPr/>
            <p:nvPr/>
          </p:nvSpPr>
          <p:spPr>
            <a:xfrm rot="16200000">
              <a:off x="5792865" y="4246178"/>
              <a:ext cx="614135" cy="61413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16" name="Oval 15">
              <a:extLst>
                <a:ext uri="{FF2B5EF4-FFF2-40B4-BE49-F238E27FC236}">
                  <a16:creationId xmlns:a16="http://schemas.microsoft.com/office/drawing/2014/main" id="{D38E2EBA-02DF-4FFE-9F9D-A609B4AB5203}"/>
                </a:ext>
              </a:extLst>
            </p:cNvPr>
            <p:cNvSpPr/>
            <p:nvPr/>
          </p:nvSpPr>
          <p:spPr>
            <a:xfrm rot="16200000">
              <a:off x="5792865" y="3205530"/>
              <a:ext cx="614135" cy="61413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17" name="Oval 16">
              <a:extLst>
                <a:ext uri="{FF2B5EF4-FFF2-40B4-BE49-F238E27FC236}">
                  <a16:creationId xmlns:a16="http://schemas.microsoft.com/office/drawing/2014/main" id="{8A0C3666-ABC0-4253-8699-5A65814A893C}"/>
                </a:ext>
              </a:extLst>
            </p:cNvPr>
            <p:cNvSpPr/>
            <p:nvPr/>
          </p:nvSpPr>
          <p:spPr>
            <a:xfrm rot="16200000">
              <a:off x="5792865" y="2164883"/>
              <a:ext cx="614135" cy="61413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289" name="Rectangle 7">
            <a:extLst>
              <a:ext uri="{FF2B5EF4-FFF2-40B4-BE49-F238E27FC236}">
                <a16:creationId xmlns:a16="http://schemas.microsoft.com/office/drawing/2014/main" id="{B99CBA40-9366-4528-A7E0-86445EC799F7}"/>
              </a:ext>
            </a:extLst>
          </p:cNvPr>
          <p:cNvSpPr/>
          <p:nvPr/>
        </p:nvSpPr>
        <p:spPr>
          <a:xfrm>
            <a:off x="8732878" y="2991095"/>
            <a:ext cx="295501" cy="29550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90" name="Rounded Rectangle 32">
            <a:extLst>
              <a:ext uri="{FF2B5EF4-FFF2-40B4-BE49-F238E27FC236}">
                <a16:creationId xmlns:a16="http://schemas.microsoft.com/office/drawing/2014/main" id="{C8D53784-2F3C-4522-BF5A-EBCD13497804}"/>
              </a:ext>
            </a:extLst>
          </p:cNvPr>
          <p:cNvSpPr/>
          <p:nvPr/>
        </p:nvSpPr>
        <p:spPr>
          <a:xfrm>
            <a:off x="6840699" y="4604898"/>
            <a:ext cx="296049" cy="29604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91" name="Rectangle 9">
            <a:extLst>
              <a:ext uri="{FF2B5EF4-FFF2-40B4-BE49-F238E27FC236}">
                <a16:creationId xmlns:a16="http://schemas.microsoft.com/office/drawing/2014/main" id="{85DB0BF6-6F8C-4C20-A8AE-23751D6B9579}"/>
              </a:ext>
            </a:extLst>
          </p:cNvPr>
          <p:cNvSpPr/>
          <p:nvPr/>
        </p:nvSpPr>
        <p:spPr>
          <a:xfrm>
            <a:off x="7779929" y="3786717"/>
            <a:ext cx="302313" cy="28299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92" name="Frame 17">
            <a:extLst>
              <a:ext uri="{FF2B5EF4-FFF2-40B4-BE49-F238E27FC236}">
                <a16:creationId xmlns:a16="http://schemas.microsoft.com/office/drawing/2014/main" id="{D127D328-2B52-47FD-80F3-D602B1B398F0}"/>
              </a:ext>
            </a:extLst>
          </p:cNvPr>
          <p:cNvSpPr/>
          <p:nvPr/>
        </p:nvSpPr>
        <p:spPr>
          <a:xfrm>
            <a:off x="5915515" y="5400748"/>
            <a:ext cx="318427" cy="31842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1293" name="Group 22">
            <a:extLst>
              <a:ext uri="{FF2B5EF4-FFF2-40B4-BE49-F238E27FC236}">
                <a16:creationId xmlns:a16="http://schemas.microsoft.com/office/drawing/2014/main" id="{17E901BE-46D0-4F18-A0FE-E76326B84DB8}"/>
              </a:ext>
            </a:extLst>
          </p:cNvPr>
          <p:cNvGrpSpPr/>
          <p:nvPr/>
        </p:nvGrpSpPr>
        <p:grpSpPr>
          <a:xfrm>
            <a:off x="8929303" y="3743256"/>
            <a:ext cx="2813488" cy="889637"/>
            <a:chOff x="4965552" y="1736224"/>
            <a:chExt cx="2232248" cy="889637"/>
          </a:xfrm>
        </p:grpSpPr>
        <p:sp>
          <p:nvSpPr>
            <p:cNvPr id="1308" name="TextBox 1307">
              <a:extLst>
                <a:ext uri="{FF2B5EF4-FFF2-40B4-BE49-F238E27FC236}">
                  <a16:creationId xmlns:a16="http://schemas.microsoft.com/office/drawing/2014/main" id="{61508979-27F1-4E24-98FB-9EFC84B806DD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09" name="TextBox 1308">
              <a:extLst>
                <a:ext uri="{FF2B5EF4-FFF2-40B4-BE49-F238E27FC236}">
                  <a16:creationId xmlns:a16="http://schemas.microsoft.com/office/drawing/2014/main" id="{5DDE2ABF-F607-4A4A-99ED-C9D3F2AD5A77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94" name="Group 25">
            <a:extLst>
              <a:ext uri="{FF2B5EF4-FFF2-40B4-BE49-F238E27FC236}">
                <a16:creationId xmlns:a16="http://schemas.microsoft.com/office/drawing/2014/main" id="{A25774B1-9CEE-4951-A523-3331EE3CE340}"/>
              </a:ext>
            </a:extLst>
          </p:cNvPr>
          <p:cNvGrpSpPr/>
          <p:nvPr/>
        </p:nvGrpSpPr>
        <p:grpSpPr>
          <a:xfrm>
            <a:off x="7043172" y="5292540"/>
            <a:ext cx="2813488" cy="889637"/>
            <a:chOff x="4965552" y="1736224"/>
            <a:chExt cx="2232248" cy="889637"/>
          </a:xfrm>
        </p:grpSpPr>
        <p:sp>
          <p:nvSpPr>
            <p:cNvPr id="1306" name="TextBox 1305">
              <a:extLst>
                <a:ext uri="{FF2B5EF4-FFF2-40B4-BE49-F238E27FC236}">
                  <a16:creationId xmlns:a16="http://schemas.microsoft.com/office/drawing/2014/main" id="{B3EA27C4-79F1-42CC-9549-E75D16C7C64E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07" name="TextBox 1306">
              <a:extLst>
                <a:ext uri="{FF2B5EF4-FFF2-40B4-BE49-F238E27FC236}">
                  <a16:creationId xmlns:a16="http://schemas.microsoft.com/office/drawing/2014/main" id="{3428DC3B-F2D6-4411-8345-2B3D73249CEA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95" name="Group 28">
            <a:extLst>
              <a:ext uri="{FF2B5EF4-FFF2-40B4-BE49-F238E27FC236}">
                <a16:creationId xmlns:a16="http://schemas.microsoft.com/office/drawing/2014/main" id="{FD0C86D1-F5BA-464C-8DD9-340D0980F999}"/>
              </a:ext>
            </a:extLst>
          </p:cNvPr>
          <p:cNvGrpSpPr/>
          <p:nvPr/>
        </p:nvGrpSpPr>
        <p:grpSpPr>
          <a:xfrm>
            <a:off x="5060914" y="2491720"/>
            <a:ext cx="2813488" cy="889637"/>
            <a:chOff x="4965552" y="1736224"/>
            <a:chExt cx="2232248" cy="889637"/>
          </a:xfrm>
        </p:grpSpPr>
        <p:sp>
          <p:nvSpPr>
            <p:cNvPr id="1304" name="TextBox 1303">
              <a:extLst>
                <a:ext uri="{FF2B5EF4-FFF2-40B4-BE49-F238E27FC236}">
                  <a16:creationId xmlns:a16="http://schemas.microsoft.com/office/drawing/2014/main" id="{D3775560-3211-450D-9C50-8F4309BE592E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05" name="TextBox 1304">
              <a:extLst>
                <a:ext uri="{FF2B5EF4-FFF2-40B4-BE49-F238E27FC236}">
                  <a16:creationId xmlns:a16="http://schemas.microsoft.com/office/drawing/2014/main" id="{36C1FDE5-3A71-47E5-8F8F-41A4DB5D8821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96" name="Group 31">
            <a:extLst>
              <a:ext uri="{FF2B5EF4-FFF2-40B4-BE49-F238E27FC236}">
                <a16:creationId xmlns:a16="http://schemas.microsoft.com/office/drawing/2014/main" id="{16CD4A3F-3B34-4C0A-AB63-E626AD532E1B}"/>
              </a:ext>
            </a:extLst>
          </p:cNvPr>
          <p:cNvGrpSpPr/>
          <p:nvPr/>
        </p:nvGrpSpPr>
        <p:grpSpPr>
          <a:xfrm>
            <a:off x="3313984" y="4027177"/>
            <a:ext cx="2813488" cy="889637"/>
            <a:chOff x="4965552" y="1736224"/>
            <a:chExt cx="2232248" cy="889637"/>
          </a:xfrm>
        </p:grpSpPr>
        <p:sp>
          <p:nvSpPr>
            <p:cNvPr id="1302" name="TextBox 1301">
              <a:extLst>
                <a:ext uri="{FF2B5EF4-FFF2-40B4-BE49-F238E27FC236}">
                  <a16:creationId xmlns:a16="http://schemas.microsoft.com/office/drawing/2014/main" id="{A3E4DD60-4E91-4507-A891-B7ACC57D8050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03" name="TextBox 1302">
              <a:extLst>
                <a:ext uri="{FF2B5EF4-FFF2-40B4-BE49-F238E27FC236}">
                  <a16:creationId xmlns:a16="http://schemas.microsoft.com/office/drawing/2014/main" id="{091E723F-46C7-4316-91C2-D1C1B6538BEE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97" name="TextBox 1296">
            <a:extLst>
              <a:ext uri="{FF2B5EF4-FFF2-40B4-BE49-F238E27FC236}">
                <a16:creationId xmlns:a16="http://schemas.microsoft.com/office/drawing/2014/main" id="{84DC58E5-CCB2-4AC4-8AF5-23385B741E25}"/>
              </a:ext>
            </a:extLst>
          </p:cNvPr>
          <p:cNvSpPr txBox="1"/>
          <p:nvPr/>
        </p:nvSpPr>
        <p:spPr>
          <a:xfrm>
            <a:off x="733861" y="1837976"/>
            <a:ext cx="3218576" cy="18158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1"/>
                </a:solidFill>
                <a:cs typeface="Arial" pitchFamily="34" charset="0"/>
              </a:rPr>
              <a:t>ALLPPT </a:t>
            </a:r>
            <a:r>
              <a:rPr lang="en-GB" altLang="ko-KR" sz="2800" dirty="0">
                <a:cs typeface="Arial" pitchFamily="34" charset="0"/>
              </a:rPr>
              <a:t>Layout</a:t>
            </a:r>
          </a:p>
          <a:p>
            <a:r>
              <a:rPr lang="en-GB" altLang="ko-KR" sz="2800" dirty="0">
                <a:solidFill>
                  <a:schemeClr val="accent3"/>
                </a:solidFill>
                <a:cs typeface="Arial" pitchFamily="34" charset="0"/>
              </a:rPr>
              <a:t>Clean Text </a:t>
            </a:r>
            <a:r>
              <a:rPr lang="en-GB" altLang="ko-KR" sz="2800" dirty="0">
                <a:cs typeface="Arial" pitchFamily="34" charset="0"/>
              </a:rPr>
              <a:t>Slide for your Presentation</a:t>
            </a:r>
            <a:endParaRPr lang="ko-KR" altLang="en-US" sz="2800" dirty="0">
              <a:cs typeface="Arial" pitchFamily="34" charset="0"/>
            </a:endParaRPr>
          </a:p>
        </p:txBody>
      </p:sp>
      <p:sp>
        <p:nvSpPr>
          <p:cNvPr id="1298" name="TextBox 1297">
            <a:extLst>
              <a:ext uri="{FF2B5EF4-FFF2-40B4-BE49-F238E27FC236}">
                <a16:creationId xmlns:a16="http://schemas.microsoft.com/office/drawing/2014/main" id="{55617A89-9F06-42F7-9600-F40720253FD7}"/>
              </a:ext>
            </a:extLst>
          </p:cNvPr>
          <p:cNvSpPr txBox="1"/>
          <p:nvPr/>
        </p:nvSpPr>
        <p:spPr>
          <a:xfrm>
            <a:off x="637168" y="5239020"/>
            <a:ext cx="4268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grpSp>
        <p:nvGrpSpPr>
          <p:cNvPr id="1299" name="Group 56">
            <a:extLst>
              <a:ext uri="{FF2B5EF4-FFF2-40B4-BE49-F238E27FC236}">
                <a16:creationId xmlns:a16="http://schemas.microsoft.com/office/drawing/2014/main" id="{8646BF30-1B46-4EF5-92A7-5BBB624D6F70}"/>
              </a:ext>
            </a:extLst>
          </p:cNvPr>
          <p:cNvGrpSpPr/>
          <p:nvPr/>
        </p:nvGrpSpPr>
        <p:grpSpPr>
          <a:xfrm>
            <a:off x="9362592" y="1950162"/>
            <a:ext cx="2650676" cy="493983"/>
            <a:chOff x="3233964" y="1954419"/>
            <a:chExt cx="1410044" cy="493983"/>
          </a:xfrm>
        </p:grpSpPr>
        <p:sp>
          <p:nvSpPr>
            <p:cNvPr id="1300" name="TextBox 1299">
              <a:extLst>
                <a:ext uri="{FF2B5EF4-FFF2-40B4-BE49-F238E27FC236}">
                  <a16:creationId xmlns:a16="http://schemas.microsoft.com/office/drawing/2014/main" id="{14EC49B5-373E-473F-B27D-E17235DB7458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301" name="TextBox 1300">
              <a:extLst>
                <a:ext uri="{FF2B5EF4-FFF2-40B4-BE49-F238E27FC236}">
                  <a16:creationId xmlns:a16="http://schemas.microsoft.com/office/drawing/2014/main" id="{B32BA85D-9AC6-4F3B-86EC-EA9A02BC59EE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5FC4"/>
      </a:accent1>
      <a:accent2>
        <a:srgbClr val="985ECA"/>
      </a:accent2>
      <a:accent3>
        <a:srgbClr val="92C644"/>
      </a:accent3>
      <a:accent4>
        <a:srgbClr val="F4BD59"/>
      </a:accent4>
      <a:accent5>
        <a:srgbClr val="58A8DD"/>
      </a:accent5>
      <a:accent6>
        <a:srgbClr val="7CCCCD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126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45</cp:revision>
  <dcterms:created xsi:type="dcterms:W3CDTF">2018-02-18T19:39:47Z</dcterms:created>
  <dcterms:modified xsi:type="dcterms:W3CDTF">2022-10-27T06:06:22Z</dcterms:modified>
</cp:coreProperties>
</file>