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8" name="Group 10">
            <a:extLst>
              <a:ext uri="{FF2B5EF4-FFF2-40B4-BE49-F238E27FC236}">
                <a16:creationId xmlns:a16="http://schemas.microsoft.com/office/drawing/2014/main" id="{5349665A-943C-43A8-AF22-B5B9242949EC}"/>
              </a:ext>
            </a:extLst>
          </p:cNvPr>
          <p:cNvGrpSpPr/>
          <p:nvPr/>
        </p:nvGrpSpPr>
        <p:grpSpPr>
          <a:xfrm>
            <a:off x="1036688" y="2285864"/>
            <a:ext cx="3344812" cy="3344810"/>
            <a:chOff x="57821" y="1441240"/>
            <a:chExt cx="4262520" cy="4262520"/>
          </a:xfrm>
        </p:grpSpPr>
        <p:grpSp>
          <p:nvGrpSpPr>
            <p:cNvPr id="219" name="Group 16">
              <a:extLst>
                <a:ext uri="{FF2B5EF4-FFF2-40B4-BE49-F238E27FC236}">
                  <a16:creationId xmlns:a16="http://schemas.microsoft.com/office/drawing/2014/main" id="{5B4C89A4-A86B-4F8F-B7DC-AD7305744F06}"/>
                </a:ext>
              </a:extLst>
            </p:cNvPr>
            <p:cNvGrpSpPr/>
            <p:nvPr userDrawn="1"/>
          </p:nvGrpSpPr>
          <p:grpSpPr>
            <a:xfrm>
              <a:off x="57821" y="1441240"/>
              <a:ext cx="4262520" cy="4262520"/>
              <a:chOff x="634127" y="2000307"/>
              <a:chExt cx="4262520" cy="4262520"/>
            </a:xfrm>
          </p:grpSpPr>
          <p:sp>
            <p:nvSpPr>
              <p:cNvPr id="225" name="Block Arc 49">
                <a:extLst>
                  <a:ext uri="{FF2B5EF4-FFF2-40B4-BE49-F238E27FC236}">
                    <a16:creationId xmlns:a16="http://schemas.microsoft.com/office/drawing/2014/main" id="{04EC6201-5890-4E86-A6B3-30C93A5D8E29}"/>
                  </a:ext>
                </a:extLst>
              </p:cNvPr>
              <p:cNvSpPr/>
              <p:nvPr userDrawn="1"/>
            </p:nvSpPr>
            <p:spPr>
              <a:xfrm rot="72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26" name="Block Arc 50">
                <a:extLst>
                  <a:ext uri="{FF2B5EF4-FFF2-40B4-BE49-F238E27FC236}">
                    <a16:creationId xmlns:a16="http://schemas.microsoft.com/office/drawing/2014/main" id="{FDDBD37E-72B7-43D9-A27F-F3E4CECA42B5}"/>
                  </a:ext>
                </a:extLst>
              </p:cNvPr>
              <p:cNvSpPr/>
              <p:nvPr userDrawn="1"/>
            </p:nvSpPr>
            <p:spPr>
              <a:xfrm rot="144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27" name="Block Arc 51">
                <a:extLst>
                  <a:ext uri="{FF2B5EF4-FFF2-40B4-BE49-F238E27FC236}">
                    <a16:creationId xmlns:a16="http://schemas.microsoft.com/office/drawing/2014/main" id="{1E8809BA-DCF3-4BBF-BE28-92CEAA96CAD3}"/>
                  </a:ext>
                </a:extLst>
              </p:cNvPr>
              <p:cNvSpPr/>
              <p:nvPr userDrawn="1"/>
            </p:nvSpPr>
            <p:spPr>
              <a:xfrm rot="108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Block Arc 52">
                <a:extLst>
                  <a:ext uri="{FF2B5EF4-FFF2-40B4-BE49-F238E27FC236}">
                    <a16:creationId xmlns:a16="http://schemas.microsoft.com/office/drawing/2014/main" id="{729556C6-E4BE-498B-A7CC-305D303A4D2F}"/>
                  </a:ext>
                </a:extLst>
              </p:cNvPr>
              <p:cNvSpPr/>
              <p:nvPr userDrawn="1"/>
            </p:nvSpPr>
            <p:spPr>
              <a:xfrm rot="36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0" name="Oval 18">
              <a:extLst>
                <a:ext uri="{FF2B5EF4-FFF2-40B4-BE49-F238E27FC236}">
                  <a16:creationId xmlns:a16="http://schemas.microsoft.com/office/drawing/2014/main" id="{15511678-4EA9-48F3-8FE8-AB0B91CE249F}"/>
                </a:ext>
              </a:extLst>
            </p:cNvPr>
            <p:cNvSpPr/>
            <p:nvPr/>
          </p:nvSpPr>
          <p:spPr>
            <a:xfrm rot="210143">
              <a:off x="3140041" y="1731940"/>
              <a:ext cx="190800" cy="1908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221" name="Oval 19">
              <a:extLst>
                <a:ext uri="{FF2B5EF4-FFF2-40B4-BE49-F238E27FC236}">
                  <a16:creationId xmlns:a16="http://schemas.microsoft.com/office/drawing/2014/main" id="{C77FA5F9-C77F-4B9C-9361-F527C68854EE}"/>
                </a:ext>
              </a:extLst>
            </p:cNvPr>
            <p:cNvSpPr/>
            <p:nvPr/>
          </p:nvSpPr>
          <p:spPr>
            <a:xfrm rot="210143">
              <a:off x="1084975" y="1713528"/>
              <a:ext cx="190800" cy="19080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222" name="Oval 20">
              <a:extLst>
                <a:ext uri="{FF2B5EF4-FFF2-40B4-BE49-F238E27FC236}">
                  <a16:creationId xmlns:a16="http://schemas.microsoft.com/office/drawing/2014/main" id="{221461D6-D25D-4BB6-8DFC-191BAC4B15AE}"/>
                </a:ext>
              </a:extLst>
            </p:cNvPr>
            <p:cNvSpPr/>
            <p:nvPr/>
          </p:nvSpPr>
          <p:spPr>
            <a:xfrm rot="210143">
              <a:off x="4123728" y="3456224"/>
              <a:ext cx="190800" cy="1908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223" name="Oval 21">
              <a:extLst>
                <a:ext uri="{FF2B5EF4-FFF2-40B4-BE49-F238E27FC236}">
                  <a16:creationId xmlns:a16="http://schemas.microsoft.com/office/drawing/2014/main" id="{6F365B51-BDEF-4C14-A785-97745266C4AD}"/>
                </a:ext>
              </a:extLst>
            </p:cNvPr>
            <p:cNvSpPr/>
            <p:nvPr/>
          </p:nvSpPr>
          <p:spPr>
            <a:xfrm rot="210143">
              <a:off x="3086058" y="5255169"/>
              <a:ext cx="190800" cy="1908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224" name="Oval 22">
              <a:extLst>
                <a:ext uri="{FF2B5EF4-FFF2-40B4-BE49-F238E27FC236}">
                  <a16:creationId xmlns:a16="http://schemas.microsoft.com/office/drawing/2014/main" id="{0E6F3992-40AA-4C1A-A29D-0CA1C476EB9E}"/>
                </a:ext>
              </a:extLst>
            </p:cNvPr>
            <p:cNvSpPr/>
            <p:nvPr/>
          </p:nvSpPr>
          <p:spPr>
            <a:xfrm rot="210143">
              <a:off x="1062045" y="5223805"/>
              <a:ext cx="190800" cy="1908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229" name="자유형: 도형 228">
            <a:extLst>
              <a:ext uri="{FF2B5EF4-FFF2-40B4-BE49-F238E27FC236}">
                <a16:creationId xmlns:a16="http://schemas.microsoft.com/office/drawing/2014/main" id="{B4A8BFF0-F2FC-4011-9ACD-F94A0FF8F2BE}"/>
              </a:ext>
            </a:extLst>
          </p:cNvPr>
          <p:cNvSpPr/>
          <p:nvPr/>
        </p:nvSpPr>
        <p:spPr>
          <a:xfrm>
            <a:off x="1441419" y="2687746"/>
            <a:ext cx="2535348" cy="2541046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6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F3289D23-9380-470C-86FF-02D3C67A3341}"/>
              </a:ext>
            </a:extLst>
          </p:cNvPr>
          <p:cNvSpPr txBox="1"/>
          <p:nvPr/>
        </p:nvSpPr>
        <p:spPr>
          <a:xfrm>
            <a:off x="1528588" y="3542771"/>
            <a:ext cx="2361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</a:rPr>
              <a:t>Simple</a:t>
            </a:r>
            <a:r>
              <a:rPr lang="en-US" altLang="ko-KR" sz="2400" b="1" dirty="0"/>
              <a:t> </a:t>
            </a:r>
            <a:r>
              <a:rPr lang="en-US" altLang="ko-KR" sz="2400" b="1" dirty="0">
                <a:solidFill>
                  <a:schemeClr val="accent1"/>
                </a:solidFill>
              </a:rPr>
              <a:t>Portfolio</a:t>
            </a:r>
            <a:endParaRPr lang="en-US" altLang="ko-KR" sz="2400" b="1" dirty="0"/>
          </a:p>
        </p:txBody>
      </p:sp>
      <p:sp>
        <p:nvSpPr>
          <p:cNvPr id="231" name="자유형: 도형 230">
            <a:extLst>
              <a:ext uri="{FF2B5EF4-FFF2-40B4-BE49-F238E27FC236}">
                <a16:creationId xmlns:a16="http://schemas.microsoft.com/office/drawing/2014/main" id="{5A784EB0-14A3-4877-A1D7-40DCFCC34957}"/>
              </a:ext>
            </a:extLst>
          </p:cNvPr>
          <p:cNvSpPr/>
          <p:nvPr/>
        </p:nvSpPr>
        <p:spPr>
          <a:xfrm>
            <a:off x="4239402" y="1533295"/>
            <a:ext cx="1243195" cy="1245989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4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32" name="자유형: 도형 231">
            <a:extLst>
              <a:ext uri="{FF2B5EF4-FFF2-40B4-BE49-F238E27FC236}">
                <a16:creationId xmlns:a16="http://schemas.microsoft.com/office/drawing/2014/main" id="{F4E8D7C8-A5E9-494F-A3F8-E7410D6246E7}"/>
              </a:ext>
            </a:extLst>
          </p:cNvPr>
          <p:cNvSpPr/>
          <p:nvPr/>
        </p:nvSpPr>
        <p:spPr>
          <a:xfrm>
            <a:off x="5370840" y="2673539"/>
            <a:ext cx="1243195" cy="1245989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1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33" name="자유형: 도형 232">
            <a:extLst>
              <a:ext uri="{FF2B5EF4-FFF2-40B4-BE49-F238E27FC236}">
                <a16:creationId xmlns:a16="http://schemas.microsoft.com/office/drawing/2014/main" id="{79DB9326-BE30-4531-8BC4-0A7689B47562}"/>
              </a:ext>
            </a:extLst>
          </p:cNvPr>
          <p:cNvSpPr/>
          <p:nvPr/>
        </p:nvSpPr>
        <p:spPr>
          <a:xfrm>
            <a:off x="5370840" y="3975708"/>
            <a:ext cx="1243195" cy="1245989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2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34" name="자유형: 도형 233">
            <a:extLst>
              <a:ext uri="{FF2B5EF4-FFF2-40B4-BE49-F238E27FC236}">
                <a16:creationId xmlns:a16="http://schemas.microsoft.com/office/drawing/2014/main" id="{0A9A1E04-4C74-4152-8CD5-DC3AAE47FEE1}"/>
              </a:ext>
            </a:extLst>
          </p:cNvPr>
          <p:cNvSpPr/>
          <p:nvPr/>
        </p:nvSpPr>
        <p:spPr>
          <a:xfrm>
            <a:off x="4239402" y="5115951"/>
            <a:ext cx="1243195" cy="1245989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3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35" name="Freeform 98">
            <a:extLst>
              <a:ext uri="{FF2B5EF4-FFF2-40B4-BE49-F238E27FC236}">
                <a16:creationId xmlns:a16="http://schemas.microsoft.com/office/drawing/2014/main" id="{37943793-DF62-499E-BBA4-7F5EBDE05A68}"/>
              </a:ext>
            </a:extLst>
          </p:cNvPr>
          <p:cNvSpPr/>
          <p:nvPr/>
        </p:nvSpPr>
        <p:spPr>
          <a:xfrm>
            <a:off x="3137030" y="1862089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6" name="Freeform 98">
            <a:extLst>
              <a:ext uri="{FF2B5EF4-FFF2-40B4-BE49-F238E27FC236}">
                <a16:creationId xmlns:a16="http://schemas.microsoft.com/office/drawing/2014/main" id="{998F20E5-A16E-4699-8C2A-53FF37624FA6}"/>
              </a:ext>
            </a:extLst>
          </p:cNvPr>
          <p:cNvSpPr/>
          <p:nvPr/>
        </p:nvSpPr>
        <p:spPr>
          <a:xfrm flipV="1">
            <a:off x="3137030" y="5660041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7" name="Freeform 98">
            <a:extLst>
              <a:ext uri="{FF2B5EF4-FFF2-40B4-BE49-F238E27FC236}">
                <a16:creationId xmlns:a16="http://schemas.microsoft.com/office/drawing/2014/main" id="{E28A9D55-8919-4D0E-AB7C-92BDEF48ECAC}"/>
              </a:ext>
            </a:extLst>
          </p:cNvPr>
          <p:cNvSpPr/>
          <p:nvPr/>
        </p:nvSpPr>
        <p:spPr>
          <a:xfrm>
            <a:off x="4313792" y="3126651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8" name="Freeform 98">
            <a:extLst>
              <a:ext uri="{FF2B5EF4-FFF2-40B4-BE49-F238E27FC236}">
                <a16:creationId xmlns:a16="http://schemas.microsoft.com/office/drawing/2014/main" id="{8326ADFA-3B53-4747-84FE-8F49E886C6D3}"/>
              </a:ext>
            </a:extLst>
          </p:cNvPr>
          <p:cNvSpPr/>
          <p:nvPr/>
        </p:nvSpPr>
        <p:spPr>
          <a:xfrm flipV="1">
            <a:off x="4313792" y="4421379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9" name="Block Arc 10">
            <a:extLst>
              <a:ext uri="{FF2B5EF4-FFF2-40B4-BE49-F238E27FC236}">
                <a16:creationId xmlns:a16="http://schemas.microsoft.com/office/drawing/2014/main" id="{C472A01F-637C-42E9-A290-54EA486624BD}"/>
              </a:ext>
            </a:extLst>
          </p:cNvPr>
          <p:cNvSpPr/>
          <p:nvPr/>
        </p:nvSpPr>
        <p:spPr>
          <a:xfrm>
            <a:off x="4614237" y="5612019"/>
            <a:ext cx="493524" cy="33428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0" name="Rounded Rectangle 5">
            <a:extLst>
              <a:ext uri="{FF2B5EF4-FFF2-40B4-BE49-F238E27FC236}">
                <a16:creationId xmlns:a16="http://schemas.microsoft.com/office/drawing/2014/main" id="{CF7CB0EE-E9BE-4833-83C7-7BB8D2D59ED5}"/>
              </a:ext>
            </a:extLst>
          </p:cNvPr>
          <p:cNvSpPr/>
          <p:nvPr/>
        </p:nvSpPr>
        <p:spPr>
          <a:xfrm flipH="1">
            <a:off x="4651800" y="1983524"/>
            <a:ext cx="440978" cy="36378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1" name="Round Same Side Corner Rectangle 11">
            <a:extLst>
              <a:ext uri="{FF2B5EF4-FFF2-40B4-BE49-F238E27FC236}">
                <a16:creationId xmlns:a16="http://schemas.microsoft.com/office/drawing/2014/main" id="{BE9FDAC3-8CA4-40E8-B145-E180C29BC873}"/>
              </a:ext>
            </a:extLst>
          </p:cNvPr>
          <p:cNvSpPr>
            <a:spLocks noChangeAspect="1"/>
          </p:cNvSpPr>
          <p:nvPr/>
        </p:nvSpPr>
        <p:spPr>
          <a:xfrm rot="9900000">
            <a:off x="5762706" y="3167212"/>
            <a:ext cx="459464" cy="3902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2" name="Rectangle 130">
            <a:extLst>
              <a:ext uri="{FF2B5EF4-FFF2-40B4-BE49-F238E27FC236}">
                <a16:creationId xmlns:a16="http://schemas.microsoft.com/office/drawing/2014/main" id="{64FC773A-5A9E-4B27-B67B-FADDDDFC1FE4}"/>
              </a:ext>
            </a:extLst>
          </p:cNvPr>
          <p:cNvSpPr/>
          <p:nvPr/>
        </p:nvSpPr>
        <p:spPr>
          <a:xfrm>
            <a:off x="5791148" y="4421379"/>
            <a:ext cx="402577" cy="40440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243" name="Group 8">
            <a:extLst>
              <a:ext uri="{FF2B5EF4-FFF2-40B4-BE49-F238E27FC236}">
                <a16:creationId xmlns:a16="http://schemas.microsoft.com/office/drawing/2014/main" id="{FD5F1673-6559-49FC-83FD-C016D194841E}"/>
              </a:ext>
            </a:extLst>
          </p:cNvPr>
          <p:cNvGrpSpPr/>
          <p:nvPr/>
        </p:nvGrpSpPr>
        <p:grpSpPr>
          <a:xfrm>
            <a:off x="5782009" y="1670437"/>
            <a:ext cx="4779997" cy="839106"/>
            <a:chOff x="5247690" y="1714185"/>
            <a:chExt cx="2924710" cy="839106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F71E4D05-701C-4A85-8A3F-BEEA640D3185}"/>
                </a:ext>
              </a:extLst>
            </p:cNvPr>
            <p:cNvSpPr txBox="1"/>
            <p:nvPr/>
          </p:nvSpPr>
          <p:spPr>
            <a:xfrm>
              <a:off x="5247690" y="1714185"/>
              <a:ext cx="2924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AE224448-8CE3-41B3-B586-D4278B952393}"/>
                </a:ext>
              </a:extLst>
            </p:cNvPr>
            <p:cNvSpPr txBox="1"/>
            <p:nvPr/>
          </p:nvSpPr>
          <p:spPr>
            <a:xfrm>
              <a:off x="5247690" y="1906960"/>
              <a:ext cx="2924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46" name="Group 8">
            <a:extLst>
              <a:ext uri="{FF2B5EF4-FFF2-40B4-BE49-F238E27FC236}">
                <a16:creationId xmlns:a16="http://schemas.microsoft.com/office/drawing/2014/main" id="{1F5279D8-5185-4390-8B2F-0923F8BE891B}"/>
              </a:ext>
            </a:extLst>
          </p:cNvPr>
          <p:cNvGrpSpPr/>
          <p:nvPr/>
        </p:nvGrpSpPr>
        <p:grpSpPr>
          <a:xfrm>
            <a:off x="6850028" y="2876980"/>
            <a:ext cx="4779997" cy="839106"/>
            <a:chOff x="5247690" y="1714185"/>
            <a:chExt cx="2924710" cy="839106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66FA150C-75A4-45C6-9F6A-E1711E07F58C}"/>
                </a:ext>
              </a:extLst>
            </p:cNvPr>
            <p:cNvSpPr txBox="1"/>
            <p:nvPr/>
          </p:nvSpPr>
          <p:spPr>
            <a:xfrm>
              <a:off x="5247690" y="1714185"/>
              <a:ext cx="2924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74722006-1C8F-48AC-B242-274B0ABD5624}"/>
                </a:ext>
              </a:extLst>
            </p:cNvPr>
            <p:cNvSpPr txBox="1"/>
            <p:nvPr/>
          </p:nvSpPr>
          <p:spPr>
            <a:xfrm>
              <a:off x="5247690" y="1906960"/>
              <a:ext cx="2924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49" name="Group 8">
            <a:extLst>
              <a:ext uri="{FF2B5EF4-FFF2-40B4-BE49-F238E27FC236}">
                <a16:creationId xmlns:a16="http://schemas.microsoft.com/office/drawing/2014/main" id="{3F9382EC-7461-45BE-8BDB-B56B34C4FBEE}"/>
              </a:ext>
            </a:extLst>
          </p:cNvPr>
          <p:cNvGrpSpPr/>
          <p:nvPr/>
        </p:nvGrpSpPr>
        <p:grpSpPr>
          <a:xfrm>
            <a:off x="6850028" y="4179149"/>
            <a:ext cx="4779997" cy="839106"/>
            <a:chOff x="5247690" y="1714185"/>
            <a:chExt cx="2924710" cy="839106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9FFA38D-9557-4C39-888C-A9AEAB7D4B9C}"/>
                </a:ext>
              </a:extLst>
            </p:cNvPr>
            <p:cNvSpPr txBox="1"/>
            <p:nvPr/>
          </p:nvSpPr>
          <p:spPr>
            <a:xfrm>
              <a:off x="5247690" y="1714185"/>
              <a:ext cx="2924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51F30B63-FC5B-4FC6-9101-D6B89193CB74}"/>
                </a:ext>
              </a:extLst>
            </p:cNvPr>
            <p:cNvSpPr txBox="1"/>
            <p:nvPr/>
          </p:nvSpPr>
          <p:spPr>
            <a:xfrm>
              <a:off x="5247690" y="1906960"/>
              <a:ext cx="2924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52" name="Group 8">
            <a:extLst>
              <a:ext uri="{FF2B5EF4-FFF2-40B4-BE49-F238E27FC236}">
                <a16:creationId xmlns:a16="http://schemas.microsoft.com/office/drawing/2014/main" id="{117AC99A-9D0E-44E8-8A48-B2CABBCBA937}"/>
              </a:ext>
            </a:extLst>
          </p:cNvPr>
          <p:cNvGrpSpPr/>
          <p:nvPr/>
        </p:nvGrpSpPr>
        <p:grpSpPr>
          <a:xfrm>
            <a:off x="5782009" y="5403712"/>
            <a:ext cx="4779997" cy="839106"/>
            <a:chOff x="5247690" y="1714185"/>
            <a:chExt cx="2924710" cy="839106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607E4AA9-3CCA-4245-A7FA-8E3BB7FDBC2F}"/>
                </a:ext>
              </a:extLst>
            </p:cNvPr>
            <p:cNvSpPr txBox="1"/>
            <p:nvPr/>
          </p:nvSpPr>
          <p:spPr>
            <a:xfrm>
              <a:off x="5247690" y="1714185"/>
              <a:ext cx="2924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D3121C2F-FB14-4EAC-B935-2B8EAE338484}"/>
                </a:ext>
              </a:extLst>
            </p:cNvPr>
            <p:cNvSpPr txBox="1"/>
            <p:nvPr/>
          </p:nvSpPr>
          <p:spPr>
            <a:xfrm>
              <a:off x="5247690" y="1906960"/>
              <a:ext cx="2924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11224</TotalTime>
  <Words>138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46</cp:revision>
  <dcterms:created xsi:type="dcterms:W3CDTF">2018-02-18T19:39:47Z</dcterms:created>
  <dcterms:modified xsi:type="dcterms:W3CDTF">2022-10-24T06:40:22Z</dcterms:modified>
</cp:coreProperties>
</file>