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8" name="Group 10">
            <a:extLst>
              <a:ext uri="{FF2B5EF4-FFF2-40B4-BE49-F238E27FC236}">
                <a16:creationId xmlns:a16="http://schemas.microsoft.com/office/drawing/2014/main" id="{5349665A-943C-43A8-AF22-B5B9242949EC}"/>
              </a:ext>
            </a:extLst>
          </p:cNvPr>
          <p:cNvGrpSpPr/>
          <p:nvPr/>
        </p:nvGrpSpPr>
        <p:grpSpPr>
          <a:xfrm>
            <a:off x="1036688" y="2285864"/>
            <a:ext cx="3344812" cy="3344810"/>
            <a:chOff x="57821" y="1441240"/>
            <a:chExt cx="4262520" cy="4262520"/>
          </a:xfrm>
        </p:grpSpPr>
        <p:grpSp>
          <p:nvGrpSpPr>
            <p:cNvPr id="219" name="Group 16">
              <a:extLst>
                <a:ext uri="{FF2B5EF4-FFF2-40B4-BE49-F238E27FC236}">
                  <a16:creationId xmlns:a16="http://schemas.microsoft.com/office/drawing/2014/main" id="{5B4C89A4-A86B-4F8F-B7DC-AD7305744F06}"/>
                </a:ext>
              </a:extLst>
            </p:cNvPr>
            <p:cNvGrpSpPr/>
            <p:nvPr userDrawn="1"/>
          </p:nvGrpSpPr>
          <p:grpSpPr>
            <a:xfrm>
              <a:off x="57821" y="1441240"/>
              <a:ext cx="4262520" cy="4262520"/>
              <a:chOff x="634127" y="2000307"/>
              <a:chExt cx="4262520" cy="4262520"/>
            </a:xfrm>
          </p:grpSpPr>
          <p:sp>
            <p:nvSpPr>
              <p:cNvPr id="225" name="Block Arc 49">
                <a:extLst>
                  <a:ext uri="{FF2B5EF4-FFF2-40B4-BE49-F238E27FC236}">
                    <a16:creationId xmlns:a16="http://schemas.microsoft.com/office/drawing/2014/main" id="{04EC6201-5890-4E86-A6B3-30C93A5D8E29}"/>
                  </a:ext>
                </a:extLst>
              </p:cNvPr>
              <p:cNvSpPr/>
              <p:nvPr userDrawn="1"/>
            </p:nvSpPr>
            <p:spPr>
              <a:xfrm rot="72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Block Arc 50">
                <a:extLst>
                  <a:ext uri="{FF2B5EF4-FFF2-40B4-BE49-F238E27FC236}">
                    <a16:creationId xmlns:a16="http://schemas.microsoft.com/office/drawing/2014/main" id="{FDDBD37E-72B7-43D9-A27F-F3E4CECA42B5}"/>
                  </a:ext>
                </a:extLst>
              </p:cNvPr>
              <p:cNvSpPr/>
              <p:nvPr userDrawn="1"/>
            </p:nvSpPr>
            <p:spPr>
              <a:xfrm rot="144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Block Arc 51">
                <a:extLst>
                  <a:ext uri="{FF2B5EF4-FFF2-40B4-BE49-F238E27FC236}">
                    <a16:creationId xmlns:a16="http://schemas.microsoft.com/office/drawing/2014/main" id="{1E8809BA-DCF3-4BBF-BE28-92CEAA96CAD3}"/>
                  </a:ext>
                </a:extLst>
              </p:cNvPr>
              <p:cNvSpPr/>
              <p:nvPr userDrawn="1"/>
            </p:nvSpPr>
            <p:spPr>
              <a:xfrm rot="108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Block Arc 52">
                <a:extLst>
                  <a:ext uri="{FF2B5EF4-FFF2-40B4-BE49-F238E27FC236}">
                    <a16:creationId xmlns:a16="http://schemas.microsoft.com/office/drawing/2014/main" id="{729556C6-E4BE-498B-A7CC-305D303A4D2F}"/>
                  </a:ext>
                </a:extLst>
              </p:cNvPr>
              <p:cNvSpPr/>
              <p:nvPr userDrawn="1"/>
            </p:nvSpPr>
            <p:spPr>
              <a:xfrm rot="3600000">
                <a:off x="634127" y="2000307"/>
                <a:ext cx="4262520" cy="4262520"/>
              </a:xfrm>
              <a:prstGeom prst="blockArc">
                <a:avLst>
                  <a:gd name="adj1" fmla="val 10800000"/>
                  <a:gd name="adj2" fmla="val 14451417"/>
                  <a:gd name="adj3" fmla="val 460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0" name="Oval 18">
              <a:extLst>
                <a:ext uri="{FF2B5EF4-FFF2-40B4-BE49-F238E27FC236}">
                  <a16:creationId xmlns:a16="http://schemas.microsoft.com/office/drawing/2014/main" id="{15511678-4EA9-48F3-8FE8-AB0B91CE249F}"/>
                </a:ext>
              </a:extLst>
            </p:cNvPr>
            <p:cNvSpPr/>
            <p:nvPr/>
          </p:nvSpPr>
          <p:spPr>
            <a:xfrm rot="210143">
              <a:off x="3140041" y="1731940"/>
              <a:ext cx="190800" cy="190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21" name="Oval 19">
              <a:extLst>
                <a:ext uri="{FF2B5EF4-FFF2-40B4-BE49-F238E27FC236}">
                  <a16:creationId xmlns:a16="http://schemas.microsoft.com/office/drawing/2014/main" id="{C77FA5F9-C77F-4B9C-9361-F527C68854EE}"/>
                </a:ext>
              </a:extLst>
            </p:cNvPr>
            <p:cNvSpPr/>
            <p:nvPr/>
          </p:nvSpPr>
          <p:spPr>
            <a:xfrm rot="210143">
              <a:off x="1084975" y="1713528"/>
              <a:ext cx="190800" cy="19080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22" name="Oval 20">
              <a:extLst>
                <a:ext uri="{FF2B5EF4-FFF2-40B4-BE49-F238E27FC236}">
                  <a16:creationId xmlns:a16="http://schemas.microsoft.com/office/drawing/2014/main" id="{221461D6-D25D-4BB6-8DFC-191BAC4B15AE}"/>
                </a:ext>
              </a:extLst>
            </p:cNvPr>
            <p:cNvSpPr/>
            <p:nvPr/>
          </p:nvSpPr>
          <p:spPr>
            <a:xfrm rot="210143">
              <a:off x="4123728" y="3456224"/>
              <a:ext cx="190800" cy="1908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23" name="Oval 21">
              <a:extLst>
                <a:ext uri="{FF2B5EF4-FFF2-40B4-BE49-F238E27FC236}">
                  <a16:creationId xmlns:a16="http://schemas.microsoft.com/office/drawing/2014/main" id="{6F365B51-BDEF-4C14-A785-97745266C4AD}"/>
                </a:ext>
              </a:extLst>
            </p:cNvPr>
            <p:cNvSpPr/>
            <p:nvPr/>
          </p:nvSpPr>
          <p:spPr>
            <a:xfrm rot="210143">
              <a:off x="3086058" y="5255169"/>
              <a:ext cx="190800" cy="1908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24" name="Oval 22">
              <a:extLst>
                <a:ext uri="{FF2B5EF4-FFF2-40B4-BE49-F238E27FC236}">
                  <a16:creationId xmlns:a16="http://schemas.microsoft.com/office/drawing/2014/main" id="{0E6F3992-40AA-4C1A-A29D-0CA1C476EB9E}"/>
                </a:ext>
              </a:extLst>
            </p:cNvPr>
            <p:cNvSpPr/>
            <p:nvPr/>
          </p:nvSpPr>
          <p:spPr>
            <a:xfrm rot="210143">
              <a:off x="1062045" y="5223805"/>
              <a:ext cx="190800" cy="1908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229" name="자유형: 도형 228">
            <a:extLst>
              <a:ext uri="{FF2B5EF4-FFF2-40B4-BE49-F238E27FC236}">
                <a16:creationId xmlns:a16="http://schemas.microsoft.com/office/drawing/2014/main" id="{B4A8BFF0-F2FC-4011-9ACD-F94A0FF8F2BE}"/>
              </a:ext>
            </a:extLst>
          </p:cNvPr>
          <p:cNvSpPr/>
          <p:nvPr/>
        </p:nvSpPr>
        <p:spPr>
          <a:xfrm>
            <a:off x="1441419" y="2687746"/>
            <a:ext cx="2535348" cy="2541046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6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F3289D23-9380-470C-86FF-02D3C67A3341}"/>
              </a:ext>
            </a:extLst>
          </p:cNvPr>
          <p:cNvSpPr txBox="1"/>
          <p:nvPr/>
        </p:nvSpPr>
        <p:spPr>
          <a:xfrm>
            <a:off x="1528588" y="3542771"/>
            <a:ext cx="2361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Simple</a:t>
            </a:r>
            <a:r>
              <a:rPr lang="en-US" altLang="ko-KR" sz="2400" b="1" dirty="0"/>
              <a:t> </a:t>
            </a:r>
            <a:r>
              <a:rPr lang="en-US" altLang="ko-KR" sz="2400" b="1" dirty="0">
                <a:solidFill>
                  <a:schemeClr val="accent1"/>
                </a:solidFill>
              </a:rPr>
              <a:t>Portfolio</a:t>
            </a:r>
            <a:endParaRPr lang="en-US" altLang="ko-KR" sz="2400" b="1" dirty="0"/>
          </a:p>
        </p:txBody>
      </p:sp>
      <p:sp>
        <p:nvSpPr>
          <p:cNvPr id="231" name="자유형: 도형 230">
            <a:extLst>
              <a:ext uri="{FF2B5EF4-FFF2-40B4-BE49-F238E27FC236}">
                <a16:creationId xmlns:a16="http://schemas.microsoft.com/office/drawing/2014/main" id="{5A784EB0-14A3-4877-A1D7-40DCFCC34957}"/>
              </a:ext>
            </a:extLst>
          </p:cNvPr>
          <p:cNvSpPr/>
          <p:nvPr/>
        </p:nvSpPr>
        <p:spPr>
          <a:xfrm>
            <a:off x="4239402" y="1533295"/>
            <a:ext cx="1243195" cy="1245989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4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32" name="자유형: 도형 231">
            <a:extLst>
              <a:ext uri="{FF2B5EF4-FFF2-40B4-BE49-F238E27FC236}">
                <a16:creationId xmlns:a16="http://schemas.microsoft.com/office/drawing/2014/main" id="{F4E8D7C8-A5E9-494F-A3F8-E7410D6246E7}"/>
              </a:ext>
            </a:extLst>
          </p:cNvPr>
          <p:cNvSpPr/>
          <p:nvPr/>
        </p:nvSpPr>
        <p:spPr>
          <a:xfrm>
            <a:off x="5370840" y="2673539"/>
            <a:ext cx="1243195" cy="1245989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1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33" name="자유형: 도형 232">
            <a:extLst>
              <a:ext uri="{FF2B5EF4-FFF2-40B4-BE49-F238E27FC236}">
                <a16:creationId xmlns:a16="http://schemas.microsoft.com/office/drawing/2014/main" id="{79DB9326-BE30-4531-8BC4-0A7689B47562}"/>
              </a:ext>
            </a:extLst>
          </p:cNvPr>
          <p:cNvSpPr/>
          <p:nvPr/>
        </p:nvSpPr>
        <p:spPr>
          <a:xfrm>
            <a:off x="5370840" y="3975708"/>
            <a:ext cx="1243195" cy="1245989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2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34" name="자유형: 도형 233">
            <a:extLst>
              <a:ext uri="{FF2B5EF4-FFF2-40B4-BE49-F238E27FC236}">
                <a16:creationId xmlns:a16="http://schemas.microsoft.com/office/drawing/2014/main" id="{0A9A1E04-4C74-4152-8CD5-DC3AAE47FEE1}"/>
              </a:ext>
            </a:extLst>
          </p:cNvPr>
          <p:cNvSpPr/>
          <p:nvPr/>
        </p:nvSpPr>
        <p:spPr>
          <a:xfrm>
            <a:off x="4239402" y="5115951"/>
            <a:ext cx="1243195" cy="1245989"/>
          </a:xfrm>
          <a:custGeom>
            <a:avLst/>
            <a:gdLst>
              <a:gd name="connsiteX0" fmla="*/ 1509551 w 3209895"/>
              <a:gd name="connsiteY0" fmla="*/ 3217105 h 3217105"/>
              <a:gd name="connsiteX1" fmla="*/ 1466029 w 3209895"/>
              <a:gd name="connsiteY1" fmla="*/ 2989297 h 3217105"/>
              <a:gd name="connsiteX2" fmla="*/ 1323770 w 3209895"/>
              <a:gd name="connsiteY2" fmla="*/ 2939708 h 3217105"/>
              <a:gd name="connsiteX3" fmla="*/ 1286842 w 3209895"/>
              <a:gd name="connsiteY3" fmla="*/ 2964415 h 3217105"/>
              <a:gd name="connsiteX4" fmla="*/ 1208591 w 3209895"/>
              <a:gd name="connsiteY4" fmla="*/ 3106762 h 3217105"/>
              <a:gd name="connsiteX5" fmla="*/ 1175795 w 3209895"/>
              <a:gd name="connsiteY5" fmla="*/ 3167077 h 3217105"/>
              <a:gd name="connsiteX6" fmla="*/ 1014105 w 3209895"/>
              <a:gd name="connsiteY6" fmla="*/ 3108696 h 3217105"/>
              <a:gd name="connsiteX7" fmla="*/ 1002323 w 3209895"/>
              <a:gd name="connsiteY7" fmla="*/ 3068691 h 3217105"/>
              <a:gd name="connsiteX8" fmla="*/ 1028524 w 3209895"/>
              <a:gd name="connsiteY8" fmla="*/ 2877195 h 3217105"/>
              <a:gd name="connsiteX9" fmla="*/ 1004609 w 3209895"/>
              <a:gd name="connsiteY9" fmla="*/ 2828749 h 3217105"/>
              <a:gd name="connsiteX10" fmla="*/ 795792 w 3209895"/>
              <a:gd name="connsiteY10" fmla="*/ 2850554 h 3217105"/>
              <a:gd name="connsiteX11" fmla="*/ 700132 w 3209895"/>
              <a:gd name="connsiteY11" fmla="*/ 2939532 h 3217105"/>
              <a:gd name="connsiteX12" fmla="*/ 546354 w 3209895"/>
              <a:gd name="connsiteY12" fmla="*/ 2824353 h 3217105"/>
              <a:gd name="connsiteX13" fmla="*/ 651422 w 3209895"/>
              <a:gd name="connsiteY13" fmla="*/ 2625647 h 3217105"/>
              <a:gd name="connsiteX14" fmla="*/ 643157 w 3209895"/>
              <a:gd name="connsiteY14" fmla="*/ 2565683 h 3217105"/>
              <a:gd name="connsiteX15" fmla="*/ 549695 w 3209895"/>
              <a:gd name="connsiteY15" fmla="*/ 2478024 h 3217105"/>
              <a:gd name="connsiteX16" fmla="*/ 434076 w 3209895"/>
              <a:gd name="connsiteY16" fmla="*/ 2522601 h 3217105"/>
              <a:gd name="connsiteX17" fmla="*/ 320568 w 3209895"/>
              <a:gd name="connsiteY17" fmla="*/ 2572102 h 3217105"/>
              <a:gd name="connsiteX18" fmla="*/ 213301 w 3209895"/>
              <a:gd name="connsiteY18" fmla="*/ 2413401 h 3217105"/>
              <a:gd name="connsiteX19" fmla="*/ 398907 w 3209895"/>
              <a:gd name="connsiteY19" fmla="*/ 2237379 h 3217105"/>
              <a:gd name="connsiteX20" fmla="*/ 336833 w 3209895"/>
              <a:gd name="connsiteY20" fmla="*/ 2104439 h 3217105"/>
              <a:gd name="connsiteX21" fmla="*/ 291377 w 3209895"/>
              <a:gd name="connsiteY21" fmla="*/ 2086151 h 3217105"/>
              <a:gd name="connsiteX22" fmla="*/ 79922 w 3209895"/>
              <a:gd name="connsiteY22" fmla="*/ 2101977 h 3217105"/>
              <a:gd name="connsiteX23" fmla="*/ 30773 w 3209895"/>
              <a:gd name="connsiteY23" fmla="*/ 1917954 h 3217105"/>
              <a:gd name="connsiteX24" fmla="*/ 207499 w 3209895"/>
              <a:gd name="connsiteY24" fmla="*/ 1834339 h 3217105"/>
              <a:gd name="connsiteX25" fmla="*/ 254010 w 3209895"/>
              <a:gd name="connsiteY25" fmla="*/ 1759780 h 3217105"/>
              <a:gd name="connsiteX26" fmla="*/ 136808 w 3209895"/>
              <a:gd name="connsiteY26" fmla="*/ 1615411 h 3217105"/>
              <a:gd name="connsiteX27" fmla="*/ 0 w 3209895"/>
              <a:gd name="connsiteY27" fmla="*/ 1575757 h 3217105"/>
              <a:gd name="connsiteX28" fmla="*/ 18200 w 3209895"/>
              <a:gd name="connsiteY28" fmla="*/ 1390767 h 3217105"/>
              <a:gd name="connsiteX29" fmla="*/ 222709 w 3209895"/>
              <a:gd name="connsiteY29" fmla="*/ 1366940 h 3217105"/>
              <a:gd name="connsiteX30" fmla="*/ 269045 w 3209895"/>
              <a:gd name="connsiteY30" fmla="*/ 1326671 h 3217105"/>
              <a:gd name="connsiteX31" fmla="*/ 290850 w 3209895"/>
              <a:gd name="connsiteY31" fmla="*/ 1199974 h 3217105"/>
              <a:gd name="connsiteX32" fmla="*/ 192640 w 3209895"/>
              <a:gd name="connsiteY32" fmla="*/ 1125064 h 3217105"/>
              <a:gd name="connsiteX33" fmla="*/ 140941 w 3209895"/>
              <a:gd name="connsiteY33" fmla="*/ 950800 h 3217105"/>
              <a:gd name="connsiteX34" fmla="*/ 168197 w 3209895"/>
              <a:gd name="connsiteY34" fmla="*/ 886528 h 3217105"/>
              <a:gd name="connsiteX35" fmla="*/ 372794 w 3209895"/>
              <a:gd name="connsiteY35" fmla="*/ 934095 h 3217105"/>
              <a:gd name="connsiteX36" fmla="*/ 428713 w 3209895"/>
              <a:gd name="connsiteY36" fmla="*/ 910444 h 3217105"/>
              <a:gd name="connsiteX37" fmla="*/ 499931 w 3209895"/>
              <a:gd name="connsiteY37" fmla="*/ 793858 h 3217105"/>
              <a:gd name="connsiteX38" fmla="*/ 354066 w 3209895"/>
              <a:gd name="connsiteY38" fmla="*/ 601921 h 3217105"/>
              <a:gd name="connsiteX39" fmla="*/ 476455 w 3209895"/>
              <a:gd name="connsiteY39" fmla="*/ 459750 h 3217105"/>
              <a:gd name="connsiteX40" fmla="*/ 684657 w 3209895"/>
              <a:gd name="connsiteY40" fmla="*/ 583985 h 3217105"/>
              <a:gd name="connsiteX41" fmla="*/ 691515 w 3209895"/>
              <a:gd name="connsiteY41" fmla="*/ 581084 h 3217105"/>
              <a:gd name="connsiteX42" fmla="*/ 809244 w 3209895"/>
              <a:gd name="connsiteY42" fmla="*/ 480763 h 3217105"/>
              <a:gd name="connsiteX43" fmla="*/ 773811 w 3209895"/>
              <a:gd name="connsiteY43" fmla="*/ 332965 h 3217105"/>
              <a:gd name="connsiteX44" fmla="*/ 824191 w 3209895"/>
              <a:gd name="connsiteY44" fmla="*/ 200904 h 3217105"/>
              <a:gd name="connsiteX45" fmla="*/ 908509 w 3209895"/>
              <a:gd name="connsiteY45" fmla="*/ 152371 h 3217105"/>
              <a:gd name="connsiteX46" fmla="*/ 1040658 w 3209895"/>
              <a:gd name="connsiteY46" fmla="*/ 316611 h 3217105"/>
              <a:gd name="connsiteX47" fmla="*/ 1095346 w 3209895"/>
              <a:gd name="connsiteY47" fmla="*/ 332701 h 3217105"/>
              <a:gd name="connsiteX48" fmla="*/ 1190566 w 3209895"/>
              <a:gd name="connsiteY48" fmla="*/ 299554 h 3217105"/>
              <a:gd name="connsiteX49" fmla="*/ 1229253 w 3209895"/>
              <a:gd name="connsiteY49" fmla="*/ 244250 h 3217105"/>
              <a:gd name="connsiteX50" fmla="*/ 1228110 w 3209895"/>
              <a:gd name="connsiteY50" fmla="*/ 72888 h 3217105"/>
              <a:gd name="connsiteX51" fmla="*/ 1261432 w 3209895"/>
              <a:gd name="connsiteY51" fmla="*/ 33059 h 3217105"/>
              <a:gd name="connsiteX52" fmla="*/ 1414595 w 3209895"/>
              <a:gd name="connsiteY52" fmla="*/ 5187 h 3217105"/>
              <a:gd name="connsiteX53" fmla="*/ 1481856 w 3209895"/>
              <a:gd name="connsiteY53" fmla="*/ 188771 h 3217105"/>
              <a:gd name="connsiteX54" fmla="*/ 1545248 w 3209895"/>
              <a:gd name="connsiteY54" fmla="*/ 231238 h 3217105"/>
              <a:gd name="connsiteX55" fmla="*/ 1611015 w 3209895"/>
              <a:gd name="connsiteY55" fmla="*/ 231326 h 3217105"/>
              <a:gd name="connsiteX56" fmla="*/ 1702718 w 3209895"/>
              <a:gd name="connsiteY56" fmla="*/ 165735 h 3217105"/>
              <a:gd name="connsiteX57" fmla="*/ 1759956 w 3209895"/>
              <a:gd name="connsiteY57" fmla="*/ 0 h 3217105"/>
              <a:gd name="connsiteX58" fmla="*/ 1941693 w 3209895"/>
              <a:gd name="connsiteY58" fmla="*/ 26729 h 3217105"/>
              <a:gd name="connsiteX59" fmla="*/ 1940902 w 3209895"/>
              <a:gd name="connsiteY59" fmla="*/ 239766 h 3217105"/>
              <a:gd name="connsiteX60" fmla="*/ 1977039 w 3209895"/>
              <a:gd name="connsiteY60" fmla="*/ 288915 h 3217105"/>
              <a:gd name="connsiteX61" fmla="*/ 2085096 w 3209895"/>
              <a:gd name="connsiteY61" fmla="*/ 325579 h 3217105"/>
              <a:gd name="connsiteX62" fmla="*/ 2136707 w 3209895"/>
              <a:gd name="connsiteY62" fmla="*/ 310632 h 3217105"/>
              <a:gd name="connsiteX63" fmla="*/ 2269998 w 3209895"/>
              <a:gd name="connsiteY63" fmla="*/ 141029 h 3217105"/>
              <a:gd name="connsiteX64" fmla="*/ 2435469 w 3209895"/>
              <a:gd name="connsiteY64" fmla="*/ 224028 h 3217105"/>
              <a:gd name="connsiteX65" fmla="*/ 2366186 w 3209895"/>
              <a:gd name="connsiteY65" fmla="*/ 436538 h 3217105"/>
              <a:gd name="connsiteX66" fmla="*/ 2382364 w 3209895"/>
              <a:gd name="connsiteY66" fmla="*/ 488149 h 3217105"/>
              <a:gd name="connsiteX67" fmla="*/ 2494729 w 3209895"/>
              <a:gd name="connsiteY67" fmla="*/ 576951 h 3217105"/>
              <a:gd name="connsiteX68" fmla="*/ 2711548 w 3209895"/>
              <a:gd name="connsiteY68" fmla="*/ 438209 h 3217105"/>
              <a:gd name="connsiteX69" fmla="*/ 2834816 w 3209895"/>
              <a:gd name="connsiteY69" fmla="*/ 573874 h 3217105"/>
              <a:gd name="connsiteX70" fmla="*/ 2701788 w 3209895"/>
              <a:gd name="connsiteY70" fmla="*/ 749368 h 3217105"/>
              <a:gd name="connsiteX71" fmla="*/ 2699590 w 3209895"/>
              <a:gd name="connsiteY71" fmla="*/ 803441 h 3217105"/>
              <a:gd name="connsiteX72" fmla="*/ 2718230 w 3209895"/>
              <a:gd name="connsiteY72" fmla="*/ 833159 h 3217105"/>
              <a:gd name="connsiteX73" fmla="*/ 2886075 w 3209895"/>
              <a:gd name="connsiteY73" fmla="*/ 900068 h 3217105"/>
              <a:gd name="connsiteX74" fmla="*/ 3030796 w 3209895"/>
              <a:gd name="connsiteY74" fmla="*/ 863229 h 3217105"/>
              <a:gd name="connsiteX75" fmla="*/ 3098937 w 3209895"/>
              <a:gd name="connsiteY75" fmla="*/ 1015072 h 3217105"/>
              <a:gd name="connsiteX76" fmla="*/ 3080825 w 3209895"/>
              <a:gd name="connsiteY76" fmla="*/ 1047867 h 3217105"/>
              <a:gd name="connsiteX77" fmla="*/ 2917376 w 3209895"/>
              <a:gd name="connsiteY77" fmla="*/ 1159002 h 3217105"/>
              <a:gd name="connsiteX78" fmla="*/ 2896714 w 3209895"/>
              <a:gd name="connsiteY78" fmla="*/ 1208591 h 3217105"/>
              <a:gd name="connsiteX79" fmla="*/ 3072296 w 3209895"/>
              <a:gd name="connsiteY79" fmla="*/ 1362192 h 3217105"/>
              <a:gd name="connsiteX80" fmla="*/ 3205236 w 3209895"/>
              <a:gd name="connsiteY80" fmla="*/ 1491703 h 3217105"/>
              <a:gd name="connsiteX81" fmla="*/ 3209896 w 3209895"/>
              <a:gd name="connsiteY81" fmla="*/ 1557206 h 3217105"/>
              <a:gd name="connsiteX82" fmla="*/ 2994484 w 3209895"/>
              <a:gd name="connsiteY82" fmla="*/ 1617169 h 3217105"/>
              <a:gd name="connsiteX83" fmla="*/ 2951050 w 3209895"/>
              <a:gd name="connsiteY83" fmla="*/ 1670011 h 3217105"/>
              <a:gd name="connsiteX84" fmla="*/ 2951314 w 3209895"/>
              <a:gd name="connsiteY84" fmla="*/ 1794334 h 3217105"/>
              <a:gd name="connsiteX85" fmla="*/ 3064119 w 3209895"/>
              <a:gd name="connsiteY85" fmla="*/ 1855529 h 3217105"/>
              <a:gd name="connsiteX86" fmla="*/ 3112038 w 3209895"/>
              <a:gd name="connsiteY86" fmla="*/ 1877422 h 3217105"/>
              <a:gd name="connsiteX87" fmla="*/ 3165934 w 3209895"/>
              <a:gd name="connsiteY87" fmla="*/ 1990051 h 3217105"/>
              <a:gd name="connsiteX88" fmla="*/ 3142195 w 3209895"/>
              <a:gd name="connsiteY88" fmla="*/ 2091251 h 3217105"/>
              <a:gd name="connsiteX89" fmla="*/ 2922387 w 3209895"/>
              <a:gd name="connsiteY89" fmla="*/ 2075072 h 3217105"/>
              <a:gd name="connsiteX90" fmla="*/ 2858643 w 3209895"/>
              <a:gd name="connsiteY90" fmla="*/ 2110066 h 3217105"/>
              <a:gd name="connsiteX91" fmla="*/ 2896099 w 3209895"/>
              <a:gd name="connsiteY91" fmla="*/ 2315102 h 3217105"/>
              <a:gd name="connsiteX92" fmla="*/ 3000287 w 3209895"/>
              <a:gd name="connsiteY92" fmla="*/ 2414631 h 3217105"/>
              <a:gd name="connsiteX93" fmla="*/ 2901901 w 3209895"/>
              <a:gd name="connsiteY93" fmla="*/ 2569376 h 3217105"/>
              <a:gd name="connsiteX94" fmla="*/ 2691941 w 3209895"/>
              <a:gd name="connsiteY94" fmla="*/ 2478903 h 3217105"/>
              <a:gd name="connsiteX95" fmla="*/ 2624592 w 3209895"/>
              <a:gd name="connsiteY95" fmla="*/ 2492795 h 3217105"/>
              <a:gd name="connsiteX96" fmla="*/ 2538779 w 3209895"/>
              <a:gd name="connsiteY96" fmla="*/ 2588279 h 3217105"/>
              <a:gd name="connsiteX97" fmla="*/ 2666795 w 3209895"/>
              <a:gd name="connsiteY97" fmla="*/ 2826991 h 3217105"/>
              <a:gd name="connsiteX98" fmla="*/ 2522162 w 3209895"/>
              <a:gd name="connsiteY98" fmla="*/ 2941554 h 3217105"/>
              <a:gd name="connsiteX99" fmla="*/ 2347722 w 3209895"/>
              <a:gd name="connsiteY99" fmla="*/ 2785931 h 3217105"/>
              <a:gd name="connsiteX100" fmla="*/ 2286352 w 3209895"/>
              <a:gd name="connsiteY100" fmla="*/ 2778369 h 3217105"/>
              <a:gd name="connsiteX101" fmla="*/ 2192714 w 3209895"/>
              <a:gd name="connsiteY101" fmla="*/ 2960722 h 3217105"/>
              <a:gd name="connsiteX102" fmla="*/ 2213903 w 3209895"/>
              <a:gd name="connsiteY102" fmla="*/ 3109048 h 3217105"/>
              <a:gd name="connsiteX103" fmla="*/ 2040519 w 3209895"/>
              <a:gd name="connsiteY103" fmla="*/ 3169363 h 3217105"/>
              <a:gd name="connsiteX104" fmla="*/ 1929560 w 3209895"/>
              <a:gd name="connsiteY104" fmla="*/ 2967844 h 3217105"/>
              <a:gd name="connsiteX105" fmla="*/ 1871443 w 3209895"/>
              <a:gd name="connsiteY105" fmla="*/ 2939356 h 3217105"/>
              <a:gd name="connsiteX106" fmla="*/ 1754681 w 3209895"/>
              <a:gd name="connsiteY106" fmla="*/ 2966876 h 3217105"/>
              <a:gd name="connsiteX107" fmla="*/ 1724084 w 3209895"/>
              <a:gd name="connsiteY107" fmla="*/ 3082583 h 3217105"/>
              <a:gd name="connsiteX108" fmla="*/ 1702806 w 3209895"/>
              <a:gd name="connsiteY108" fmla="*/ 3216666 h 3217105"/>
              <a:gd name="connsiteX109" fmla="*/ 1509551 w 3209895"/>
              <a:gd name="connsiteY109" fmla="*/ 3217105 h 3217105"/>
              <a:gd name="connsiteX110" fmla="*/ 695032 w 3209895"/>
              <a:gd name="connsiteY110" fmla="*/ 1600991 h 3217105"/>
              <a:gd name="connsiteX111" fmla="*/ 1621478 w 3209895"/>
              <a:gd name="connsiteY111" fmla="*/ 2532009 h 3217105"/>
              <a:gd name="connsiteX112" fmla="*/ 2519348 w 3209895"/>
              <a:gd name="connsiteY112" fmla="*/ 1596947 h 3217105"/>
              <a:gd name="connsiteX113" fmla="*/ 1600464 w 3209895"/>
              <a:gd name="connsiteY113" fmla="*/ 693361 h 3217105"/>
              <a:gd name="connsiteX114" fmla="*/ 695032 w 3209895"/>
              <a:gd name="connsiteY114" fmla="*/ 1600991 h 3217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3209895" h="3217105">
                <a:moveTo>
                  <a:pt x="1509551" y="3217105"/>
                </a:moveTo>
                <a:cubicBezTo>
                  <a:pt x="1496011" y="3140876"/>
                  <a:pt x="1491351" y="3061482"/>
                  <a:pt x="1466029" y="2989297"/>
                </a:cubicBezTo>
                <a:cubicBezTo>
                  <a:pt x="1444840" y="2928893"/>
                  <a:pt x="1371864" y="2956677"/>
                  <a:pt x="1323770" y="2939708"/>
                </a:cubicBezTo>
                <a:cubicBezTo>
                  <a:pt x="1315066" y="2936631"/>
                  <a:pt x="1294052" y="2952457"/>
                  <a:pt x="1286842" y="2964415"/>
                </a:cubicBezTo>
                <a:cubicBezTo>
                  <a:pt x="1258971" y="3010750"/>
                  <a:pt x="1234440" y="3059108"/>
                  <a:pt x="1208591" y="3106762"/>
                </a:cubicBezTo>
                <a:cubicBezTo>
                  <a:pt x="1198216" y="3125929"/>
                  <a:pt x="1187841" y="3145008"/>
                  <a:pt x="1175795" y="3167077"/>
                </a:cubicBezTo>
                <a:cubicBezTo>
                  <a:pt x="1120404" y="3147646"/>
                  <a:pt x="1066331" y="3130325"/>
                  <a:pt x="1014105" y="3108696"/>
                </a:cubicBezTo>
                <a:cubicBezTo>
                  <a:pt x="1005840" y="3105268"/>
                  <a:pt x="1000916" y="3081968"/>
                  <a:pt x="1002323" y="3068691"/>
                </a:cubicBezTo>
                <a:cubicBezTo>
                  <a:pt x="1009357" y="3004684"/>
                  <a:pt x="1017622" y="2940675"/>
                  <a:pt x="1028524" y="2877195"/>
                </a:cubicBezTo>
                <a:cubicBezTo>
                  <a:pt x="1032832" y="2852313"/>
                  <a:pt x="1025271" y="2840970"/>
                  <a:pt x="1004609" y="2828749"/>
                </a:cubicBezTo>
                <a:cubicBezTo>
                  <a:pt x="891804" y="2762280"/>
                  <a:pt x="892156" y="2761664"/>
                  <a:pt x="795792" y="2850554"/>
                </a:cubicBezTo>
                <a:cubicBezTo>
                  <a:pt x="764667" y="2879217"/>
                  <a:pt x="733806" y="2908232"/>
                  <a:pt x="700132" y="2939532"/>
                </a:cubicBezTo>
                <a:cubicBezTo>
                  <a:pt x="649048" y="2901286"/>
                  <a:pt x="599196" y="2863919"/>
                  <a:pt x="546354" y="2824353"/>
                </a:cubicBezTo>
                <a:cubicBezTo>
                  <a:pt x="581699" y="2756916"/>
                  <a:pt x="614670" y="2690183"/>
                  <a:pt x="651422" y="2625647"/>
                </a:cubicBezTo>
                <a:cubicBezTo>
                  <a:pt x="665754" y="2600501"/>
                  <a:pt x="663556" y="2584675"/>
                  <a:pt x="643157" y="2565683"/>
                </a:cubicBezTo>
                <a:cubicBezTo>
                  <a:pt x="611241" y="2535966"/>
                  <a:pt x="585568" y="2486201"/>
                  <a:pt x="549695" y="2478024"/>
                </a:cubicBezTo>
                <a:cubicBezTo>
                  <a:pt x="516284" y="2470375"/>
                  <a:pt x="472938" y="2505896"/>
                  <a:pt x="434076" y="2522601"/>
                </a:cubicBezTo>
                <a:cubicBezTo>
                  <a:pt x="397852" y="2538164"/>
                  <a:pt x="361804" y="2554078"/>
                  <a:pt x="320568" y="2572102"/>
                </a:cubicBezTo>
                <a:cubicBezTo>
                  <a:pt x="285310" y="2519964"/>
                  <a:pt x="250493" y="2468440"/>
                  <a:pt x="213301" y="2413401"/>
                </a:cubicBezTo>
                <a:cubicBezTo>
                  <a:pt x="275551" y="2354316"/>
                  <a:pt x="336745" y="2296287"/>
                  <a:pt x="398907" y="2237379"/>
                </a:cubicBezTo>
                <a:cubicBezTo>
                  <a:pt x="378069" y="2191395"/>
                  <a:pt x="360309" y="2146290"/>
                  <a:pt x="336833" y="2104439"/>
                </a:cubicBezTo>
                <a:cubicBezTo>
                  <a:pt x="330503" y="2093097"/>
                  <a:pt x="306676" y="2085447"/>
                  <a:pt x="291377" y="2086151"/>
                </a:cubicBezTo>
                <a:cubicBezTo>
                  <a:pt x="222709" y="2089316"/>
                  <a:pt x="154217" y="2096086"/>
                  <a:pt x="79922" y="2101977"/>
                </a:cubicBezTo>
                <a:cubicBezTo>
                  <a:pt x="64008" y="2042365"/>
                  <a:pt x="48270" y="1983633"/>
                  <a:pt x="30773" y="1917954"/>
                </a:cubicBezTo>
                <a:cubicBezTo>
                  <a:pt x="89682" y="1889818"/>
                  <a:pt x="147535" y="1859573"/>
                  <a:pt x="207499" y="1834339"/>
                </a:cubicBezTo>
                <a:cubicBezTo>
                  <a:pt x="243283" y="1819304"/>
                  <a:pt x="257615" y="1801720"/>
                  <a:pt x="254010" y="1759780"/>
                </a:cubicBezTo>
                <a:cubicBezTo>
                  <a:pt x="244250" y="1646008"/>
                  <a:pt x="246800" y="1646008"/>
                  <a:pt x="136808" y="1615411"/>
                </a:cubicBezTo>
                <a:cubicBezTo>
                  <a:pt x="91968" y="1602925"/>
                  <a:pt x="47303" y="1589473"/>
                  <a:pt x="0" y="1575757"/>
                </a:cubicBezTo>
                <a:cubicBezTo>
                  <a:pt x="6067" y="1514035"/>
                  <a:pt x="11870" y="1454775"/>
                  <a:pt x="18200" y="1390767"/>
                </a:cubicBezTo>
                <a:cubicBezTo>
                  <a:pt x="87044" y="1382503"/>
                  <a:pt x="154745" y="1373183"/>
                  <a:pt x="222709" y="1366940"/>
                </a:cubicBezTo>
                <a:cubicBezTo>
                  <a:pt x="250141" y="1364391"/>
                  <a:pt x="264385" y="1354719"/>
                  <a:pt x="269045" y="1326671"/>
                </a:cubicBezTo>
                <a:cubicBezTo>
                  <a:pt x="276254" y="1283589"/>
                  <a:pt x="303335" y="1235144"/>
                  <a:pt x="290850" y="1199974"/>
                </a:cubicBezTo>
                <a:cubicBezTo>
                  <a:pt x="279332" y="1167443"/>
                  <a:pt x="227457" y="1148803"/>
                  <a:pt x="192640" y="1125064"/>
                </a:cubicBezTo>
                <a:cubicBezTo>
                  <a:pt x="96364" y="1059385"/>
                  <a:pt x="96188" y="1059561"/>
                  <a:pt x="140941" y="950800"/>
                </a:cubicBezTo>
                <a:cubicBezTo>
                  <a:pt x="149293" y="930666"/>
                  <a:pt x="157998" y="910619"/>
                  <a:pt x="168197" y="886528"/>
                </a:cubicBezTo>
                <a:cubicBezTo>
                  <a:pt x="237041" y="902179"/>
                  <a:pt x="305533" y="915895"/>
                  <a:pt x="372794" y="934095"/>
                </a:cubicBezTo>
                <a:cubicBezTo>
                  <a:pt x="401193" y="941744"/>
                  <a:pt x="415173" y="934886"/>
                  <a:pt x="428713" y="910444"/>
                </a:cubicBezTo>
                <a:cubicBezTo>
                  <a:pt x="450518" y="870966"/>
                  <a:pt x="475664" y="833247"/>
                  <a:pt x="499931" y="793858"/>
                </a:cubicBezTo>
                <a:cubicBezTo>
                  <a:pt x="451133" y="729674"/>
                  <a:pt x="403391" y="666897"/>
                  <a:pt x="354066" y="601921"/>
                </a:cubicBezTo>
                <a:cubicBezTo>
                  <a:pt x="395478" y="553827"/>
                  <a:pt x="435307" y="507580"/>
                  <a:pt x="476455" y="459750"/>
                </a:cubicBezTo>
                <a:cubicBezTo>
                  <a:pt x="548552" y="502744"/>
                  <a:pt x="617396" y="543892"/>
                  <a:pt x="684657" y="583985"/>
                </a:cubicBezTo>
                <a:cubicBezTo>
                  <a:pt x="688877" y="582227"/>
                  <a:pt x="690460" y="581963"/>
                  <a:pt x="691515" y="581084"/>
                </a:cubicBezTo>
                <a:cubicBezTo>
                  <a:pt x="732751" y="548376"/>
                  <a:pt x="794825" y="522703"/>
                  <a:pt x="809244" y="480763"/>
                </a:cubicBezTo>
                <a:cubicBezTo>
                  <a:pt x="823136" y="440231"/>
                  <a:pt x="789286" y="382377"/>
                  <a:pt x="773811" y="332965"/>
                </a:cubicBezTo>
                <a:cubicBezTo>
                  <a:pt x="746819" y="246448"/>
                  <a:pt x="745939" y="246624"/>
                  <a:pt x="824191" y="200904"/>
                </a:cubicBezTo>
                <a:cubicBezTo>
                  <a:pt x="850656" y="185430"/>
                  <a:pt x="877296" y="170307"/>
                  <a:pt x="908509" y="152371"/>
                </a:cubicBezTo>
                <a:cubicBezTo>
                  <a:pt x="953262" y="207674"/>
                  <a:pt x="997927" y="261395"/>
                  <a:pt x="1040658" y="316611"/>
                </a:cubicBezTo>
                <a:cubicBezTo>
                  <a:pt x="1056220" y="336745"/>
                  <a:pt x="1069672" y="344746"/>
                  <a:pt x="1095346" y="332701"/>
                </a:cubicBezTo>
                <a:cubicBezTo>
                  <a:pt x="1125679" y="318545"/>
                  <a:pt x="1157859" y="306676"/>
                  <a:pt x="1190566" y="299554"/>
                </a:cubicBezTo>
                <a:cubicBezTo>
                  <a:pt x="1223626" y="292344"/>
                  <a:pt x="1230484" y="274935"/>
                  <a:pt x="1229253" y="244250"/>
                </a:cubicBezTo>
                <a:cubicBezTo>
                  <a:pt x="1226967" y="187188"/>
                  <a:pt x="1229780" y="129950"/>
                  <a:pt x="1228110" y="72888"/>
                </a:cubicBezTo>
                <a:cubicBezTo>
                  <a:pt x="1227318" y="47215"/>
                  <a:pt x="1235759" y="36840"/>
                  <a:pt x="1261432" y="33059"/>
                </a:cubicBezTo>
                <a:cubicBezTo>
                  <a:pt x="1311900" y="25761"/>
                  <a:pt x="1361841" y="15035"/>
                  <a:pt x="1414595" y="5187"/>
                </a:cubicBezTo>
                <a:cubicBezTo>
                  <a:pt x="1438070" y="68316"/>
                  <a:pt x="1462864" y="127664"/>
                  <a:pt x="1481856" y="188771"/>
                </a:cubicBezTo>
                <a:cubicBezTo>
                  <a:pt x="1492670" y="223588"/>
                  <a:pt x="1510694" y="235282"/>
                  <a:pt x="1545248" y="231238"/>
                </a:cubicBezTo>
                <a:cubicBezTo>
                  <a:pt x="1566965" y="228688"/>
                  <a:pt x="1589649" y="227809"/>
                  <a:pt x="1611015" y="231326"/>
                </a:cubicBezTo>
                <a:cubicBezTo>
                  <a:pt x="1664999" y="240382"/>
                  <a:pt x="1689442" y="216379"/>
                  <a:pt x="1702718" y="165735"/>
                </a:cubicBezTo>
                <a:cubicBezTo>
                  <a:pt x="1717138" y="110871"/>
                  <a:pt x="1739558" y="58029"/>
                  <a:pt x="1759956" y="0"/>
                </a:cubicBezTo>
                <a:cubicBezTo>
                  <a:pt x="1820272" y="8880"/>
                  <a:pt x="1878828" y="17497"/>
                  <a:pt x="1941693" y="26729"/>
                </a:cubicBezTo>
                <a:cubicBezTo>
                  <a:pt x="1941693" y="99793"/>
                  <a:pt x="1943276" y="169867"/>
                  <a:pt x="1940902" y="239766"/>
                </a:cubicBezTo>
                <a:cubicBezTo>
                  <a:pt x="1939935" y="268781"/>
                  <a:pt x="1950662" y="281442"/>
                  <a:pt x="1977039" y="288915"/>
                </a:cubicBezTo>
                <a:cubicBezTo>
                  <a:pt x="2013614" y="299290"/>
                  <a:pt x="2049927" y="311160"/>
                  <a:pt x="2085096" y="325579"/>
                </a:cubicBezTo>
                <a:cubicBezTo>
                  <a:pt x="2108395" y="335075"/>
                  <a:pt x="2121848" y="330239"/>
                  <a:pt x="2136707" y="310632"/>
                </a:cubicBezTo>
                <a:cubicBezTo>
                  <a:pt x="2178998" y="254625"/>
                  <a:pt x="2223311" y="200113"/>
                  <a:pt x="2269998" y="141029"/>
                </a:cubicBezTo>
                <a:cubicBezTo>
                  <a:pt x="2325390" y="168812"/>
                  <a:pt x="2379462" y="195981"/>
                  <a:pt x="2435469" y="224028"/>
                </a:cubicBezTo>
                <a:cubicBezTo>
                  <a:pt x="2411642" y="297883"/>
                  <a:pt x="2390189" y="367694"/>
                  <a:pt x="2366186" y="436538"/>
                </a:cubicBezTo>
                <a:cubicBezTo>
                  <a:pt x="2357921" y="460101"/>
                  <a:pt x="2362757" y="473730"/>
                  <a:pt x="2382364" y="488149"/>
                </a:cubicBezTo>
                <a:cubicBezTo>
                  <a:pt x="2420083" y="515757"/>
                  <a:pt x="2455868" y="546002"/>
                  <a:pt x="2494729" y="576951"/>
                </a:cubicBezTo>
                <a:cubicBezTo>
                  <a:pt x="2566035" y="531319"/>
                  <a:pt x="2637253" y="485775"/>
                  <a:pt x="2711548" y="438209"/>
                </a:cubicBezTo>
                <a:cubicBezTo>
                  <a:pt x="2752344" y="483049"/>
                  <a:pt x="2792437" y="527187"/>
                  <a:pt x="2834816" y="573874"/>
                </a:cubicBezTo>
                <a:cubicBezTo>
                  <a:pt x="2793756" y="628386"/>
                  <a:pt x="2748827" y="689756"/>
                  <a:pt x="2701788" y="749368"/>
                </a:cubicBezTo>
                <a:cubicBezTo>
                  <a:pt x="2686490" y="768711"/>
                  <a:pt x="2683940" y="784274"/>
                  <a:pt x="2699590" y="803441"/>
                </a:cubicBezTo>
                <a:cubicBezTo>
                  <a:pt x="2706888" y="812409"/>
                  <a:pt x="2712163" y="823224"/>
                  <a:pt x="2718230" y="833159"/>
                </a:cubicBezTo>
                <a:cubicBezTo>
                  <a:pt x="2776347" y="927940"/>
                  <a:pt x="2776347" y="927940"/>
                  <a:pt x="2886075" y="900068"/>
                </a:cubicBezTo>
                <a:cubicBezTo>
                  <a:pt x="2932762" y="888199"/>
                  <a:pt x="2979449" y="876329"/>
                  <a:pt x="3030796" y="863229"/>
                </a:cubicBezTo>
                <a:cubicBezTo>
                  <a:pt x="3054360" y="914488"/>
                  <a:pt x="3078451" y="963989"/>
                  <a:pt x="3098937" y="1015072"/>
                </a:cubicBezTo>
                <a:cubicBezTo>
                  <a:pt x="3102014" y="1022633"/>
                  <a:pt x="3090408" y="1041097"/>
                  <a:pt x="3080825" y="1047867"/>
                </a:cubicBezTo>
                <a:cubicBezTo>
                  <a:pt x="3027280" y="1086202"/>
                  <a:pt x="2972855" y="1123481"/>
                  <a:pt x="2917376" y="1159002"/>
                </a:cubicBezTo>
                <a:cubicBezTo>
                  <a:pt x="2896978" y="1172015"/>
                  <a:pt x="2891614" y="1184148"/>
                  <a:pt x="2896714" y="1208591"/>
                </a:cubicBezTo>
                <a:cubicBezTo>
                  <a:pt x="2926784" y="1351817"/>
                  <a:pt x="2926080" y="1351993"/>
                  <a:pt x="3072296" y="1362192"/>
                </a:cubicBezTo>
                <a:cubicBezTo>
                  <a:pt x="3195212" y="1370809"/>
                  <a:pt x="3195300" y="1370809"/>
                  <a:pt x="3205236" y="1491703"/>
                </a:cubicBezTo>
                <a:cubicBezTo>
                  <a:pt x="3206906" y="1511925"/>
                  <a:pt x="3208137" y="1532235"/>
                  <a:pt x="3209896" y="1557206"/>
                </a:cubicBezTo>
                <a:cubicBezTo>
                  <a:pt x="3137623" y="1577516"/>
                  <a:pt x="3066493" y="1598969"/>
                  <a:pt x="2994484" y="1617169"/>
                </a:cubicBezTo>
                <a:cubicBezTo>
                  <a:pt x="2964678" y="1624731"/>
                  <a:pt x="2949819" y="1636512"/>
                  <a:pt x="2951050" y="1670011"/>
                </a:cubicBezTo>
                <a:cubicBezTo>
                  <a:pt x="2952633" y="1712214"/>
                  <a:pt x="2932762" y="1764616"/>
                  <a:pt x="2951314" y="1794334"/>
                </a:cubicBezTo>
                <a:cubicBezTo>
                  <a:pt x="2971097" y="1825899"/>
                  <a:pt x="3024994" y="1836274"/>
                  <a:pt x="3064119" y="1855529"/>
                </a:cubicBezTo>
                <a:cubicBezTo>
                  <a:pt x="3079857" y="1863266"/>
                  <a:pt x="3096036" y="1870212"/>
                  <a:pt x="3112038" y="1877422"/>
                </a:cubicBezTo>
                <a:cubicBezTo>
                  <a:pt x="3184662" y="1910041"/>
                  <a:pt x="3184662" y="1909953"/>
                  <a:pt x="3165934" y="1990051"/>
                </a:cubicBezTo>
                <a:cubicBezTo>
                  <a:pt x="3158285" y="2022583"/>
                  <a:pt x="3150636" y="2055202"/>
                  <a:pt x="3142195" y="2091251"/>
                </a:cubicBezTo>
                <a:cubicBezTo>
                  <a:pt x="3067724" y="2085975"/>
                  <a:pt x="2994836" y="2082370"/>
                  <a:pt x="2922387" y="2075072"/>
                </a:cubicBezTo>
                <a:cubicBezTo>
                  <a:pt x="2890647" y="2071907"/>
                  <a:pt x="2873062" y="2078414"/>
                  <a:pt x="2858643" y="2110066"/>
                </a:cubicBezTo>
                <a:cubicBezTo>
                  <a:pt x="2805186" y="2227619"/>
                  <a:pt x="2803691" y="2227004"/>
                  <a:pt x="2896099" y="2315102"/>
                </a:cubicBezTo>
                <a:cubicBezTo>
                  <a:pt x="2929949" y="2347371"/>
                  <a:pt x="2963799" y="2379726"/>
                  <a:pt x="3000287" y="2414631"/>
                </a:cubicBezTo>
                <a:cubicBezTo>
                  <a:pt x="2967668" y="2465979"/>
                  <a:pt x="2935752" y="2516095"/>
                  <a:pt x="2901901" y="2569376"/>
                </a:cubicBezTo>
                <a:cubicBezTo>
                  <a:pt x="2830771" y="2538955"/>
                  <a:pt x="2760697" y="2510292"/>
                  <a:pt x="2691941" y="2478903"/>
                </a:cubicBezTo>
                <a:cubicBezTo>
                  <a:pt x="2663981" y="2466155"/>
                  <a:pt x="2644902" y="2466594"/>
                  <a:pt x="2624592" y="2492795"/>
                </a:cubicBezTo>
                <a:cubicBezTo>
                  <a:pt x="2598743" y="2526206"/>
                  <a:pt x="2568233" y="2555924"/>
                  <a:pt x="2538779" y="2588279"/>
                </a:cubicBezTo>
                <a:cubicBezTo>
                  <a:pt x="2581510" y="2667850"/>
                  <a:pt x="2623537" y="2746277"/>
                  <a:pt x="2666795" y="2826991"/>
                </a:cubicBezTo>
                <a:cubicBezTo>
                  <a:pt x="2618877" y="2864886"/>
                  <a:pt x="2572102" y="2901989"/>
                  <a:pt x="2522162" y="2941554"/>
                </a:cubicBezTo>
                <a:cubicBezTo>
                  <a:pt x="2462989" y="2889064"/>
                  <a:pt x="2404257" y="2838685"/>
                  <a:pt x="2347722" y="2785931"/>
                </a:cubicBezTo>
                <a:cubicBezTo>
                  <a:pt x="2327148" y="2766676"/>
                  <a:pt x="2310970" y="2765621"/>
                  <a:pt x="2286352" y="2778369"/>
                </a:cubicBezTo>
                <a:cubicBezTo>
                  <a:pt x="2173107" y="2836926"/>
                  <a:pt x="2172931" y="2836223"/>
                  <a:pt x="2192714" y="2960722"/>
                </a:cubicBezTo>
                <a:cubicBezTo>
                  <a:pt x="2200275" y="3008288"/>
                  <a:pt x="2206342" y="3056118"/>
                  <a:pt x="2213903" y="3109048"/>
                </a:cubicBezTo>
                <a:cubicBezTo>
                  <a:pt x="2156753" y="3128918"/>
                  <a:pt x="2100834" y="3148438"/>
                  <a:pt x="2040519" y="3169363"/>
                </a:cubicBezTo>
                <a:cubicBezTo>
                  <a:pt x="2002448" y="3100695"/>
                  <a:pt x="1964641" y="3035017"/>
                  <a:pt x="1929560" y="2967844"/>
                </a:cubicBezTo>
                <a:cubicBezTo>
                  <a:pt x="1916020" y="2941906"/>
                  <a:pt x="1901952" y="2931004"/>
                  <a:pt x="1871443" y="2939356"/>
                </a:cubicBezTo>
                <a:cubicBezTo>
                  <a:pt x="1832141" y="2950083"/>
                  <a:pt x="1779475" y="2943137"/>
                  <a:pt x="1754681" y="2966876"/>
                </a:cubicBezTo>
                <a:cubicBezTo>
                  <a:pt x="1730062" y="2990528"/>
                  <a:pt x="1731645" y="3042578"/>
                  <a:pt x="1724084" y="3082583"/>
                </a:cubicBezTo>
                <a:cubicBezTo>
                  <a:pt x="1715643" y="3127072"/>
                  <a:pt x="1709752" y="3172001"/>
                  <a:pt x="1702806" y="3216666"/>
                </a:cubicBezTo>
                <a:cubicBezTo>
                  <a:pt x="1638535" y="3217105"/>
                  <a:pt x="1573999" y="3217105"/>
                  <a:pt x="1509551" y="3217105"/>
                </a:cubicBezTo>
                <a:close/>
                <a:moveTo>
                  <a:pt x="695032" y="1600991"/>
                </a:moveTo>
                <a:cubicBezTo>
                  <a:pt x="700132" y="2126420"/>
                  <a:pt x="1108622" y="2536933"/>
                  <a:pt x="1621478" y="2532009"/>
                </a:cubicBezTo>
                <a:cubicBezTo>
                  <a:pt x="2121848" y="2527173"/>
                  <a:pt x="2523832" y="2108571"/>
                  <a:pt x="2519348" y="1596947"/>
                </a:cubicBezTo>
                <a:cubicBezTo>
                  <a:pt x="2515040" y="1094467"/>
                  <a:pt x="2102768" y="689053"/>
                  <a:pt x="1600464" y="693361"/>
                </a:cubicBezTo>
                <a:cubicBezTo>
                  <a:pt x="1100445" y="697582"/>
                  <a:pt x="690196" y="1108886"/>
                  <a:pt x="695032" y="1600991"/>
                </a:cubicBezTo>
                <a:close/>
              </a:path>
            </a:pathLst>
          </a:custGeom>
          <a:solidFill>
            <a:schemeClr val="accent3"/>
          </a:solidFill>
          <a:ln w="8788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35" name="Freeform 98">
            <a:extLst>
              <a:ext uri="{FF2B5EF4-FFF2-40B4-BE49-F238E27FC236}">
                <a16:creationId xmlns:a16="http://schemas.microsoft.com/office/drawing/2014/main" id="{37943793-DF62-499E-BBA4-7F5EBDE05A68}"/>
              </a:ext>
            </a:extLst>
          </p:cNvPr>
          <p:cNvSpPr/>
          <p:nvPr/>
        </p:nvSpPr>
        <p:spPr>
          <a:xfrm>
            <a:off x="3137030" y="1862089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6" name="Freeform 98">
            <a:extLst>
              <a:ext uri="{FF2B5EF4-FFF2-40B4-BE49-F238E27FC236}">
                <a16:creationId xmlns:a16="http://schemas.microsoft.com/office/drawing/2014/main" id="{998F20E5-A16E-4699-8C2A-53FF37624FA6}"/>
              </a:ext>
            </a:extLst>
          </p:cNvPr>
          <p:cNvSpPr/>
          <p:nvPr/>
        </p:nvSpPr>
        <p:spPr>
          <a:xfrm flipV="1">
            <a:off x="3137030" y="5660041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7" name="Freeform 98">
            <a:extLst>
              <a:ext uri="{FF2B5EF4-FFF2-40B4-BE49-F238E27FC236}">
                <a16:creationId xmlns:a16="http://schemas.microsoft.com/office/drawing/2014/main" id="{E28A9D55-8919-4D0E-AB7C-92BDEF48ECAC}"/>
              </a:ext>
            </a:extLst>
          </p:cNvPr>
          <p:cNvSpPr/>
          <p:nvPr/>
        </p:nvSpPr>
        <p:spPr>
          <a:xfrm>
            <a:off x="4313792" y="3126651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8" name="Freeform 98">
            <a:extLst>
              <a:ext uri="{FF2B5EF4-FFF2-40B4-BE49-F238E27FC236}">
                <a16:creationId xmlns:a16="http://schemas.microsoft.com/office/drawing/2014/main" id="{8326ADFA-3B53-4747-84FE-8F49E886C6D3}"/>
              </a:ext>
            </a:extLst>
          </p:cNvPr>
          <p:cNvSpPr/>
          <p:nvPr/>
        </p:nvSpPr>
        <p:spPr>
          <a:xfrm flipV="1">
            <a:off x="4313792" y="4421379"/>
            <a:ext cx="944880" cy="350520"/>
          </a:xfrm>
          <a:custGeom>
            <a:avLst/>
            <a:gdLst>
              <a:gd name="connsiteX0" fmla="*/ 0 w 944880"/>
              <a:gd name="connsiteY0" fmla="*/ 350520 h 350520"/>
              <a:gd name="connsiteX1" fmla="*/ 388620 w 944880"/>
              <a:gd name="connsiteY1" fmla="*/ 0 h 350520"/>
              <a:gd name="connsiteX2" fmla="*/ 944880 w 944880"/>
              <a:gd name="connsiteY2" fmla="*/ 0 h 35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880" h="350520">
                <a:moveTo>
                  <a:pt x="0" y="350520"/>
                </a:moveTo>
                <a:lnTo>
                  <a:pt x="388620" y="0"/>
                </a:lnTo>
                <a:lnTo>
                  <a:pt x="944880" y="0"/>
                </a:lnTo>
              </a:path>
            </a:pathLst>
          </a:cu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9" name="Block Arc 10">
            <a:extLst>
              <a:ext uri="{FF2B5EF4-FFF2-40B4-BE49-F238E27FC236}">
                <a16:creationId xmlns:a16="http://schemas.microsoft.com/office/drawing/2014/main" id="{C472A01F-637C-42E9-A290-54EA486624BD}"/>
              </a:ext>
            </a:extLst>
          </p:cNvPr>
          <p:cNvSpPr/>
          <p:nvPr/>
        </p:nvSpPr>
        <p:spPr>
          <a:xfrm>
            <a:off x="4614237" y="5612019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0" name="Rounded Rectangle 5">
            <a:extLst>
              <a:ext uri="{FF2B5EF4-FFF2-40B4-BE49-F238E27FC236}">
                <a16:creationId xmlns:a16="http://schemas.microsoft.com/office/drawing/2014/main" id="{CF7CB0EE-E9BE-4833-83C7-7BB8D2D59ED5}"/>
              </a:ext>
            </a:extLst>
          </p:cNvPr>
          <p:cNvSpPr/>
          <p:nvPr/>
        </p:nvSpPr>
        <p:spPr>
          <a:xfrm flipH="1">
            <a:off x="4651800" y="1983524"/>
            <a:ext cx="440978" cy="36378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1" name="Round Same Side Corner Rectangle 11">
            <a:extLst>
              <a:ext uri="{FF2B5EF4-FFF2-40B4-BE49-F238E27FC236}">
                <a16:creationId xmlns:a16="http://schemas.microsoft.com/office/drawing/2014/main" id="{BE9FDAC3-8CA4-40E8-B145-E180C29BC873}"/>
              </a:ext>
            </a:extLst>
          </p:cNvPr>
          <p:cNvSpPr>
            <a:spLocks noChangeAspect="1"/>
          </p:cNvSpPr>
          <p:nvPr/>
        </p:nvSpPr>
        <p:spPr>
          <a:xfrm rot="9900000">
            <a:off x="5762706" y="3167212"/>
            <a:ext cx="459464" cy="3902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2" name="Rectangle 130">
            <a:extLst>
              <a:ext uri="{FF2B5EF4-FFF2-40B4-BE49-F238E27FC236}">
                <a16:creationId xmlns:a16="http://schemas.microsoft.com/office/drawing/2014/main" id="{64FC773A-5A9E-4B27-B67B-FADDDDFC1FE4}"/>
              </a:ext>
            </a:extLst>
          </p:cNvPr>
          <p:cNvSpPr/>
          <p:nvPr/>
        </p:nvSpPr>
        <p:spPr>
          <a:xfrm>
            <a:off x="5791148" y="4421379"/>
            <a:ext cx="402577" cy="40440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43" name="Group 8">
            <a:extLst>
              <a:ext uri="{FF2B5EF4-FFF2-40B4-BE49-F238E27FC236}">
                <a16:creationId xmlns:a16="http://schemas.microsoft.com/office/drawing/2014/main" id="{FD5F1673-6559-49FC-83FD-C016D194841E}"/>
              </a:ext>
            </a:extLst>
          </p:cNvPr>
          <p:cNvGrpSpPr/>
          <p:nvPr/>
        </p:nvGrpSpPr>
        <p:grpSpPr>
          <a:xfrm>
            <a:off x="5782009" y="1670437"/>
            <a:ext cx="4779997" cy="839106"/>
            <a:chOff x="5247690" y="1714185"/>
            <a:chExt cx="2924710" cy="839106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71E4D05-701C-4A85-8A3F-BEEA640D3185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AE224448-8CE3-41B3-B586-D4278B952393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46" name="Group 8">
            <a:extLst>
              <a:ext uri="{FF2B5EF4-FFF2-40B4-BE49-F238E27FC236}">
                <a16:creationId xmlns:a16="http://schemas.microsoft.com/office/drawing/2014/main" id="{1F5279D8-5185-4390-8B2F-0923F8BE891B}"/>
              </a:ext>
            </a:extLst>
          </p:cNvPr>
          <p:cNvGrpSpPr/>
          <p:nvPr/>
        </p:nvGrpSpPr>
        <p:grpSpPr>
          <a:xfrm>
            <a:off x="6850028" y="2876980"/>
            <a:ext cx="4779997" cy="839106"/>
            <a:chOff x="5247690" y="1714185"/>
            <a:chExt cx="2924710" cy="839106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66FA150C-75A4-45C6-9F6A-E1711E07F58C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74722006-1C8F-48AC-B242-274B0ABD5624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49" name="Group 8">
            <a:extLst>
              <a:ext uri="{FF2B5EF4-FFF2-40B4-BE49-F238E27FC236}">
                <a16:creationId xmlns:a16="http://schemas.microsoft.com/office/drawing/2014/main" id="{3F9382EC-7461-45BE-8BDB-B56B34C4FBEE}"/>
              </a:ext>
            </a:extLst>
          </p:cNvPr>
          <p:cNvGrpSpPr/>
          <p:nvPr/>
        </p:nvGrpSpPr>
        <p:grpSpPr>
          <a:xfrm>
            <a:off x="6850028" y="4179149"/>
            <a:ext cx="4779997" cy="839106"/>
            <a:chOff x="5247690" y="1714185"/>
            <a:chExt cx="2924710" cy="839106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9FFA38D-9557-4C39-888C-A9AEAB7D4B9C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51F30B63-FC5B-4FC6-9101-D6B89193CB74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52" name="Group 8">
            <a:extLst>
              <a:ext uri="{FF2B5EF4-FFF2-40B4-BE49-F238E27FC236}">
                <a16:creationId xmlns:a16="http://schemas.microsoft.com/office/drawing/2014/main" id="{117AC99A-9D0E-44E8-8A48-B2CABBCBA937}"/>
              </a:ext>
            </a:extLst>
          </p:cNvPr>
          <p:cNvGrpSpPr/>
          <p:nvPr/>
        </p:nvGrpSpPr>
        <p:grpSpPr>
          <a:xfrm>
            <a:off x="5782009" y="5403712"/>
            <a:ext cx="4779997" cy="839106"/>
            <a:chOff x="5247690" y="1714185"/>
            <a:chExt cx="2924710" cy="839106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607E4AA9-3CCA-4245-A7FA-8E3BB7FDBC2F}"/>
                </a:ext>
              </a:extLst>
            </p:cNvPr>
            <p:cNvSpPr txBox="1"/>
            <p:nvPr/>
          </p:nvSpPr>
          <p:spPr>
            <a:xfrm>
              <a:off x="5247690" y="1714185"/>
              <a:ext cx="2924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D3121C2F-FB14-4EAC-B935-2B8EAE338484}"/>
                </a:ext>
              </a:extLst>
            </p:cNvPr>
            <p:cNvSpPr txBox="1"/>
            <p:nvPr/>
          </p:nvSpPr>
          <p:spPr>
            <a:xfrm>
              <a:off x="5247690" y="1906960"/>
              <a:ext cx="29247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138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46</cp:revision>
  <dcterms:created xsi:type="dcterms:W3CDTF">2018-02-18T19:39:47Z</dcterms:created>
  <dcterms:modified xsi:type="dcterms:W3CDTF">2022-10-24T06:40:22Z</dcterms:modified>
</cp:coreProperties>
</file>