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1" name="자유형: 도형 100">
            <a:extLst>
              <a:ext uri="{FF2B5EF4-FFF2-40B4-BE49-F238E27FC236}">
                <a16:creationId xmlns:a16="http://schemas.microsoft.com/office/drawing/2014/main" id="{FEE15240-6C69-4D6B-B7A0-537661B4CA80}"/>
              </a:ext>
            </a:extLst>
          </p:cNvPr>
          <p:cNvSpPr/>
          <p:nvPr/>
        </p:nvSpPr>
        <p:spPr>
          <a:xfrm>
            <a:off x="4832838" y="1884319"/>
            <a:ext cx="2526401" cy="2583384"/>
          </a:xfrm>
          <a:custGeom>
            <a:avLst/>
            <a:gdLst>
              <a:gd name="connsiteX0" fmla="*/ 1368699 w 2740201"/>
              <a:gd name="connsiteY0" fmla="*/ 0 h 2802007"/>
              <a:gd name="connsiteX1" fmla="*/ 1662300 w 2740201"/>
              <a:gd name="connsiteY1" fmla="*/ 169497 h 2802007"/>
              <a:gd name="connsiteX2" fmla="*/ 2740201 w 2740201"/>
              <a:gd name="connsiteY2" fmla="*/ 2036427 h 2802007"/>
              <a:gd name="connsiteX3" fmla="*/ 1770054 w 2740201"/>
              <a:gd name="connsiteY3" fmla="*/ 2588642 h 2802007"/>
              <a:gd name="connsiteX4" fmla="*/ 1368772 w 2740201"/>
              <a:gd name="connsiteY4" fmla="*/ 2802007 h 2802007"/>
              <a:gd name="connsiteX5" fmla="*/ 999462 w 2740201"/>
              <a:gd name="connsiteY5" fmla="*/ 2600439 h 2802007"/>
              <a:gd name="connsiteX6" fmla="*/ 0 w 2740201"/>
              <a:gd name="connsiteY6" fmla="*/ 2031538 h 2802007"/>
              <a:gd name="connsiteX7" fmla="*/ 1075035 w 2740201"/>
              <a:gd name="connsiteY7" fmla="*/ 169497 h 2802007"/>
              <a:gd name="connsiteX8" fmla="*/ 1368699 w 2740201"/>
              <a:gd name="connsiteY8" fmla="*/ 0 h 2802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40201" h="2802007">
                <a:moveTo>
                  <a:pt x="1368699" y="0"/>
                </a:moveTo>
                <a:cubicBezTo>
                  <a:pt x="1482889" y="0"/>
                  <a:pt x="1597067" y="56499"/>
                  <a:pt x="1662300" y="169497"/>
                </a:cubicBezTo>
                <a:lnTo>
                  <a:pt x="2740201" y="2036427"/>
                </a:lnTo>
                <a:lnTo>
                  <a:pt x="1770054" y="2588642"/>
                </a:lnTo>
                <a:lnTo>
                  <a:pt x="1368772" y="2802007"/>
                </a:lnTo>
                <a:lnTo>
                  <a:pt x="999462" y="2600439"/>
                </a:lnTo>
                <a:lnTo>
                  <a:pt x="0" y="2031538"/>
                </a:lnTo>
                <a:lnTo>
                  <a:pt x="1075035" y="169497"/>
                </a:lnTo>
                <a:cubicBezTo>
                  <a:pt x="1140311" y="56499"/>
                  <a:pt x="1254510" y="0"/>
                  <a:pt x="1368699" y="0"/>
                </a:cubicBezTo>
                <a:close/>
              </a:path>
            </a:pathLst>
          </a:custGeom>
          <a:solidFill>
            <a:schemeClr val="accent2"/>
          </a:solidFill>
          <a:ln w="858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02" name="자유형: 도형 101">
            <a:extLst>
              <a:ext uri="{FF2B5EF4-FFF2-40B4-BE49-F238E27FC236}">
                <a16:creationId xmlns:a16="http://schemas.microsoft.com/office/drawing/2014/main" id="{2E6DE5A6-7777-48D1-814B-BF44ECAE158C}"/>
              </a:ext>
            </a:extLst>
          </p:cNvPr>
          <p:cNvSpPr/>
          <p:nvPr/>
        </p:nvSpPr>
        <p:spPr>
          <a:xfrm>
            <a:off x="3761713" y="3852410"/>
            <a:ext cx="2275470" cy="2170747"/>
          </a:xfrm>
          <a:custGeom>
            <a:avLst/>
            <a:gdLst>
              <a:gd name="connsiteX0" fmla="*/ 1111604 w 2468034"/>
              <a:gd name="connsiteY0" fmla="*/ 0 h 2354450"/>
              <a:gd name="connsiteX1" fmla="*/ 2307643 w 2468034"/>
              <a:gd name="connsiteY1" fmla="*/ 680793 h 2354450"/>
              <a:gd name="connsiteX2" fmla="*/ 2468034 w 2468034"/>
              <a:gd name="connsiteY2" fmla="*/ 781017 h 2354450"/>
              <a:gd name="connsiteX3" fmla="*/ 2468034 w 2468034"/>
              <a:gd name="connsiteY3" fmla="*/ 2354437 h 2354450"/>
              <a:gd name="connsiteX4" fmla="*/ 339554 w 2468034"/>
              <a:gd name="connsiteY4" fmla="*/ 2354450 h 2354450"/>
              <a:gd name="connsiteX5" fmla="*/ 45933 w 2468034"/>
              <a:gd name="connsiteY5" fmla="*/ 2184878 h 2354450"/>
              <a:gd name="connsiteX6" fmla="*/ 45922 w 2468034"/>
              <a:gd name="connsiteY6" fmla="*/ 1845863 h 2354450"/>
              <a:gd name="connsiteX7" fmla="*/ 1111604 w 2468034"/>
              <a:gd name="connsiteY7" fmla="*/ 0 h 235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68034" h="2354450">
                <a:moveTo>
                  <a:pt x="1111604" y="0"/>
                </a:moveTo>
                <a:lnTo>
                  <a:pt x="2307643" y="680793"/>
                </a:lnTo>
                <a:lnTo>
                  <a:pt x="2468034" y="781017"/>
                </a:lnTo>
                <a:lnTo>
                  <a:pt x="2468034" y="2354437"/>
                </a:lnTo>
                <a:lnTo>
                  <a:pt x="339554" y="2354450"/>
                </a:lnTo>
                <a:cubicBezTo>
                  <a:pt x="209057" y="2354418"/>
                  <a:pt x="103028" y="2283768"/>
                  <a:pt x="45933" y="2184878"/>
                </a:cubicBezTo>
                <a:cubicBezTo>
                  <a:pt x="-11162" y="2085986"/>
                  <a:pt x="-19321" y="1958856"/>
                  <a:pt x="45922" y="1845863"/>
                </a:cubicBezTo>
                <a:lnTo>
                  <a:pt x="1111604" y="0"/>
                </a:lnTo>
                <a:close/>
              </a:path>
            </a:pathLst>
          </a:custGeom>
          <a:solidFill>
            <a:schemeClr val="accent3"/>
          </a:solidFill>
          <a:ln w="858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03" name="자유형: 도형 102">
            <a:extLst>
              <a:ext uri="{FF2B5EF4-FFF2-40B4-BE49-F238E27FC236}">
                <a16:creationId xmlns:a16="http://schemas.microsoft.com/office/drawing/2014/main" id="{F9428FDC-43DB-49E4-BDB8-6A91B4895DBE}"/>
              </a:ext>
            </a:extLst>
          </p:cNvPr>
          <p:cNvSpPr/>
          <p:nvPr/>
        </p:nvSpPr>
        <p:spPr>
          <a:xfrm>
            <a:off x="6142676" y="3853708"/>
            <a:ext cx="2288601" cy="2162554"/>
          </a:xfrm>
          <a:custGeom>
            <a:avLst/>
            <a:gdLst>
              <a:gd name="connsiteX0" fmla="*/ 1375798 w 2482276"/>
              <a:gd name="connsiteY0" fmla="*/ 0 h 2345563"/>
              <a:gd name="connsiteX1" fmla="*/ 2436378 w 2482276"/>
              <a:gd name="connsiteY1" fmla="*/ 1836952 h 2345563"/>
              <a:gd name="connsiteX2" fmla="*/ 2436334 w 2482276"/>
              <a:gd name="connsiteY2" fmla="*/ 2176021 h 2345563"/>
              <a:gd name="connsiteX3" fmla="*/ 2142745 w 2482276"/>
              <a:gd name="connsiteY3" fmla="*/ 2345538 h 2345563"/>
              <a:gd name="connsiteX4" fmla="*/ 0 w 2482276"/>
              <a:gd name="connsiteY4" fmla="*/ 2345563 h 2345563"/>
              <a:gd name="connsiteX5" fmla="*/ 0 w 2482276"/>
              <a:gd name="connsiteY5" fmla="*/ 1052535 h 2345563"/>
              <a:gd name="connsiteX6" fmla="*/ 9599 w 2482276"/>
              <a:gd name="connsiteY6" fmla="*/ 777649 h 2345563"/>
              <a:gd name="connsiteX7" fmla="*/ 1375798 w 2482276"/>
              <a:gd name="connsiteY7" fmla="*/ 0 h 234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82276" h="2345563">
                <a:moveTo>
                  <a:pt x="1375798" y="0"/>
                </a:moveTo>
                <a:lnTo>
                  <a:pt x="2436378" y="1836952"/>
                </a:lnTo>
                <a:cubicBezTo>
                  <a:pt x="2501599" y="1949982"/>
                  <a:pt x="2493429" y="2077130"/>
                  <a:pt x="2436334" y="2176021"/>
                </a:cubicBezTo>
                <a:cubicBezTo>
                  <a:pt x="2379239" y="2274912"/>
                  <a:pt x="2273221" y="2345544"/>
                  <a:pt x="2142745" y="2345538"/>
                </a:cubicBezTo>
                <a:lnTo>
                  <a:pt x="0" y="2345563"/>
                </a:lnTo>
                <a:lnTo>
                  <a:pt x="0" y="1052535"/>
                </a:lnTo>
                <a:lnTo>
                  <a:pt x="9599" y="777649"/>
                </a:lnTo>
                <a:lnTo>
                  <a:pt x="1375798" y="0"/>
                </a:lnTo>
                <a:close/>
              </a:path>
            </a:pathLst>
          </a:custGeom>
          <a:solidFill>
            <a:schemeClr val="accent4"/>
          </a:solidFill>
          <a:ln w="858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04" name="타원 103">
            <a:extLst>
              <a:ext uri="{FF2B5EF4-FFF2-40B4-BE49-F238E27FC236}">
                <a16:creationId xmlns:a16="http://schemas.microsoft.com/office/drawing/2014/main" id="{ED5087EE-205E-400B-9D80-C3A7DC2899A9}"/>
              </a:ext>
            </a:extLst>
          </p:cNvPr>
          <p:cNvSpPr/>
          <p:nvPr/>
        </p:nvSpPr>
        <p:spPr>
          <a:xfrm>
            <a:off x="5340506" y="3693357"/>
            <a:ext cx="1537116" cy="1537115"/>
          </a:xfrm>
          <a:prstGeom prst="ellipse">
            <a:avLst/>
          </a:prstGeom>
          <a:ln w="1143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Rounded Rectangle 27">
            <a:extLst>
              <a:ext uri="{FF2B5EF4-FFF2-40B4-BE49-F238E27FC236}">
                <a16:creationId xmlns:a16="http://schemas.microsoft.com/office/drawing/2014/main" id="{A1A0D5B2-470E-4BC6-B692-7E29386883F3}"/>
              </a:ext>
            </a:extLst>
          </p:cNvPr>
          <p:cNvSpPr/>
          <p:nvPr/>
        </p:nvSpPr>
        <p:spPr>
          <a:xfrm>
            <a:off x="5846407" y="2632586"/>
            <a:ext cx="499265" cy="38350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6" name="Round Same Side Corner Rectangle 36">
            <a:extLst>
              <a:ext uri="{FF2B5EF4-FFF2-40B4-BE49-F238E27FC236}">
                <a16:creationId xmlns:a16="http://schemas.microsoft.com/office/drawing/2014/main" id="{D13F963F-91A0-4DEC-90C9-EE6C42AD0D8F}"/>
              </a:ext>
            </a:extLst>
          </p:cNvPr>
          <p:cNvSpPr/>
          <p:nvPr/>
        </p:nvSpPr>
        <p:spPr>
          <a:xfrm>
            <a:off x="4629569" y="4929910"/>
            <a:ext cx="541454" cy="42808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7" name="Oval 21">
            <a:extLst>
              <a:ext uri="{FF2B5EF4-FFF2-40B4-BE49-F238E27FC236}">
                <a16:creationId xmlns:a16="http://schemas.microsoft.com/office/drawing/2014/main" id="{4831ED69-21E5-46D2-83FD-99C081BD4CAD}"/>
              </a:ext>
            </a:extLst>
          </p:cNvPr>
          <p:cNvSpPr>
            <a:spLocks noChangeAspect="1"/>
          </p:cNvSpPr>
          <p:nvPr/>
        </p:nvSpPr>
        <p:spPr>
          <a:xfrm>
            <a:off x="7023097" y="4922186"/>
            <a:ext cx="527760" cy="532167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8" name="Teardrop 1">
            <a:extLst>
              <a:ext uri="{FF2B5EF4-FFF2-40B4-BE49-F238E27FC236}">
                <a16:creationId xmlns:a16="http://schemas.microsoft.com/office/drawing/2014/main" id="{5C17BBDD-9B77-4CBB-ABA4-19611272F5A9}"/>
              </a:ext>
            </a:extLst>
          </p:cNvPr>
          <p:cNvSpPr/>
          <p:nvPr/>
        </p:nvSpPr>
        <p:spPr>
          <a:xfrm rot="18805991">
            <a:off x="5781820" y="4138087"/>
            <a:ext cx="654485" cy="647657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EB3CF094-48CE-4545-AB6C-6C893133916F}"/>
              </a:ext>
            </a:extLst>
          </p:cNvPr>
          <p:cNvSpPr txBox="1"/>
          <p:nvPr/>
        </p:nvSpPr>
        <p:spPr>
          <a:xfrm>
            <a:off x="4298563" y="5550994"/>
            <a:ext cx="1201771" cy="283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F35790E-08EF-4C79-8622-7E2D8EF651D5}"/>
              </a:ext>
            </a:extLst>
          </p:cNvPr>
          <p:cNvSpPr txBox="1"/>
          <p:nvPr/>
        </p:nvSpPr>
        <p:spPr>
          <a:xfrm>
            <a:off x="6686091" y="5550994"/>
            <a:ext cx="1201771" cy="283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09181B8E-F4EA-4742-89CC-6D937F7B24A3}"/>
              </a:ext>
            </a:extLst>
          </p:cNvPr>
          <p:cNvSpPr txBox="1"/>
          <p:nvPr/>
        </p:nvSpPr>
        <p:spPr>
          <a:xfrm>
            <a:off x="5500333" y="3230952"/>
            <a:ext cx="1201771" cy="283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12" name="Group 82">
            <a:extLst>
              <a:ext uri="{FF2B5EF4-FFF2-40B4-BE49-F238E27FC236}">
                <a16:creationId xmlns:a16="http://schemas.microsoft.com/office/drawing/2014/main" id="{8480D7B3-2407-42CE-BDBE-A2C45D588F1A}"/>
              </a:ext>
            </a:extLst>
          </p:cNvPr>
          <p:cNvGrpSpPr/>
          <p:nvPr/>
        </p:nvGrpSpPr>
        <p:grpSpPr>
          <a:xfrm>
            <a:off x="577246" y="4696079"/>
            <a:ext cx="2836425" cy="1068786"/>
            <a:chOff x="270023" y="1671304"/>
            <a:chExt cx="2279585" cy="1079474"/>
          </a:xfrm>
        </p:grpSpPr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0C4EF7A9-ABCB-4AAB-B4FD-7460F19AE8BD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3BA7BD6C-3DF2-4E84-9EF8-7C1A8CCB10A5}"/>
                </a:ext>
              </a:extLst>
            </p:cNvPr>
            <p:cNvSpPr txBox="1"/>
            <p:nvPr/>
          </p:nvSpPr>
          <p:spPr>
            <a:xfrm>
              <a:off x="270023" y="1671304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5" name="Group 85">
            <a:extLst>
              <a:ext uri="{FF2B5EF4-FFF2-40B4-BE49-F238E27FC236}">
                <a16:creationId xmlns:a16="http://schemas.microsoft.com/office/drawing/2014/main" id="{853C3A5D-9A14-4C4A-846E-DF63C316B066}"/>
              </a:ext>
            </a:extLst>
          </p:cNvPr>
          <p:cNvGrpSpPr/>
          <p:nvPr/>
        </p:nvGrpSpPr>
        <p:grpSpPr>
          <a:xfrm>
            <a:off x="8778330" y="4696079"/>
            <a:ext cx="2836425" cy="1068786"/>
            <a:chOff x="270023" y="1671304"/>
            <a:chExt cx="2279585" cy="1079474"/>
          </a:xfrm>
        </p:grpSpPr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B9E65FAE-6BCE-4393-AC92-03186500FBF0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156C78E6-F1AB-475E-878A-F857D4BFDF59}"/>
                </a:ext>
              </a:extLst>
            </p:cNvPr>
            <p:cNvSpPr txBox="1"/>
            <p:nvPr/>
          </p:nvSpPr>
          <p:spPr>
            <a:xfrm>
              <a:off x="270023" y="1671304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8" name="Group 85">
            <a:extLst>
              <a:ext uri="{FF2B5EF4-FFF2-40B4-BE49-F238E27FC236}">
                <a16:creationId xmlns:a16="http://schemas.microsoft.com/office/drawing/2014/main" id="{CCB6AEE3-CA0C-4E40-A0F0-E12097CEE074}"/>
              </a:ext>
            </a:extLst>
          </p:cNvPr>
          <p:cNvGrpSpPr/>
          <p:nvPr/>
        </p:nvGrpSpPr>
        <p:grpSpPr>
          <a:xfrm>
            <a:off x="7511639" y="2193604"/>
            <a:ext cx="2836425" cy="1068786"/>
            <a:chOff x="270023" y="1671304"/>
            <a:chExt cx="2279585" cy="1079474"/>
          </a:xfrm>
        </p:grpSpPr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6D0C2FDF-2A0B-4489-B217-6098332F29A3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711E7640-EA86-4467-A963-7A41F53EEF99}"/>
                </a:ext>
              </a:extLst>
            </p:cNvPr>
            <p:cNvSpPr txBox="1"/>
            <p:nvPr/>
          </p:nvSpPr>
          <p:spPr>
            <a:xfrm>
              <a:off x="270023" y="1671304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11221</TotalTime>
  <Words>110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43</cp:revision>
  <dcterms:created xsi:type="dcterms:W3CDTF">2018-02-18T19:39:47Z</dcterms:created>
  <dcterms:modified xsi:type="dcterms:W3CDTF">2022-10-24T06:37:16Z</dcterms:modified>
</cp:coreProperties>
</file>