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1318" name="Graphic 2">
            <a:extLst>
              <a:ext uri="{FF2B5EF4-FFF2-40B4-BE49-F238E27FC236}">
                <a16:creationId xmlns:a16="http://schemas.microsoft.com/office/drawing/2014/main" id="{7CDBB821-427C-47F2-97DD-0DE4412D9FC3}"/>
              </a:ext>
            </a:extLst>
          </p:cNvPr>
          <p:cNvGrpSpPr/>
          <p:nvPr/>
        </p:nvGrpSpPr>
        <p:grpSpPr>
          <a:xfrm>
            <a:off x="4258574" y="2160452"/>
            <a:ext cx="3699780" cy="3715819"/>
            <a:chOff x="4345664" y="2108198"/>
            <a:chExt cx="3699780" cy="3715819"/>
          </a:xfrm>
        </p:grpSpPr>
        <p:sp>
          <p:nvSpPr>
            <p:cNvPr id="1319" name="Freeform: Shape 4">
              <a:extLst>
                <a:ext uri="{FF2B5EF4-FFF2-40B4-BE49-F238E27FC236}">
                  <a16:creationId xmlns:a16="http://schemas.microsoft.com/office/drawing/2014/main" id="{4CDDE40A-0FBF-4D8F-93BB-F9BCFE7B7A39}"/>
                </a:ext>
              </a:extLst>
            </p:cNvPr>
            <p:cNvSpPr/>
            <p:nvPr/>
          </p:nvSpPr>
          <p:spPr>
            <a:xfrm>
              <a:off x="4345664" y="3429986"/>
              <a:ext cx="1726533" cy="2197791"/>
            </a:xfrm>
            <a:custGeom>
              <a:avLst/>
              <a:gdLst>
                <a:gd name="connsiteX0" fmla="*/ 1724646 w 1726533"/>
                <a:gd name="connsiteY0" fmla="*/ 2197792 h 2197791"/>
                <a:gd name="connsiteX1" fmla="*/ 1675115 w 1726533"/>
                <a:gd name="connsiteY1" fmla="*/ 2193546 h 2197791"/>
                <a:gd name="connsiteX2" fmla="*/ 1109510 w 1726533"/>
                <a:gd name="connsiteY2" fmla="*/ 2021364 h 2197791"/>
                <a:gd name="connsiteX3" fmla="*/ 247187 w 1726533"/>
                <a:gd name="connsiteY3" fmla="*/ 930252 h 2197791"/>
                <a:gd name="connsiteX4" fmla="*/ 200485 w 1726533"/>
                <a:gd name="connsiteY4" fmla="*/ 596267 h 2197791"/>
                <a:gd name="connsiteX5" fmla="*/ 170766 w 1726533"/>
                <a:gd name="connsiteY5" fmla="*/ 568435 h 2197791"/>
                <a:gd name="connsiteX6" fmla="*/ 10378 w 1726533"/>
                <a:gd name="connsiteY6" fmla="*/ 565133 h 2197791"/>
                <a:gd name="connsiteX7" fmla="*/ 0 w 1726533"/>
                <a:gd name="connsiteY7" fmla="*/ 563718 h 2197791"/>
                <a:gd name="connsiteX8" fmla="*/ 647686 w 1726533"/>
                <a:gd name="connsiteY8" fmla="*/ 0 h 2197791"/>
                <a:gd name="connsiteX9" fmla="*/ 1222725 w 1726533"/>
                <a:gd name="connsiteY9" fmla="*/ 565605 h 2197791"/>
                <a:gd name="connsiteX10" fmla="*/ 1192063 w 1726533"/>
                <a:gd name="connsiteY10" fmla="*/ 567963 h 2197791"/>
                <a:gd name="connsiteX11" fmla="*/ 1058563 w 1726533"/>
                <a:gd name="connsiteY11" fmla="*/ 568435 h 2197791"/>
                <a:gd name="connsiteX12" fmla="*/ 1038750 w 1726533"/>
                <a:gd name="connsiteY12" fmla="*/ 588719 h 2197791"/>
                <a:gd name="connsiteX13" fmla="*/ 1118001 w 1726533"/>
                <a:gd name="connsiteY13" fmla="*/ 895344 h 2197791"/>
                <a:gd name="connsiteX14" fmla="*/ 1701532 w 1726533"/>
                <a:gd name="connsiteY14" fmla="*/ 1351507 h 2197791"/>
                <a:gd name="connsiteX15" fmla="*/ 1717099 w 1726533"/>
                <a:gd name="connsiteY15" fmla="*/ 1355753 h 2197791"/>
                <a:gd name="connsiteX16" fmla="*/ 1335940 w 1726533"/>
                <a:gd name="connsiteY16" fmla="*/ 1743515 h 2197791"/>
                <a:gd name="connsiteX17" fmla="*/ 1726533 w 1726533"/>
                <a:gd name="connsiteY17" fmla="*/ 2193546 h 2197791"/>
                <a:gd name="connsiteX18" fmla="*/ 1724646 w 1726533"/>
                <a:gd name="connsiteY18" fmla="*/ 2197792 h 219779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1726533" h="2197791">
                  <a:moveTo>
                    <a:pt x="1724646" y="2197792"/>
                  </a:moveTo>
                  <a:cubicBezTo>
                    <a:pt x="1708136" y="2196377"/>
                    <a:pt x="1691625" y="2195433"/>
                    <a:pt x="1675115" y="2193546"/>
                  </a:cubicBezTo>
                  <a:cubicBezTo>
                    <a:pt x="1476044" y="2169959"/>
                    <a:pt x="1286409" y="2115239"/>
                    <a:pt x="1109510" y="2021364"/>
                  </a:cubicBezTo>
                  <a:cubicBezTo>
                    <a:pt x="662781" y="1784084"/>
                    <a:pt x="374082" y="1420380"/>
                    <a:pt x="247187" y="930252"/>
                  </a:cubicBezTo>
                  <a:cubicBezTo>
                    <a:pt x="218883" y="820811"/>
                    <a:pt x="205674" y="709011"/>
                    <a:pt x="200485" y="596267"/>
                  </a:cubicBezTo>
                  <a:cubicBezTo>
                    <a:pt x="199070" y="563718"/>
                    <a:pt x="200957" y="568907"/>
                    <a:pt x="170766" y="568435"/>
                  </a:cubicBezTo>
                  <a:cubicBezTo>
                    <a:pt x="117461" y="567492"/>
                    <a:pt x="64155" y="566548"/>
                    <a:pt x="10378" y="565133"/>
                  </a:cubicBezTo>
                  <a:cubicBezTo>
                    <a:pt x="8019" y="565133"/>
                    <a:pt x="5661" y="564661"/>
                    <a:pt x="0" y="563718"/>
                  </a:cubicBezTo>
                  <a:cubicBezTo>
                    <a:pt x="216996" y="375026"/>
                    <a:pt x="431633" y="188220"/>
                    <a:pt x="647686" y="0"/>
                  </a:cubicBezTo>
                  <a:cubicBezTo>
                    <a:pt x="838737" y="188220"/>
                    <a:pt x="1028844" y="375497"/>
                    <a:pt x="1222725" y="565605"/>
                  </a:cubicBezTo>
                  <a:cubicBezTo>
                    <a:pt x="1209517" y="566548"/>
                    <a:pt x="1200554" y="567963"/>
                    <a:pt x="1192063" y="567963"/>
                  </a:cubicBezTo>
                  <a:cubicBezTo>
                    <a:pt x="1147720" y="568435"/>
                    <a:pt x="1103377" y="567963"/>
                    <a:pt x="1058563" y="568435"/>
                  </a:cubicBezTo>
                  <a:cubicBezTo>
                    <a:pt x="1038279" y="568435"/>
                    <a:pt x="1037335" y="568907"/>
                    <a:pt x="1038750" y="588719"/>
                  </a:cubicBezTo>
                  <a:cubicBezTo>
                    <a:pt x="1044411" y="696274"/>
                    <a:pt x="1069885" y="799111"/>
                    <a:pt x="1118001" y="895344"/>
                  </a:cubicBezTo>
                  <a:cubicBezTo>
                    <a:pt x="1239707" y="1140172"/>
                    <a:pt x="1435004" y="1291598"/>
                    <a:pt x="1701532" y="1351507"/>
                  </a:cubicBezTo>
                  <a:cubicBezTo>
                    <a:pt x="1704834" y="1352451"/>
                    <a:pt x="1708607" y="1353394"/>
                    <a:pt x="1717099" y="1355753"/>
                  </a:cubicBezTo>
                  <a:cubicBezTo>
                    <a:pt x="1589260" y="1485950"/>
                    <a:pt x="1464251" y="1613318"/>
                    <a:pt x="1335940" y="1743515"/>
                  </a:cubicBezTo>
                  <a:cubicBezTo>
                    <a:pt x="1466610" y="1893997"/>
                    <a:pt x="1596336" y="2043536"/>
                    <a:pt x="1726533" y="2193546"/>
                  </a:cubicBezTo>
                  <a:cubicBezTo>
                    <a:pt x="1726061" y="2194961"/>
                    <a:pt x="1725118" y="2196377"/>
                    <a:pt x="1724646" y="2197792"/>
                  </a:cubicBezTo>
                  <a:close/>
                </a:path>
              </a:pathLst>
            </a:custGeom>
            <a:solidFill>
              <a:schemeClr val="accent4"/>
            </a:solidFill>
            <a:ln w="47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20" name="Freeform: Shape 5">
              <a:extLst>
                <a:ext uri="{FF2B5EF4-FFF2-40B4-BE49-F238E27FC236}">
                  <a16:creationId xmlns:a16="http://schemas.microsoft.com/office/drawing/2014/main" id="{C44C6A55-79DA-4340-B59D-C4B35C30FF4C}"/>
                </a:ext>
              </a:extLst>
            </p:cNvPr>
            <p:cNvSpPr/>
            <p:nvPr/>
          </p:nvSpPr>
          <p:spPr>
            <a:xfrm>
              <a:off x="5718399" y="4049840"/>
              <a:ext cx="2158144" cy="1774177"/>
            </a:xfrm>
            <a:custGeom>
              <a:avLst/>
              <a:gdLst>
                <a:gd name="connsiteX0" fmla="*/ 565605 w 2158144"/>
                <a:gd name="connsiteY0" fmla="*/ 1774178 h 1774177"/>
                <a:gd name="connsiteX1" fmla="*/ 0 w 2158144"/>
                <a:gd name="connsiteY1" fmla="*/ 1123190 h 1774177"/>
                <a:gd name="connsiteX2" fmla="*/ 564661 w 2158144"/>
                <a:gd name="connsiteY2" fmla="*/ 551453 h 1774177"/>
                <a:gd name="connsiteX3" fmla="*/ 567492 w 2158144"/>
                <a:gd name="connsiteY3" fmla="*/ 618910 h 1774177"/>
                <a:gd name="connsiteX4" fmla="*/ 567492 w 2158144"/>
                <a:gd name="connsiteY4" fmla="*/ 725050 h 1774177"/>
                <a:gd name="connsiteX5" fmla="*/ 587304 w 2158144"/>
                <a:gd name="connsiteY5" fmla="*/ 742504 h 1774177"/>
                <a:gd name="connsiteX6" fmla="*/ 879777 w 2158144"/>
                <a:gd name="connsiteY6" fmla="*/ 653818 h 1774177"/>
                <a:gd name="connsiteX7" fmla="*/ 1312826 w 2158144"/>
                <a:gd name="connsiteY7" fmla="*/ 75949 h 1774177"/>
                <a:gd name="connsiteX8" fmla="*/ 1316599 w 2158144"/>
                <a:gd name="connsiteY8" fmla="*/ 61797 h 1774177"/>
                <a:gd name="connsiteX9" fmla="*/ 1677473 w 2158144"/>
                <a:gd name="connsiteY9" fmla="*/ 416538 h 1774177"/>
                <a:gd name="connsiteX10" fmla="*/ 2157223 w 2158144"/>
                <a:gd name="connsiteY10" fmla="*/ 0 h 1774177"/>
                <a:gd name="connsiteX11" fmla="*/ 2156751 w 2158144"/>
                <a:gd name="connsiteY11" fmla="*/ 83968 h 1774177"/>
                <a:gd name="connsiteX12" fmla="*/ 2110993 w 2158144"/>
                <a:gd name="connsiteY12" fmla="*/ 339174 h 1774177"/>
                <a:gd name="connsiteX13" fmla="*/ 1781254 w 2158144"/>
                <a:gd name="connsiteY13" fmla="*/ 979784 h 1774177"/>
                <a:gd name="connsiteX14" fmla="*/ 1225555 w 2158144"/>
                <a:gd name="connsiteY14" fmla="*/ 1417078 h 1774177"/>
                <a:gd name="connsiteX15" fmla="*/ 799111 w 2158144"/>
                <a:gd name="connsiteY15" fmla="*/ 1556710 h 1774177"/>
                <a:gd name="connsiteX16" fmla="*/ 585417 w 2158144"/>
                <a:gd name="connsiteY16" fmla="*/ 1582184 h 1774177"/>
                <a:gd name="connsiteX17" fmla="*/ 567492 w 2158144"/>
                <a:gd name="connsiteY17" fmla="*/ 1602468 h 1774177"/>
                <a:gd name="connsiteX18" fmla="*/ 567020 w 2158144"/>
                <a:gd name="connsiteY18" fmla="*/ 1758139 h 1774177"/>
                <a:gd name="connsiteX19" fmla="*/ 565605 w 2158144"/>
                <a:gd name="connsiteY19" fmla="*/ 1774178 h 17741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158144" h="1774177">
                  <a:moveTo>
                    <a:pt x="565605" y="1774178"/>
                  </a:moveTo>
                  <a:cubicBezTo>
                    <a:pt x="375497" y="1555295"/>
                    <a:pt x="188692" y="1340186"/>
                    <a:pt x="0" y="1123190"/>
                  </a:cubicBezTo>
                  <a:cubicBezTo>
                    <a:pt x="187749" y="933083"/>
                    <a:pt x="375026" y="743447"/>
                    <a:pt x="564661" y="551453"/>
                  </a:cubicBezTo>
                  <a:cubicBezTo>
                    <a:pt x="565605" y="576455"/>
                    <a:pt x="567492" y="597682"/>
                    <a:pt x="567492" y="618910"/>
                  </a:cubicBezTo>
                  <a:cubicBezTo>
                    <a:pt x="567963" y="654290"/>
                    <a:pt x="567492" y="689670"/>
                    <a:pt x="567492" y="725050"/>
                  </a:cubicBezTo>
                  <a:cubicBezTo>
                    <a:pt x="567492" y="743919"/>
                    <a:pt x="567963" y="744390"/>
                    <a:pt x="587304" y="742504"/>
                  </a:cubicBezTo>
                  <a:cubicBezTo>
                    <a:pt x="690613" y="732126"/>
                    <a:pt x="788733" y="702878"/>
                    <a:pt x="879777" y="653818"/>
                  </a:cubicBezTo>
                  <a:cubicBezTo>
                    <a:pt x="1112812" y="527866"/>
                    <a:pt x="1257633" y="334929"/>
                    <a:pt x="1312826" y="75949"/>
                  </a:cubicBezTo>
                  <a:cubicBezTo>
                    <a:pt x="1313769" y="72175"/>
                    <a:pt x="1315184" y="68401"/>
                    <a:pt x="1316599" y="61797"/>
                  </a:cubicBezTo>
                  <a:cubicBezTo>
                    <a:pt x="1437363" y="180673"/>
                    <a:pt x="1557182" y="298134"/>
                    <a:pt x="1677473" y="416538"/>
                  </a:cubicBezTo>
                  <a:cubicBezTo>
                    <a:pt x="1837861" y="277377"/>
                    <a:pt x="1997307" y="138689"/>
                    <a:pt x="2157223" y="0"/>
                  </a:cubicBezTo>
                  <a:cubicBezTo>
                    <a:pt x="2157223" y="28776"/>
                    <a:pt x="2159582" y="56608"/>
                    <a:pt x="2156751" y="83968"/>
                  </a:cubicBezTo>
                  <a:cubicBezTo>
                    <a:pt x="2148260" y="170295"/>
                    <a:pt x="2133165" y="255206"/>
                    <a:pt x="2110993" y="339174"/>
                  </a:cubicBezTo>
                  <a:cubicBezTo>
                    <a:pt x="2048253" y="576926"/>
                    <a:pt x="1938340" y="790620"/>
                    <a:pt x="1781254" y="979784"/>
                  </a:cubicBezTo>
                  <a:cubicBezTo>
                    <a:pt x="1627470" y="1165174"/>
                    <a:pt x="1442080" y="1310939"/>
                    <a:pt x="1225555" y="1417078"/>
                  </a:cubicBezTo>
                  <a:cubicBezTo>
                    <a:pt x="1090169" y="1483592"/>
                    <a:pt x="947706" y="1530765"/>
                    <a:pt x="799111" y="1556710"/>
                  </a:cubicBezTo>
                  <a:cubicBezTo>
                    <a:pt x="728352" y="1568975"/>
                    <a:pt x="656649" y="1575108"/>
                    <a:pt x="585417" y="1582184"/>
                  </a:cubicBezTo>
                  <a:cubicBezTo>
                    <a:pt x="570322" y="1583599"/>
                    <a:pt x="567020" y="1588788"/>
                    <a:pt x="567492" y="1602468"/>
                  </a:cubicBezTo>
                  <a:cubicBezTo>
                    <a:pt x="567963" y="1654358"/>
                    <a:pt x="567492" y="1706249"/>
                    <a:pt x="567020" y="1758139"/>
                  </a:cubicBezTo>
                  <a:cubicBezTo>
                    <a:pt x="567020" y="1761913"/>
                    <a:pt x="566548" y="1765687"/>
                    <a:pt x="565605" y="1774178"/>
                  </a:cubicBezTo>
                  <a:close/>
                </a:path>
              </a:pathLst>
            </a:custGeom>
            <a:solidFill>
              <a:schemeClr val="accent3"/>
            </a:solidFill>
            <a:ln w="47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21" name="Freeform: Shape 6">
              <a:extLst>
                <a:ext uri="{FF2B5EF4-FFF2-40B4-BE49-F238E27FC236}">
                  <a16:creationId xmlns:a16="http://schemas.microsoft.com/office/drawing/2014/main" id="{97097070-211A-4025-8FB1-1A197C65A3CC}"/>
                </a:ext>
              </a:extLst>
            </p:cNvPr>
            <p:cNvSpPr/>
            <p:nvPr/>
          </p:nvSpPr>
          <p:spPr>
            <a:xfrm>
              <a:off x="4556055" y="2108198"/>
              <a:ext cx="2175620" cy="1679831"/>
            </a:xfrm>
            <a:custGeom>
              <a:avLst/>
              <a:gdLst>
                <a:gd name="connsiteX0" fmla="*/ 0 w 2175620"/>
                <a:gd name="connsiteY0" fmla="*/ 1657660 h 1679831"/>
                <a:gd name="connsiteX1" fmla="*/ 531168 w 2175620"/>
                <a:gd name="connsiteY1" fmla="*/ 626930 h 1679831"/>
                <a:gd name="connsiteX2" fmla="*/ 1608601 w 2175620"/>
                <a:gd name="connsiteY2" fmla="*/ 188220 h 1679831"/>
                <a:gd name="connsiteX3" fmla="*/ 1608601 w 2175620"/>
                <a:gd name="connsiteY3" fmla="*/ 1887 h 1679831"/>
                <a:gd name="connsiteX4" fmla="*/ 1612374 w 2175620"/>
                <a:gd name="connsiteY4" fmla="*/ 0 h 1679831"/>
                <a:gd name="connsiteX5" fmla="*/ 2175620 w 2175620"/>
                <a:gd name="connsiteY5" fmla="*/ 648158 h 1679831"/>
                <a:gd name="connsiteX6" fmla="*/ 1613318 w 2175620"/>
                <a:gd name="connsiteY6" fmla="*/ 1218480 h 1679831"/>
                <a:gd name="connsiteX7" fmla="*/ 1609072 w 2175620"/>
                <a:gd name="connsiteY7" fmla="*/ 1216593 h 1679831"/>
                <a:gd name="connsiteX8" fmla="*/ 1608129 w 2175620"/>
                <a:gd name="connsiteY8" fmla="*/ 1201969 h 1679831"/>
                <a:gd name="connsiteX9" fmla="*/ 1607657 w 2175620"/>
                <a:gd name="connsiteY9" fmla="*/ 1043468 h 1679831"/>
                <a:gd name="connsiteX10" fmla="*/ 1589731 w 2175620"/>
                <a:gd name="connsiteY10" fmla="*/ 1026957 h 1679831"/>
                <a:gd name="connsiteX11" fmla="*/ 1279333 w 2175620"/>
                <a:gd name="connsiteY11" fmla="*/ 1115642 h 1679831"/>
                <a:gd name="connsiteX12" fmla="*/ 852888 w 2175620"/>
                <a:gd name="connsiteY12" fmla="*/ 1645867 h 1679831"/>
                <a:gd name="connsiteX13" fmla="*/ 842510 w 2175620"/>
                <a:gd name="connsiteY13" fmla="*/ 1679832 h 1679831"/>
                <a:gd name="connsiteX14" fmla="*/ 828830 w 2175620"/>
                <a:gd name="connsiteY14" fmla="*/ 1667095 h 1679831"/>
                <a:gd name="connsiteX15" fmla="*/ 474561 w 2175620"/>
                <a:gd name="connsiteY15" fmla="*/ 1318958 h 1679831"/>
                <a:gd name="connsiteX16" fmla="*/ 404273 w 2175620"/>
                <a:gd name="connsiteY16" fmla="*/ 1316599 h 1679831"/>
                <a:gd name="connsiteX17" fmla="*/ 58023 w 2175620"/>
                <a:gd name="connsiteY17" fmla="*/ 1617092 h 1679831"/>
                <a:gd name="connsiteX18" fmla="*/ 3774 w 2175620"/>
                <a:gd name="connsiteY18" fmla="*/ 1660019 h 1679831"/>
                <a:gd name="connsiteX19" fmla="*/ 0 w 2175620"/>
                <a:gd name="connsiteY19" fmla="*/ 1657660 h 16798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2175620" h="1679831">
                  <a:moveTo>
                    <a:pt x="0" y="1657660"/>
                  </a:moveTo>
                  <a:cubicBezTo>
                    <a:pt x="53777" y="1251029"/>
                    <a:pt x="227846" y="904779"/>
                    <a:pt x="531168" y="626930"/>
                  </a:cubicBezTo>
                  <a:cubicBezTo>
                    <a:pt x="834963" y="348609"/>
                    <a:pt x="1195365" y="205674"/>
                    <a:pt x="1608601" y="188220"/>
                  </a:cubicBezTo>
                  <a:cubicBezTo>
                    <a:pt x="1608601" y="125952"/>
                    <a:pt x="1608601" y="64155"/>
                    <a:pt x="1608601" y="1887"/>
                  </a:cubicBezTo>
                  <a:cubicBezTo>
                    <a:pt x="1610016" y="1415"/>
                    <a:pt x="1611431" y="943"/>
                    <a:pt x="1612374" y="0"/>
                  </a:cubicBezTo>
                  <a:cubicBezTo>
                    <a:pt x="1799651" y="215109"/>
                    <a:pt x="1986457" y="430690"/>
                    <a:pt x="2175620" y="648158"/>
                  </a:cubicBezTo>
                  <a:cubicBezTo>
                    <a:pt x="1987872" y="839208"/>
                    <a:pt x="1800595" y="1028844"/>
                    <a:pt x="1613318" y="1218480"/>
                  </a:cubicBezTo>
                  <a:cubicBezTo>
                    <a:pt x="1611903" y="1218008"/>
                    <a:pt x="1610488" y="1217064"/>
                    <a:pt x="1609072" y="1216593"/>
                  </a:cubicBezTo>
                  <a:cubicBezTo>
                    <a:pt x="1608601" y="1211875"/>
                    <a:pt x="1608601" y="1207158"/>
                    <a:pt x="1608129" y="1201969"/>
                  </a:cubicBezTo>
                  <a:cubicBezTo>
                    <a:pt x="1607657" y="1149135"/>
                    <a:pt x="1607185" y="1096301"/>
                    <a:pt x="1607657" y="1043468"/>
                  </a:cubicBezTo>
                  <a:cubicBezTo>
                    <a:pt x="1607657" y="1030259"/>
                    <a:pt x="1602940" y="1026013"/>
                    <a:pt x="1589731" y="1026957"/>
                  </a:cubicBezTo>
                  <a:cubicBezTo>
                    <a:pt x="1480762" y="1036863"/>
                    <a:pt x="1376509" y="1064695"/>
                    <a:pt x="1279333" y="1115642"/>
                  </a:cubicBezTo>
                  <a:cubicBezTo>
                    <a:pt x="1061393" y="1230744"/>
                    <a:pt x="918459" y="1407172"/>
                    <a:pt x="852888" y="1645867"/>
                  </a:cubicBezTo>
                  <a:cubicBezTo>
                    <a:pt x="850058" y="1656245"/>
                    <a:pt x="846284" y="1667095"/>
                    <a:pt x="842510" y="1679832"/>
                  </a:cubicBezTo>
                  <a:cubicBezTo>
                    <a:pt x="836850" y="1674643"/>
                    <a:pt x="832604" y="1670869"/>
                    <a:pt x="828830" y="1667095"/>
                  </a:cubicBezTo>
                  <a:cubicBezTo>
                    <a:pt x="710898" y="1551049"/>
                    <a:pt x="592965" y="1435004"/>
                    <a:pt x="474561" y="1318958"/>
                  </a:cubicBezTo>
                  <a:cubicBezTo>
                    <a:pt x="439653" y="1284993"/>
                    <a:pt x="440124" y="1284993"/>
                    <a:pt x="404273" y="1316599"/>
                  </a:cubicBezTo>
                  <a:cubicBezTo>
                    <a:pt x="289171" y="1417078"/>
                    <a:pt x="173597" y="1517085"/>
                    <a:pt x="58023" y="1617092"/>
                  </a:cubicBezTo>
                  <a:cubicBezTo>
                    <a:pt x="40569" y="1632187"/>
                    <a:pt x="21700" y="1645867"/>
                    <a:pt x="3774" y="1660019"/>
                  </a:cubicBezTo>
                  <a:cubicBezTo>
                    <a:pt x="2359" y="1659547"/>
                    <a:pt x="1415" y="1658604"/>
                    <a:pt x="0" y="1657660"/>
                  </a:cubicBezTo>
                  <a:close/>
                </a:path>
              </a:pathLst>
            </a:custGeom>
            <a:solidFill>
              <a:schemeClr val="accent1"/>
            </a:solidFill>
            <a:ln w="47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1322" name="Freeform: Shape 7">
              <a:extLst>
                <a:ext uri="{FF2B5EF4-FFF2-40B4-BE49-F238E27FC236}">
                  <a16:creationId xmlns:a16="http://schemas.microsoft.com/office/drawing/2014/main" id="{65A895F9-73A1-4C82-98C2-8A0C88D3E51D}"/>
                </a:ext>
              </a:extLst>
            </p:cNvPr>
            <p:cNvSpPr/>
            <p:nvPr/>
          </p:nvSpPr>
          <p:spPr>
            <a:xfrm>
              <a:off x="6379765" y="2304909"/>
              <a:ext cx="1665679" cy="2124201"/>
            </a:xfrm>
            <a:custGeom>
              <a:avLst/>
              <a:gdLst>
                <a:gd name="connsiteX0" fmla="*/ 1665680 w 1665679"/>
                <a:gd name="connsiteY0" fmla="*/ 1562843 h 2124201"/>
                <a:gd name="connsiteX1" fmla="*/ 1019881 w 1665679"/>
                <a:gd name="connsiteY1" fmla="*/ 2124202 h 2124201"/>
                <a:gd name="connsiteX2" fmla="*/ 444842 w 1665679"/>
                <a:gd name="connsiteY2" fmla="*/ 1558125 h 2124201"/>
                <a:gd name="connsiteX3" fmla="*/ 659951 w 1665679"/>
                <a:gd name="connsiteY3" fmla="*/ 1558125 h 2124201"/>
                <a:gd name="connsiteX4" fmla="*/ 5189 w 1665679"/>
                <a:gd name="connsiteY4" fmla="*/ 842039 h 2124201"/>
                <a:gd name="connsiteX5" fmla="*/ 389178 w 1665679"/>
                <a:gd name="connsiteY5" fmla="*/ 451918 h 2124201"/>
                <a:gd name="connsiteX6" fmla="*/ 0 w 1665679"/>
                <a:gd name="connsiteY6" fmla="*/ 3774 h 2124201"/>
                <a:gd name="connsiteX7" fmla="*/ 1887 w 1665679"/>
                <a:gd name="connsiteY7" fmla="*/ 0 h 2124201"/>
                <a:gd name="connsiteX8" fmla="*/ 90572 w 1665679"/>
                <a:gd name="connsiteY8" fmla="*/ 11322 h 2124201"/>
                <a:gd name="connsiteX9" fmla="*/ 1335940 w 1665679"/>
                <a:gd name="connsiteY9" fmla="*/ 931667 h 2124201"/>
                <a:gd name="connsiteX10" fmla="*/ 1487837 w 1665679"/>
                <a:gd name="connsiteY10" fmla="*/ 1428399 h 2124201"/>
                <a:gd name="connsiteX11" fmla="*/ 1499631 w 1665679"/>
                <a:gd name="connsiteY11" fmla="*/ 1540200 h 2124201"/>
                <a:gd name="connsiteX12" fmla="*/ 1515198 w 1665679"/>
                <a:gd name="connsiteY12" fmla="*/ 1556238 h 2124201"/>
                <a:gd name="connsiteX13" fmla="*/ 1642093 w 1665679"/>
                <a:gd name="connsiteY13" fmla="*/ 1557182 h 2124201"/>
                <a:gd name="connsiteX14" fmla="*/ 1662378 w 1665679"/>
                <a:gd name="connsiteY14" fmla="*/ 1557182 h 2124201"/>
                <a:gd name="connsiteX15" fmla="*/ 1665680 w 1665679"/>
                <a:gd name="connsiteY15" fmla="*/ 1562843 h 21242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665679" h="2124201">
                  <a:moveTo>
                    <a:pt x="1665680" y="1562843"/>
                  </a:moveTo>
                  <a:cubicBezTo>
                    <a:pt x="1450571" y="1749648"/>
                    <a:pt x="1235462" y="1936453"/>
                    <a:pt x="1019881" y="2124202"/>
                  </a:cubicBezTo>
                  <a:cubicBezTo>
                    <a:pt x="827887" y="1935510"/>
                    <a:pt x="638251" y="1748233"/>
                    <a:pt x="444842" y="1558125"/>
                  </a:cubicBezTo>
                  <a:cubicBezTo>
                    <a:pt x="519847" y="1558125"/>
                    <a:pt x="589663" y="1558125"/>
                    <a:pt x="659951" y="1558125"/>
                  </a:cubicBezTo>
                  <a:cubicBezTo>
                    <a:pt x="639666" y="1301032"/>
                    <a:pt x="430690" y="937328"/>
                    <a:pt x="5189" y="842039"/>
                  </a:cubicBezTo>
                  <a:cubicBezTo>
                    <a:pt x="133500" y="711841"/>
                    <a:pt x="260867" y="582587"/>
                    <a:pt x="389178" y="451918"/>
                  </a:cubicBezTo>
                  <a:cubicBezTo>
                    <a:pt x="258980" y="301907"/>
                    <a:pt x="129726" y="152841"/>
                    <a:pt x="0" y="3774"/>
                  </a:cubicBezTo>
                  <a:cubicBezTo>
                    <a:pt x="472" y="2359"/>
                    <a:pt x="1415" y="1415"/>
                    <a:pt x="1887" y="0"/>
                  </a:cubicBezTo>
                  <a:cubicBezTo>
                    <a:pt x="31606" y="3774"/>
                    <a:pt x="61325" y="6133"/>
                    <a:pt x="90572" y="11322"/>
                  </a:cubicBezTo>
                  <a:cubicBezTo>
                    <a:pt x="658064" y="111800"/>
                    <a:pt x="1073658" y="419368"/>
                    <a:pt x="1335940" y="931667"/>
                  </a:cubicBezTo>
                  <a:cubicBezTo>
                    <a:pt x="1415663" y="1087810"/>
                    <a:pt x="1464251" y="1254331"/>
                    <a:pt x="1487837" y="1428399"/>
                  </a:cubicBezTo>
                  <a:cubicBezTo>
                    <a:pt x="1493027" y="1465666"/>
                    <a:pt x="1496800" y="1502933"/>
                    <a:pt x="1499631" y="1540200"/>
                  </a:cubicBezTo>
                  <a:cubicBezTo>
                    <a:pt x="1500574" y="1551521"/>
                    <a:pt x="1503405" y="1556238"/>
                    <a:pt x="1515198" y="1556238"/>
                  </a:cubicBezTo>
                  <a:cubicBezTo>
                    <a:pt x="1557654" y="1556238"/>
                    <a:pt x="1599638" y="1556710"/>
                    <a:pt x="1642093" y="1557182"/>
                  </a:cubicBezTo>
                  <a:cubicBezTo>
                    <a:pt x="1648698" y="1557182"/>
                    <a:pt x="1655774" y="1557182"/>
                    <a:pt x="1662378" y="1557182"/>
                  </a:cubicBezTo>
                  <a:cubicBezTo>
                    <a:pt x="1663321" y="1559069"/>
                    <a:pt x="1664736" y="1560956"/>
                    <a:pt x="1665680" y="1562843"/>
                  </a:cubicBezTo>
                  <a:close/>
                </a:path>
              </a:pathLst>
            </a:custGeom>
            <a:solidFill>
              <a:schemeClr val="accent2"/>
            </a:solidFill>
            <a:ln w="4714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1323" name="Group 8">
            <a:extLst>
              <a:ext uri="{FF2B5EF4-FFF2-40B4-BE49-F238E27FC236}">
                <a16:creationId xmlns:a16="http://schemas.microsoft.com/office/drawing/2014/main" id="{1C1C6388-D5CD-460B-BEA6-192A100363FD}"/>
              </a:ext>
            </a:extLst>
          </p:cNvPr>
          <p:cNvGrpSpPr/>
          <p:nvPr/>
        </p:nvGrpSpPr>
        <p:grpSpPr>
          <a:xfrm>
            <a:off x="8331140" y="3525622"/>
            <a:ext cx="2880000" cy="923330"/>
            <a:chOff x="3017859" y="4283314"/>
            <a:chExt cx="1890849" cy="923330"/>
          </a:xfrm>
        </p:grpSpPr>
        <p:sp>
          <p:nvSpPr>
            <p:cNvPr id="1324" name="TextBox 1323">
              <a:extLst>
                <a:ext uri="{FF2B5EF4-FFF2-40B4-BE49-F238E27FC236}">
                  <a16:creationId xmlns:a16="http://schemas.microsoft.com/office/drawing/2014/main" id="{694FC82D-7F59-4FE7-9A6B-4E1261D6AA6E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25" name="TextBox 1324">
              <a:extLst>
                <a:ext uri="{FF2B5EF4-FFF2-40B4-BE49-F238E27FC236}">
                  <a16:creationId xmlns:a16="http://schemas.microsoft.com/office/drawing/2014/main" id="{4F339FCB-92C0-48D4-A564-5C61AE65C2AE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26" name="Group 11">
            <a:extLst>
              <a:ext uri="{FF2B5EF4-FFF2-40B4-BE49-F238E27FC236}">
                <a16:creationId xmlns:a16="http://schemas.microsoft.com/office/drawing/2014/main" id="{A0E5F6C0-554F-4D12-9E9C-A819A9FDEC79}"/>
              </a:ext>
            </a:extLst>
          </p:cNvPr>
          <p:cNvGrpSpPr/>
          <p:nvPr/>
        </p:nvGrpSpPr>
        <p:grpSpPr>
          <a:xfrm>
            <a:off x="809724" y="3525622"/>
            <a:ext cx="2880000" cy="923330"/>
            <a:chOff x="3017859" y="4283314"/>
            <a:chExt cx="1890849" cy="923330"/>
          </a:xfrm>
        </p:grpSpPr>
        <p:sp>
          <p:nvSpPr>
            <p:cNvPr id="1327" name="TextBox 1326">
              <a:extLst>
                <a:ext uri="{FF2B5EF4-FFF2-40B4-BE49-F238E27FC236}">
                  <a16:creationId xmlns:a16="http://schemas.microsoft.com/office/drawing/2014/main" id="{13DA39F3-ECAE-488E-8D0C-1C1382B2ED0A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28" name="TextBox 1327">
              <a:extLst>
                <a:ext uri="{FF2B5EF4-FFF2-40B4-BE49-F238E27FC236}">
                  <a16:creationId xmlns:a16="http://schemas.microsoft.com/office/drawing/2014/main" id="{6F840F91-1D80-4779-8C95-FF7401752B1B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29" name="Group 14">
            <a:extLst>
              <a:ext uri="{FF2B5EF4-FFF2-40B4-BE49-F238E27FC236}">
                <a16:creationId xmlns:a16="http://schemas.microsoft.com/office/drawing/2014/main" id="{68C259FC-74A9-40C2-9CAD-809BC1E10758}"/>
              </a:ext>
            </a:extLst>
          </p:cNvPr>
          <p:cNvGrpSpPr/>
          <p:nvPr/>
        </p:nvGrpSpPr>
        <p:grpSpPr>
          <a:xfrm>
            <a:off x="7532105" y="5085887"/>
            <a:ext cx="2880000" cy="923330"/>
            <a:chOff x="3017859" y="4283314"/>
            <a:chExt cx="1890849" cy="923330"/>
          </a:xfrm>
        </p:grpSpPr>
        <p:sp>
          <p:nvSpPr>
            <p:cNvPr id="1330" name="TextBox 1329">
              <a:extLst>
                <a:ext uri="{FF2B5EF4-FFF2-40B4-BE49-F238E27FC236}">
                  <a16:creationId xmlns:a16="http://schemas.microsoft.com/office/drawing/2014/main" id="{4172C3B5-438B-4A4A-9A73-BDFC257161E3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31" name="TextBox 1330">
              <a:extLst>
                <a:ext uri="{FF2B5EF4-FFF2-40B4-BE49-F238E27FC236}">
                  <a16:creationId xmlns:a16="http://schemas.microsoft.com/office/drawing/2014/main" id="{70E1340C-D5C9-4BD6-B3CB-1BB4745523C6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332" name="Group 17">
            <a:extLst>
              <a:ext uri="{FF2B5EF4-FFF2-40B4-BE49-F238E27FC236}">
                <a16:creationId xmlns:a16="http://schemas.microsoft.com/office/drawing/2014/main" id="{EDAFF8B0-AF6C-42B4-8313-6A736C2FD8D6}"/>
              </a:ext>
            </a:extLst>
          </p:cNvPr>
          <p:cNvGrpSpPr/>
          <p:nvPr/>
        </p:nvGrpSpPr>
        <p:grpSpPr>
          <a:xfrm>
            <a:off x="2029557" y="1844782"/>
            <a:ext cx="2880000" cy="923330"/>
            <a:chOff x="3017859" y="4283314"/>
            <a:chExt cx="1890849" cy="923330"/>
          </a:xfrm>
        </p:grpSpPr>
        <p:sp>
          <p:nvSpPr>
            <p:cNvPr id="1333" name="TextBox 1332">
              <a:extLst>
                <a:ext uri="{FF2B5EF4-FFF2-40B4-BE49-F238E27FC236}">
                  <a16:creationId xmlns:a16="http://schemas.microsoft.com/office/drawing/2014/main" id="{496FCEA9-81B4-49BC-8FB8-85FDE5A51430}"/>
                </a:ext>
              </a:extLst>
            </p:cNvPr>
            <p:cNvSpPr txBox="1"/>
            <p:nvPr/>
          </p:nvSpPr>
          <p:spPr>
            <a:xfrm>
              <a:off x="3021856" y="4560313"/>
              <a:ext cx="188685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1334" name="TextBox 1333">
              <a:extLst>
                <a:ext uri="{FF2B5EF4-FFF2-40B4-BE49-F238E27FC236}">
                  <a16:creationId xmlns:a16="http://schemas.microsoft.com/office/drawing/2014/main" id="{E00EBE63-8B0E-4397-A304-C0FD7B79F097}"/>
                </a:ext>
              </a:extLst>
            </p:cNvPr>
            <p:cNvSpPr txBox="1"/>
            <p:nvPr/>
          </p:nvSpPr>
          <p:spPr>
            <a:xfrm>
              <a:off x="3017859" y="4283314"/>
              <a:ext cx="1870812" cy="27699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r"/>
              <a:r>
                <a:rPr lang="en-US" altLang="ko-KR" sz="12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Your Text Here</a:t>
              </a:r>
              <a:endParaRPr lang="ko-KR" altLang="en-US" sz="12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335" name="Rounded Rectangle 5">
            <a:extLst>
              <a:ext uri="{FF2B5EF4-FFF2-40B4-BE49-F238E27FC236}">
                <a16:creationId xmlns:a16="http://schemas.microsoft.com/office/drawing/2014/main" id="{5ACA8659-38EA-4B5B-BCD8-1B4CCCDEF584}"/>
              </a:ext>
            </a:extLst>
          </p:cNvPr>
          <p:cNvSpPr/>
          <p:nvPr/>
        </p:nvSpPr>
        <p:spPr>
          <a:xfrm flipH="1">
            <a:off x="5789790" y="3735910"/>
            <a:ext cx="666508" cy="549828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336" name="Rounded Rectangle 10">
            <a:extLst>
              <a:ext uri="{FF2B5EF4-FFF2-40B4-BE49-F238E27FC236}">
                <a16:creationId xmlns:a16="http://schemas.microsoft.com/office/drawing/2014/main" id="{D07783AD-6A86-4832-8DFA-D935FE8FE8B2}"/>
              </a:ext>
            </a:extLst>
          </p:cNvPr>
          <p:cNvSpPr/>
          <p:nvPr/>
        </p:nvSpPr>
        <p:spPr>
          <a:xfrm>
            <a:off x="4748552" y="3921724"/>
            <a:ext cx="254160" cy="336352"/>
          </a:xfrm>
          <a:custGeom>
            <a:avLst/>
            <a:gdLst/>
            <a:ahLst/>
            <a:cxnLst/>
            <a:rect l="l" t="t" r="r" b="b"/>
            <a:pathLst>
              <a:path w="2448272" h="3240000">
                <a:moveTo>
                  <a:pt x="1358676" y="2676152"/>
                </a:moveTo>
                <a:cubicBezTo>
                  <a:pt x="1327753" y="2676152"/>
                  <a:pt x="1302685" y="2701220"/>
                  <a:pt x="1302685" y="2732143"/>
                </a:cubicBezTo>
                <a:lnTo>
                  <a:pt x="1302685" y="2956101"/>
                </a:lnTo>
                <a:cubicBezTo>
                  <a:pt x="1302685" y="2987024"/>
                  <a:pt x="1327753" y="3012092"/>
                  <a:pt x="1358676" y="3012092"/>
                </a:cubicBezTo>
                <a:lnTo>
                  <a:pt x="1582634" y="3012092"/>
                </a:lnTo>
                <a:cubicBezTo>
                  <a:pt x="1613557" y="3012092"/>
                  <a:pt x="1638625" y="2987024"/>
                  <a:pt x="1638625" y="2956101"/>
                </a:cubicBezTo>
                <a:lnTo>
                  <a:pt x="1638625" y="2732143"/>
                </a:lnTo>
                <a:cubicBezTo>
                  <a:pt x="1638625" y="2701220"/>
                  <a:pt x="1613557" y="2676152"/>
                  <a:pt x="1582634" y="2676152"/>
                </a:cubicBezTo>
                <a:close/>
                <a:moveTo>
                  <a:pt x="837062" y="2676152"/>
                </a:moveTo>
                <a:cubicBezTo>
                  <a:pt x="806139" y="2676152"/>
                  <a:pt x="781071" y="2701220"/>
                  <a:pt x="781071" y="2732143"/>
                </a:cubicBezTo>
                <a:lnTo>
                  <a:pt x="781071" y="2956101"/>
                </a:lnTo>
                <a:cubicBezTo>
                  <a:pt x="781071" y="2987024"/>
                  <a:pt x="806139" y="3012092"/>
                  <a:pt x="837062" y="3012092"/>
                </a:cubicBezTo>
                <a:lnTo>
                  <a:pt x="1061020" y="3012092"/>
                </a:lnTo>
                <a:cubicBezTo>
                  <a:pt x="1091943" y="3012092"/>
                  <a:pt x="1117011" y="2987024"/>
                  <a:pt x="1117011" y="2956101"/>
                </a:cubicBezTo>
                <a:lnTo>
                  <a:pt x="1117011" y="2732143"/>
                </a:lnTo>
                <a:cubicBezTo>
                  <a:pt x="1117011" y="2701220"/>
                  <a:pt x="1091943" y="2676152"/>
                  <a:pt x="1061020" y="2676152"/>
                </a:cubicBezTo>
                <a:close/>
                <a:moveTo>
                  <a:pt x="315448" y="2676152"/>
                </a:moveTo>
                <a:cubicBezTo>
                  <a:pt x="284525" y="2676152"/>
                  <a:pt x="259457" y="2701220"/>
                  <a:pt x="259457" y="2732143"/>
                </a:cubicBezTo>
                <a:lnTo>
                  <a:pt x="259457" y="2956101"/>
                </a:lnTo>
                <a:cubicBezTo>
                  <a:pt x="259457" y="2987024"/>
                  <a:pt x="284525" y="3012092"/>
                  <a:pt x="315448" y="3012092"/>
                </a:cubicBezTo>
                <a:lnTo>
                  <a:pt x="539406" y="3012092"/>
                </a:lnTo>
                <a:cubicBezTo>
                  <a:pt x="570329" y="3012092"/>
                  <a:pt x="595397" y="2987024"/>
                  <a:pt x="595397" y="2956101"/>
                </a:cubicBezTo>
                <a:lnTo>
                  <a:pt x="595397" y="2732143"/>
                </a:lnTo>
                <a:cubicBezTo>
                  <a:pt x="595397" y="2701220"/>
                  <a:pt x="570329" y="2676152"/>
                  <a:pt x="539406" y="2676152"/>
                </a:cubicBezTo>
                <a:close/>
                <a:moveTo>
                  <a:pt x="1880291" y="2179832"/>
                </a:moveTo>
                <a:cubicBezTo>
                  <a:pt x="1849368" y="2179832"/>
                  <a:pt x="1824300" y="2204900"/>
                  <a:pt x="1824300" y="2235823"/>
                </a:cubicBezTo>
                <a:lnTo>
                  <a:pt x="1824300" y="2956101"/>
                </a:lnTo>
                <a:cubicBezTo>
                  <a:pt x="1824300" y="2987024"/>
                  <a:pt x="1849368" y="3012092"/>
                  <a:pt x="1880291" y="3012092"/>
                </a:cubicBezTo>
                <a:lnTo>
                  <a:pt x="2104249" y="3012092"/>
                </a:lnTo>
                <a:cubicBezTo>
                  <a:pt x="2135172" y="3012092"/>
                  <a:pt x="2160240" y="2987024"/>
                  <a:pt x="2160240" y="2956101"/>
                </a:cubicBezTo>
                <a:lnTo>
                  <a:pt x="2160240" y="2235823"/>
                </a:lnTo>
                <a:cubicBezTo>
                  <a:pt x="2160240" y="2204900"/>
                  <a:pt x="2135172" y="2179832"/>
                  <a:pt x="2104249" y="2179832"/>
                </a:cubicBezTo>
                <a:close/>
                <a:moveTo>
                  <a:pt x="1358676" y="2179832"/>
                </a:moveTo>
                <a:cubicBezTo>
                  <a:pt x="1327753" y="2179832"/>
                  <a:pt x="1302685" y="2204900"/>
                  <a:pt x="1302685" y="2235823"/>
                </a:cubicBezTo>
                <a:lnTo>
                  <a:pt x="1302685" y="2459781"/>
                </a:lnTo>
                <a:cubicBezTo>
                  <a:pt x="1302685" y="2490704"/>
                  <a:pt x="1327753" y="2515772"/>
                  <a:pt x="1358676" y="2515772"/>
                </a:cubicBezTo>
                <a:lnTo>
                  <a:pt x="1582634" y="2515772"/>
                </a:lnTo>
                <a:cubicBezTo>
                  <a:pt x="1613557" y="2515772"/>
                  <a:pt x="1638625" y="2490704"/>
                  <a:pt x="1638625" y="2459781"/>
                </a:cubicBezTo>
                <a:lnTo>
                  <a:pt x="1638625" y="2235823"/>
                </a:lnTo>
                <a:cubicBezTo>
                  <a:pt x="1638625" y="2204900"/>
                  <a:pt x="1613557" y="2179832"/>
                  <a:pt x="1582634" y="2179832"/>
                </a:cubicBezTo>
                <a:close/>
                <a:moveTo>
                  <a:pt x="837062" y="2179832"/>
                </a:moveTo>
                <a:cubicBezTo>
                  <a:pt x="806139" y="2179832"/>
                  <a:pt x="781071" y="2204900"/>
                  <a:pt x="781071" y="2235823"/>
                </a:cubicBezTo>
                <a:lnTo>
                  <a:pt x="781071" y="2459781"/>
                </a:lnTo>
                <a:cubicBezTo>
                  <a:pt x="781071" y="2490704"/>
                  <a:pt x="806139" y="2515772"/>
                  <a:pt x="837062" y="2515772"/>
                </a:cubicBezTo>
                <a:lnTo>
                  <a:pt x="1061020" y="2515772"/>
                </a:lnTo>
                <a:cubicBezTo>
                  <a:pt x="1091943" y="2515772"/>
                  <a:pt x="1117011" y="2490704"/>
                  <a:pt x="1117011" y="2459781"/>
                </a:cubicBezTo>
                <a:lnTo>
                  <a:pt x="1117011" y="2235823"/>
                </a:lnTo>
                <a:cubicBezTo>
                  <a:pt x="1117011" y="2204900"/>
                  <a:pt x="1091943" y="2179832"/>
                  <a:pt x="1061020" y="2179832"/>
                </a:cubicBezTo>
                <a:close/>
                <a:moveTo>
                  <a:pt x="315448" y="2179832"/>
                </a:moveTo>
                <a:cubicBezTo>
                  <a:pt x="284525" y="2179832"/>
                  <a:pt x="259457" y="2204900"/>
                  <a:pt x="259457" y="2235823"/>
                </a:cubicBezTo>
                <a:lnTo>
                  <a:pt x="259457" y="2459781"/>
                </a:lnTo>
                <a:cubicBezTo>
                  <a:pt x="259457" y="2490704"/>
                  <a:pt x="284525" y="2515772"/>
                  <a:pt x="315448" y="2515772"/>
                </a:cubicBezTo>
                <a:lnTo>
                  <a:pt x="539406" y="2515772"/>
                </a:lnTo>
                <a:cubicBezTo>
                  <a:pt x="570329" y="2515772"/>
                  <a:pt x="595397" y="2490704"/>
                  <a:pt x="595397" y="2459781"/>
                </a:cubicBezTo>
                <a:lnTo>
                  <a:pt x="595397" y="2235823"/>
                </a:lnTo>
                <a:cubicBezTo>
                  <a:pt x="595397" y="2204900"/>
                  <a:pt x="570329" y="2179832"/>
                  <a:pt x="539406" y="2179832"/>
                </a:cubicBezTo>
                <a:close/>
                <a:moveTo>
                  <a:pt x="1880291" y="1683512"/>
                </a:moveTo>
                <a:cubicBezTo>
                  <a:pt x="1849368" y="1683512"/>
                  <a:pt x="1824300" y="1708580"/>
                  <a:pt x="1824300" y="1739503"/>
                </a:cubicBezTo>
                <a:lnTo>
                  <a:pt x="1824300" y="1963461"/>
                </a:lnTo>
                <a:cubicBezTo>
                  <a:pt x="1824300" y="1994384"/>
                  <a:pt x="1849368" y="2019452"/>
                  <a:pt x="1880291" y="2019452"/>
                </a:cubicBezTo>
                <a:lnTo>
                  <a:pt x="2104249" y="2019452"/>
                </a:lnTo>
                <a:cubicBezTo>
                  <a:pt x="2135172" y="2019452"/>
                  <a:pt x="2160240" y="1994384"/>
                  <a:pt x="2160240" y="1963461"/>
                </a:cubicBezTo>
                <a:lnTo>
                  <a:pt x="2160240" y="1739503"/>
                </a:lnTo>
                <a:cubicBezTo>
                  <a:pt x="2160240" y="1708580"/>
                  <a:pt x="2135172" y="1683512"/>
                  <a:pt x="2104249" y="1683512"/>
                </a:cubicBezTo>
                <a:close/>
                <a:moveTo>
                  <a:pt x="1358676" y="1683512"/>
                </a:moveTo>
                <a:cubicBezTo>
                  <a:pt x="1327753" y="1683512"/>
                  <a:pt x="1302685" y="1708580"/>
                  <a:pt x="1302685" y="1739503"/>
                </a:cubicBezTo>
                <a:lnTo>
                  <a:pt x="1302685" y="1963461"/>
                </a:lnTo>
                <a:cubicBezTo>
                  <a:pt x="1302685" y="1994384"/>
                  <a:pt x="1327753" y="2019452"/>
                  <a:pt x="1358676" y="2019452"/>
                </a:cubicBezTo>
                <a:lnTo>
                  <a:pt x="1582634" y="2019452"/>
                </a:lnTo>
                <a:cubicBezTo>
                  <a:pt x="1613557" y="2019452"/>
                  <a:pt x="1638625" y="1994384"/>
                  <a:pt x="1638625" y="1963461"/>
                </a:cubicBezTo>
                <a:lnTo>
                  <a:pt x="1638625" y="1739503"/>
                </a:lnTo>
                <a:cubicBezTo>
                  <a:pt x="1638625" y="1708580"/>
                  <a:pt x="1613557" y="1683512"/>
                  <a:pt x="1582634" y="1683512"/>
                </a:cubicBezTo>
                <a:close/>
                <a:moveTo>
                  <a:pt x="837062" y="1683512"/>
                </a:moveTo>
                <a:cubicBezTo>
                  <a:pt x="806139" y="1683512"/>
                  <a:pt x="781071" y="1708580"/>
                  <a:pt x="781071" y="1739503"/>
                </a:cubicBezTo>
                <a:lnTo>
                  <a:pt x="781071" y="1963461"/>
                </a:lnTo>
                <a:cubicBezTo>
                  <a:pt x="781071" y="1994384"/>
                  <a:pt x="806139" y="2019452"/>
                  <a:pt x="837062" y="2019452"/>
                </a:cubicBezTo>
                <a:lnTo>
                  <a:pt x="1061020" y="2019452"/>
                </a:lnTo>
                <a:cubicBezTo>
                  <a:pt x="1091943" y="2019452"/>
                  <a:pt x="1117011" y="1994384"/>
                  <a:pt x="1117011" y="1963461"/>
                </a:cubicBezTo>
                <a:lnTo>
                  <a:pt x="1117011" y="1739503"/>
                </a:lnTo>
                <a:cubicBezTo>
                  <a:pt x="1117011" y="1708580"/>
                  <a:pt x="1091943" y="1683512"/>
                  <a:pt x="1061020" y="1683512"/>
                </a:cubicBezTo>
                <a:close/>
                <a:moveTo>
                  <a:pt x="315448" y="1683512"/>
                </a:moveTo>
                <a:cubicBezTo>
                  <a:pt x="284525" y="1683512"/>
                  <a:pt x="259457" y="1708580"/>
                  <a:pt x="259457" y="1739503"/>
                </a:cubicBezTo>
                <a:lnTo>
                  <a:pt x="259457" y="1963461"/>
                </a:lnTo>
                <a:cubicBezTo>
                  <a:pt x="259457" y="1994384"/>
                  <a:pt x="284525" y="2019452"/>
                  <a:pt x="315448" y="2019452"/>
                </a:cubicBezTo>
                <a:lnTo>
                  <a:pt x="539406" y="2019452"/>
                </a:lnTo>
                <a:cubicBezTo>
                  <a:pt x="570329" y="2019452"/>
                  <a:pt x="595397" y="1994384"/>
                  <a:pt x="595397" y="1963461"/>
                </a:cubicBezTo>
                <a:lnTo>
                  <a:pt x="595397" y="1739503"/>
                </a:lnTo>
                <a:cubicBezTo>
                  <a:pt x="595397" y="1708580"/>
                  <a:pt x="570329" y="1683512"/>
                  <a:pt x="539406" y="1683512"/>
                </a:cubicBezTo>
                <a:close/>
                <a:moveTo>
                  <a:pt x="1880291" y="1187192"/>
                </a:moveTo>
                <a:cubicBezTo>
                  <a:pt x="1849368" y="1187192"/>
                  <a:pt x="1824300" y="1212260"/>
                  <a:pt x="1824300" y="1243183"/>
                </a:cubicBezTo>
                <a:lnTo>
                  <a:pt x="1824300" y="1467141"/>
                </a:lnTo>
                <a:cubicBezTo>
                  <a:pt x="1824300" y="1498064"/>
                  <a:pt x="1849368" y="1523132"/>
                  <a:pt x="1880291" y="1523132"/>
                </a:cubicBezTo>
                <a:lnTo>
                  <a:pt x="2104249" y="1523132"/>
                </a:lnTo>
                <a:cubicBezTo>
                  <a:pt x="2135172" y="1523132"/>
                  <a:pt x="2160240" y="1498064"/>
                  <a:pt x="2160240" y="1467141"/>
                </a:cubicBezTo>
                <a:lnTo>
                  <a:pt x="2160240" y="1243183"/>
                </a:lnTo>
                <a:cubicBezTo>
                  <a:pt x="2160240" y="1212260"/>
                  <a:pt x="2135172" y="1187192"/>
                  <a:pt x="2104249" y="1187192"/>
                </a:cubicBezTo>
                <a:close/>
                <a:moveTo>
                  <a:pt x="1358676" y="1187192"/>
                </a:moveTo>
                <a:cubicBezTo>
                  <a:pt x="1327753" y="1187192"/>
                  <a:pt x="1302685" y="1212260"/>
                  <a:pt x="1302685" y="1243183"/>
                </a:cubicBezTo>
                <a:lnTo>
                  <a:pt x="1302685" y="1467141"/>
                </a:lnTo>
                <a:cubicBezTo>
                  <a:pt x="1302685" y="1498064"/>
                  <a:pt x="1327753" y="1523132"/>
                  <a:pt x="1358676" y="1523132"/>
                </a:cubicBezTo>
                <a:lnTo>
                  <a:pt x="1582634" y="1523132"/>
                </a:lnTo>
                <a:cubicBezTo>
                  <a:pt x="1613557" y="1523132"/>
                  <a:pt x="1638625" y="1498064"/>
                  <a:pt x="1638625" y="1467141"/>
                </a:cubicBezTo>
                <a:lnTo>
                  <a:pt x="1638625" y="1243183"/>
                </a:lnTo>
                <a:cubicBezTo>
                  <a:pt x="1638625" y="1212260"/>
                  <a:pt x="1613557" y="1187192"/>
                  <a:pt x="1582634" y="1187192"/>
                </a:cubicBezTo>
                <a:close/>
                <a:moveTo>
                  <a:pt x="837062" y="1187192"/>
                </a:moveTo>
                <a:cubicBezTo>
                  <a:pt x="806139" y="1187192"/>
                  <a:pt x="781071" y="1212260"/>
                  <a:pt x="781071" y="1243183"/>
                </a:cubicBezTo>
                <a:lnTo>
                  <a:pt x="781071" y="1467141"/>
                </a:lnTo>
                <a:cubicBezTo>
                  <a:pt x="781071" y="1498064"/>
                  <a:pt x="806139" y="1523132"/>
                  <a:pt x="837062" y="1523132"/>
                </a:cubicBezTo>
                <a:lnTo>
                  <a:pt x="1061020" y="1523132"/>
                </a:lnTo>
                <a:cubicBezTo>
                  <a:pt x="1091943" y="1523132"/>
                  <a:pt x="1117011" y="1498064"/>
                  <a:pt x="1117011" y="1467141"/>
                </a:cubicBezTo>
                <a:lnTo>
                  <a:pt x="1117011" y="1243183"/>
                </a:lnTo>
                <a:cubicBezTo>
                  <a:pt x="1117011" y="1212260"/>
                  <a:pt x="1091943" y="1187192"/>
                  <a:pt x="1061020" y="1187192"/>
                </a:cubicBezTo>
                <a:close/>
                <a:moveTo>
                  <a:pt x="315448" y="1187192"/>
                </a:moveTo>
                <a:cubicBezTo>
                  <a:pt x="284525" y="1187192"/>
                  <a:pt x="259457" y="1212260"/>
                  <a:pt x="259457" y="1243183"/>
                </a:cubicBezTo>
                <a:lnTo>
                  <a:pt x="259457" y="1467141"/>
                </a:lnTo>
                <a:cubicBezTo>
                  <a:pt x="259457" y="1498064"/>
                  <a:pt x="284525" y="1523132"/>
                  <a:pt x="315448" y="1523132"/>
                </a:cubicBezTo>
                <a:lnTo>
                  <a:pt x="539406" y="1523132"/>
                </a:lnTo>
                <a:cubicBezTo>
                  <a:pt x="570329" y="1523132"/>
                  <a:pt x="595397" y="1498064"/>
                  <a:pt x="595397" y="1467141"/>
                </a:cubicBezTo>
                <a:lnTo>
                  <a:pt x="595397" y="1243183"/>
                </a:lnTo>
                <a:cubicBezTo>
                  <a:pt x="595397" y="1212260"/>
                  <a:pt x="570329" y="1187192"/>
                  <a:pt x="539406" y="1187192"/>
                </a:cubicBezTo>
                <a:close/>
                <a:moveTo>
                  <a:pt x="348041" y="163575"/>
                </a:moveTo>
                <a:cubicBezTo>
                  <a:pt x="275130" y="163575"/>
                  <a:pt x="216024" y="222681"/>
                  <a:pt x="216024" y="295592"/>
                </a:cubicBezTo>
                <a:lnTo>
                  <a:pt x="216024" y="823646"/>
                </a:lnTo>
                <a:cubicBezTo>
                  <a:pt x="216024" y="896557"/>
                  <a:pt x="275130" y="955663"/>
                  <a:pt x="348041" y="955663"/>
                </a:cubicBezTo>
                <a:lnTo>
                  <a:pt x="2100231" y="955663"/>
                </a:lnTo>
                <a:cubicBezTo>
                  <a:pt x="2173142" y="955663"/>
                  <a:pt x="2232248" y="896557"/>
                  <a:pt x="2232248" y="823646"/>
                </a:cubicBezTo>
                <a:lnTo>
                  <a:pt x="2232248" y="295592"/>
                </a:lnTo>
                <a:cubicBezTo>
                  <a:pt x="2232248" y="222681"/>
                  <a:pt x="2173142" y="163575"/>
                  <a:pt x="2100231" y="163575"/>
                </a:cubicBezTo>
                <a:close/>
                <a:moveTo>
                  <a:pt x="265172" y="0"/>
                </a:moveTo>
                <a:lnTo>
                  <a:pt x="2183100" y="0"/>
                </a:lnTo>
                <a:cubicBezTo>
                  <a:pt x="2329550" y="0"/>
                  <a:pt x="2448272" y="118722"/>
                  <a:pt x="2448272" y="265172"/>
                </a:cubicBezTo>
                <a:lnTo>
                  <a:pt x="2448272" y="2974828"/>
                </a:lnTo>
                <a:cubicBezTo>
                  <a:pt x="2448272" y="3121278"/>
                  <a:pt x="2329550" y="3240000"/>
                  <a:pt x="2183100" y="3240000"/>
                </a:cubicBezTo>
                <a:lnTo>
                  <a:pt x="265172" y="3240000"/>
                </a:lnTo>
                <a:cubicBezTo>
                  <a:pt x="118722" y="3240000"/>
                  <a:pt x="0" y="3121278"/>
                  <a:pt x="0" y="2974828"/>
                </a:cubicBezTo>
                <a:lnTo>
                  <a:pt x="0" y="265172"/>
                </a:lnTo>
                <a:cubicBezTo>
                  <a:pt x="0" y="118722"/>
                  <a:pt x="118722" y="0"/>
                  <a:pt x="26517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337" name="Round Same Side Corner Rectangle 11">
            <a:extLst>
              <a:ext uri="{FF2B5EF4-FFF2-40B4-BE49-F238E27FC236}">
                <a16:creationId xmlns:a16="http://schemas.microsoft.com/office/drawing/2014/main" id="{077DD6C7-FF60-41EB-B68F-73ECFC2C7C38}"/>
              </a:ext>
            </a:extLst>
          </p:cNvPr>
          <p:cNvSpPr>
            <a:spLocks noChangeAspect="1"/>
          </p:cNvSpPr>
          <p:nvPr/>
        </p:nvSpPr>
        <p:spPr>
          <a:xfrm rot="9900000">
            <a:off x="5859898" y="2653183"/>
            <a:ext cx="396000" cy="336326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338" name="Block Arc 10">
            <a:extLst>
              <a:ext uri="{FF2B5EF4-FFF2-40B4-BE49-F238E27FC236}">
                <a16:creationId xmlns:a16="http://schemas.microsoft.com/office/drawing/2014/main" id="{742074CB-6C45-4942-AA4C-A896BB259C0E}"/>
              </a:ext>
            </a:extLst>
          </p:cNvPr>
          <p:cNvSpPr/>
          <p:nvPr/>
        </p:nvSpPr>
        <p:spPr>
          <a:xfrm>
            <a:off x="7152470" y="3823007"/>
            <a:ext cx="431509" cy="292281"/>
          </a:xfrm>
          <a:custGeom>
            <a:avLst/>
            <a:gdLst/>
            <a:ahLst/>
            <a:cxnLst/>
            <a:rect l="l" t="t" r="r" b="b"/>
            <a:pathLst>
              <a:path w="3219104" h="2180445">
                <a:moveTo>
                  <a:pt x="631935" y="660566"/>
                </a:moveTo>
                <a:cubicBezTo>
                  <a:pt x="582229" y="660566"/>
                  <a:pt x="541935" y="700860"/>
                  <a:pt x="541935" y="750566"/>
                </a:cubicBezTo>
                <a:cubicBezTo>
                  <a:pt x="541935" y="800272"/>
                  <a:pt x="582229" y="840566"/>
                  <a:pt x="631935" y="840566"/>
                </a:cubicBezTo>
                <a:cubicBezTo>
                  <a:pt x="681641" y="840566"/>
                  <a:pt x="721935" y="800272"/>
                  <a:pt x="721935" y="750566"/>
                </a:cubicBezTo>
                <a:cubicBezTo>
                  <a:pt x="721935" y="700860"/>
                  <a:pt x="681641" y="660566"/>
                  <a:pt x="631935" y="660566"/>
                </a:cubicBezTo>
                <a:close/>
                <a:moveTo>
                  <a:pt x="2920524" y="132986"/>
                </a:moveTo>
                <a:cubicBezTo>
                  <a:pt x="2884582" y="132986"/>
                  <a:pt x="2855445" y="171564"/>
                  <a:pt x="2855445" y="219152"/>
                </a:cubicBezTo>
                <a:cubicBezTo>
                  <a:pt x="2855445" y="266740"/>
                  <a:pt x="2884582" y="305318"/>
                  <a:pt x="2920524" y="305318"/>
                </a:cubicBezTo>
                <a:cubicBezTo>
                  <a:pt x="2956466" y="305318"/>
                  <a:pt x="2985603" y="266740"/>
                  <a:pt x="2985603" y="219152"/>
                </a:cubicBezTo>
                <a:cubicBezTo>
                  <a:pt x="2985603" y="171564"/>
                  <a:pt x="2956466" y="132986"/>
                  <a:pt x="2920524" y="132986"/>
                </a:cubicBezTo>
                <a:close/>
                <a:moveTo>
                  <a:pt x="1840097" y="123357"/>
                </a:moveTo>
                <a:cubicBezTo>
                  <a:pt x="1690593" y="125267"/>
                  <a:pt x="1541569" y="163386"/>
                  <a:pt x="1407089" y="237534"/>
                </a:cubicBezTo>
                <a:lnTo>
                  <a:pt x="1442443" y="299445"/>
                </a:lnTo>
                <a:cubicBezTo>
                  <a:pt x="1690026" y="162934"/>
                  <a:pt x="1991162" y="159087"/>
                  <a:pt x="2242273" y="289227"/>
                </a:cubicBezTo>
                <a:lnTo>
                  <a:pt x="2275978" y="226435"/>
                </a:lnTo>
                <a:cubicBezTo>
                  <a:pt x="2139582" y="155746"/>
                  <a:pt x="1989600" y="121447"/>
                  <a:pt x="1840097" y="123357"/>
                </a:cubicBezTo>
                <a:close/>
                <a:moveTo>
                  <a:pt x="1808744" y="1233"/>
                </a:moveTo>
                <a:cubicBezTo>
                  <a:pt x="2156106" y="-14520"/>
                  <a:pt x="2554236" y="122009"/>
                  <a:pt x="2727916" y="332053"/>
                </a:cubicBezTo>
                <a:lnTo>
                  <a:pt x="2797407" y="426906"/>
                </a:lnTo>
                <a:cubicBezTo>
                  <a:pt x="2816730" y="407744"/>
                  <a:pt x="2822914" y="396798"/>
                  <a:pt x="2848347" y="374270"/>
                </a:cubicBezTo>
                <a:cubicBezTo>
                  <a:pt x="2789714" y="335227"/>
                  <a:pt x="2770554" y="301522"/>
                  <a:pt x="2770554" y="211287"/>
                </a:cubicBezTo>
                <a:cubicBezTo>
                  <a:pt x="2770554" y="109060"/>
                  <a:pt x="2826850" y="34523"/>
                  <a:pt x="2918697" y="33333"/>
                </a:cubicBezTo>
                <a:cubicBezTo>
                  <a:pt x="3010544" y="32143"/>
                  <a:pt x="3068737" y="122977"/>
                  <a:pt x="3064459" y="218431"/>
                </a:cubicBezTo>
                <a:cubicBezTo>
                  <a:pt x="3062319" y="266188"/>
                  <a:pt x="3063213" y="242475"/>
                  <a:pt x="3054577" y="285936"/>
                </a:cubicBezTo>
                <a:cubicBezTo>
                  <a:pt x="3088600" y="260795"/>
                  <a:pt x="3146396" y="297212"/>
                  <a:pt x="3198377" y="27802"/>
                </a:cubicBezTo>
                <a:cubicBezTo>
                  <a:pt x="3270974" y="270322"/>
                  <a:pt x="3142267" y="378871"/>
                  <a:pt x="2977023" y="405424"/>
                </a:cubicBezTo>
                <a:cubicBezTo>
                  <a:pt x="2937650" y="455263"/>
                  <a:pt x="2906651" y="507366"/>
                  <a:pt x="2854455" y="531728"/>
                </a:cubicBezTo>
                <a:cubicBezTo>
                  <a:pt x="2854593" y="531917"/>
                  <a:pt x="2854687" y="532126"/>
                  <a:pt x="2854781" y="532336"/>
                </a:cubicBezTo>
                <a:lnTo>
                  <a:pt x="2914835" y="719911"/>
                </a:lnTo>
                <a:cubicBezTo>
                  <a:pt x="2982387" y="1030651"/>
                  <a:pt x="2875068" y="1334999"/>
                  <a:pt x="2751965" y="1458417"/>
                </a:cubicBezTo>
                <a:cubicBezTo>
                  <a:pt x="2718119" y="1752479"/>
                  <a:pt x="2636178" y="1904762"/>
                  <a:pt x="2564924" y="2133185"/>
                </a:cubicBezTo>
                <a:cubicBezTo>
                  <a:pt x="2548001" y="2174319"/>
                  <a:pt x="2290597" y="2162941"/>
                  <a:pt x="2284362" y="2130560"/>
                </a:cubicBezTo>
                <a:cubicBezTo>
                  <a:pt x="2253189" y="1989654"/>
                  <a:pt x="2205984" y="1832997"/>
                  <a:pt x="2190842" y="1681589"/>
                </a:cubicBezTo>
                <a:cubicBezTo>
                  <a:pt x="1937891" y="1727975"/>
                  <a:pt x="1628829" y="1727099"/>
                  <a:pt x="1429318" y="1710471"/>
                </a:cubicBezTo>
                <a:cubicBezTo>
                  <a:pt x="1387456" y="1891634"/>
                  <a:pt x="1268107" y="2057044"/>
                  <a:pt x="1143413" y="2180445"/>
                </a:cubicBezTo>
                <a:lnTo>
                  <a:pt x="943012" y="2180445"/>
                </a:lnTo>
                <a:cubicBezTo>
                  <a:pt x="894916" y="2170818"/>
                  <a:pt x="902932" y="1825120"/>
                  <a:pt x="910948" y="1650083"/>
                </a:cubicBezTo>
                <a:cubicBezTo>
                  <a:pt x="600994" y="1508303"/>
                  <a:pt x="-80369" y="1319263"/>
                  <a:pt x="7807" y="838786"/>
                </a:cubicBezTo>
                <a:cubicBezTo>
                  <a:pt x="13151" y="796777"/>
                  <a:pt x="184160" y="802028"/>
                  <a:pt x="275009" y="799402"/>
                </a:cubicBezTo>
                <a:cubicBezTo>
                  <a:pt x="369419" y="659373"/>
                  <a:pt x="418407" y="582356"/>
                  <a:pt x="555570" y="465957"/>
                </a:cubicBezTo>
                <a:cubicBezTo>
                  <a:pt x="547554" y="374062"/>
                  <a:pt x="496786" y="206026"/>
                  <a:pt x="531522" y="190273"/>
                </a:cubicBezTo>
                <a:cubicBezTo>
                  <a:pt x="764877" y="64246"/>
                  <a:pt x="803177" y="250661"/>
                  <a:pt x="924308" y="355683"/>
                </a:cubicBezTo>
                <a:cubicBezTo>
                  <a:pt x="1130053" y="143013"/>
                  <a:pt x="1554903" y="11735"/>
                  <a:pt x="1808744" y="1233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1339" name="Round Same Side Corner Rectangle 36">
            <a:extLst>
              <a:ext uri="{FF2B5EF4-FFF2-40B4-BE49-F238E27FC236}">
                <a16:creationId xmlns:a16="http://schemas.microsoft.com/office/drawing/2014/main" id="{8BC63A91-1794-4196-9FD9-7B12B211B38E}"/>
              </a:ext>
            </a:extLst>
          </p:cNvPr>
          <p:cNvSpPr>
            <a:spLocks noChangeAspect="1"/>
          </p:cNvSpPr>
          <p:nvPr/>
        </p:nvSpPr>
        <p:spPr>
          <a:xfrm>
            <a:off x="6056190" y="5062488"/>
            <a:ext cx="396000" cy="313084"/>
          </a:xfrm>
          <a:custGeom>
            <a:avLst/>
            <a:gdLst/>
            <a:ahLst/>
            <a:cxnLst/>
            <a:rect l="l" t="t" r="r" b="b"/>
            <a:pathLst>
              <a:path w="3219104" h="2545072">
                <a:moveTo>
                  <a:pt x="2779672" y="457200"/>
                </a:moveTo>
                <a:lnTo>
                  <a:pt x="2975888" y="457200"/>
                </a:lnTo>
                <a:cubicBezTo>
                  <a:pt x="3110212" y="457200"/>
                  <a:pt x="3219104" y="566092"/>
                  <a:pt x="3219104" y="700416"/>
                </a:cubicBezTo>
                <a:lnTo>
                  <a:pt x="3219104" y="2301856"/>
                </a:lnTo>
                <a:cubicBezTo>
                  <a:pt x="3219104" y="2436180"/>
                  <a:pt x="3110212" y="2545072"/>
                  <a:pt x="2975888" y="2545072"/>
                </a:cubicBezTo>
                <a:lnTo>
                  <a:pt x="2779672" y="2545072"/>
                </a:lnTo>
                <a:close/>
                <a:moveTo>
                  <a:pt x="243216" y="457200"/>
                </a:moveTo>
                <a:lnTo>
                  <a:pt x="439432" y="457200"/>
                </a:lnTo>
                <a:lnTo>
                  <a:pt x="439432" y="2545072"/>
                </a:lnTo>
                <a:lnTo>
                  <a:pt x="243216" y="2545072"/>
                </a:lnTo>
                <a:cubicBezTo>
                  <a:pt x="108892" y="2545072"/>
                  <a:pt x="0" y="2436180"/>
                  <a:pt x="0" y="2301856"/>
                </a:cubicBezTo>
                <a:lnTo>
                  <a:pt x="0" y="700416"/>
                </a:lnTo>
                <a:cubicBezTo>
                  <a:pt x="0" y="566092"/>
                  <a:pt x="108892" y="457200"/>
                  <a:pt x="243216" y="457200"/>
                </a:cubicBezTo>
                <a:close/>
                <a:moveTo>
                  <a:pt x="1428476" y="174246"/>
                </a:moveTo>
                <a:cubicBezTo>
                  <a:pt x="1372210" y="174246"/>
                  <a:pt x="1326598" y="219858"/>
                  <a:pt x="1326598" y="276124"/>
                </a:cubicBezTo>
                <a:lnTo>
                  <a:pt x="1326598" y="457200"/>
                </a:lnTo>
                <a:lnTo>
                  <a:pt x="1892506" y="457200"/>
                </a:lnTo>
                <a:lnTo>
                  <a:pt x="1892506" y="276124"/>
                </a:lnTo>
                <a:cubicBezTo>
                  <a:pt x="1892506" y="219858"/>
                  <a:pt x="1846894" y="174246"/>
                  <a:pt x="1790628" y="174246"/>
                </a:cubicBezTo>
                <a:close/>
                <a:moveTo>
                  <a:pt x="1285704" y="0"/>
                </a:moveTo>
                <a:lnTo>
                  <a:pt x="1933400" y="0"/>
                </a:lnTo>
                <a:cubicBezTo>
                  <a:pt x="2007048" y="0"/>
                  <a:pt x="2066752" y="59704"/>
                  <a:pt x="2066752" y="133352"/>
                </a:cubicBezTo>
                <a:lnTo>
                  <a:pt x="2066752" y="457200"/>
                </a:lnTo>
                <a:lnTo>
                  <a:pt x="2599672" y="457200"/>
                </a:lnTo>
                <a:lnTo>
                  <a:pt x="2599672" y="2545072"/>
                </a:lnTo>
                <a:lnTo>
                  <a:pt x="619432" y="2545072"/>
                </a:lnTo>
                <a:lnTo>
                  <a:pt x="619432" y="457200"/>
                </a:lnTo>
                <a:lnTo>
                  <a:pt x="1152352" y="457200"/>
                </a:lnTo>
                <a:lnTo>
                  <a:pt x="1152352" y="133352"/>
                </a:lnTo>
                <a:cubicBezTo>
                  <a:pt x="1152352" y="59704"/>
                  <a:pt x="1212056" y="0"/>
                  <a:pt x="128570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1340" name="TextBox 1339">
            <a:extLst>
              <a:ext uri="{FF2B5EF4-FFF2-40B4-BE49-F238E27FC236}">
                <a16:creationId xmlns:a16="http://schemas.microsoft.com/office/drawing/2014/main" id="{79D70EF1-49C5-4BD9-A034-A7ACB6BFF6E4}"/>
              </a:ext>
            </a:extLst>
          </p:cNvPr>
          <p:cNvSpPr txBox="1"/>
          <p:nvPr/>
        </p:nvSpPr>
        <p:spPr>
          <a:xfrm rot="3165547">
            <a:off x="5959927" y="3062139"/>
            <a:ext cx="1656185" cy="836257"/>
          </a:xfrm>
          <a:prstGeom prst="rect">
            <a:avLst/>
          </a:prstGeom>
          <a:noFill/>
        </p:spPr>
        <p:txBody>
          <a:bodyPr wrap="square" rtlCol="0" anchor="ctr">
            <a:prstTxWarp prst="textArchUp">
              <a:avLst>
                <a:gd name="adj" fmla="val 11435499"/>
              </a:avLst>
            </a:prstTxWarp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</a:rPr>
              <a:t>Text Here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1341" name="TextBox 1340">
            <a:extLst>
              <a:ext uri="{FF2B5EF4-FFF2-40B4-BE49-F238E27FC236}">
                <a16:creationId xmlns:a16="http://schemas.microsoft.com/office/drawing/2014/main" id="{63F77C51-FF10-48AF-AD29-EBE809510E89}"/>
              </a:ext>
            </a:extLst>
          </p:cNvPr>
          <p:cNvSpPr txBox="1"/>
          <p:nvPr/>
        </p:nvSpPr>
        <p:spPr>
          <a:xfrm rot="8105719">
            <a:off x="5853186" y="4211754"/>
            <a:ext cx="1656185" cy="836257"/>
          </a:xfrm>
          <a:prstGeom prst="rect">
            <a:avLst/>
          </a:prstGeom>
          <a:noFill/>
        </p:spPr>
        <p:txBody>
          <a:bodyPr wrap="square" rtlCol="0" anchor="ctr">
            <a:prstTxWarp prst="textArchUp">
              <a:avLst>
                <a:gd name="adj" fmla="val 11435499"/>
              </a:avLst>
            </a:prstTxWarp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</a:rPr>
              <a:t>Text Here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1342" name="TextBox 1341">
            <a:extLst>
              <a:ext uri="{FF2B5EF4-FFF2-40B4-BE49-F238E27FC236}">
                <a16:creationId xmlns:a16="http://schemas.microsoft.com/office/drawing/2014/main" id="{A6732C94-E13F-4484-AAC3-C164A6D407B2}"/>
              </a:ext>
            </a:extLst>
          </p:cNvPr>
          <p:cNvSpPr txBox="1"/>
          <p:nvPr/>
        </p:nvSpPr>
        <p:spPr>
          <a:xfrm rot="13758137">
            <a:off x="4700853" y="4170063"/>
            <a:ext cx="1656185" cy="836257"/>
          </a:xfrm>
          <a:prstGeom prst="rect">
            <a:avLst/>
          </a:prstGeom>
          <a:noFill/>
        </p:spPr>
        <p:txBody>
          <a:bodyPr wrap="square" rtlCol="0" anchor="ctr">
            <a:prstTxWarp prst="textArchUp">
              <a:avLst>
                <a:gd name="adj" fmla="val 11435499"/>
              </a:avLst>
            </a:prstTxWarp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</a:rPr>
              <a:t>Text Here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  <p:sp>
        <p:nvSpPr>
          <p:cNvPr id="1343" name="TextBox 1342">
            <a:extLst>
              <a:ext uri="{FF2B5EF4-FFF2-40B4-BE49-F238E27FC236}">
                <a16:creationId xmlns:a16="http://schemas.microsoft.com/office/drawing/2014/main" id="{6B855FC0-BED8-492C-916A-7E1486883509}"/>
              </a:ext>
            </a:extLst>
          </p:cNvPr>
          <p:cNvSpPr txBox="1"/>
          <p:nvPr/>
        </p:nvSpPr>
        <p:spPr>
          <a:xfrm rot="18981325">
            <a:off x="4766804" y="2945639"/>
            <a:ext cx="1656185" cy="836257"/>
          </a:xfrm>
          <a:prstGeom prst="rect">
            <a:avLst/>
          </a:prstGeom>
          <a:noFill/>
        </p:spPr>
        <p:txBody>
          <a:bodyPr wrap="square" rtlCol="0" anchor="ctr">
            <a:prstTxWarp prst="textArchUp">
              <a:avLst>
                <a:gd name="adj" fmla="val 11435499"/>
              </a:avLst>
            </a:prstTxWarp>
            <a:spAutoFit/>
          </a:bodyPr>
          <a:lstStyle/>
          <a:p>
            <a:pPr algn="ctr"/>
            <a:r>
              <a:rPr lang="en-US" altLang="ko-KR" sz="1400" b="1" dirty="0">
                <a:solidFill>
                  <a:schemeClr val="bg1"/>
                </a:solidFill>
              </a:rPr>
              <a:t>Text Here</a:t>
            </a:r>
            <a:endParaRPr lang="ko-KR" altLang="en-US" sz="14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2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DBDC7"/>
      </a:accent1>
      <a:accent2>
        <a:srgbClr val="85C2F8"/>
      </a:accent2>
      <a:accent3>
        <a:srgbClr val="96E5D8"/>
      </a:accent3>
      <a:accent4>
        <a:srgbClr val="BE8BE2"/>
      </a:accent4>
      <a:accent5>
        <a:srgbClr val="BFBFBF"/>
      </a:accent5>
      <a:accent6>
        <a:srgbClr val="3F3F3F"/>
      </a:accent6>
      <a:hlink>
        <a:srgbClr val="FFFFFF"/>
      </a:hlink>
      <a:folHlink>
        <a:srgbClr val="954F72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11241</TotalTime>
  <Words>108</Words>
  <Application>Microsoft Office PowerPoint</Application>
  <PresentationFormat>와이드스크린</PresentationFormat>
  <Paragraphs>15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47</cp:revision>
  <dcterms:created xsi:type="dcterms:W3CDTF">2018-02-18T19:39:47Z</dcterms:created>
  <dcterms:modified xsi:type="dcterms:W3CDTF">2022-10-27T06:07:41Z</dcterms:modified>
</cp:coreProperties>
</file>