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0" name="그룹 149">
            <a:extLst>
              <a:ext uri="{FF2B5EF4-FFF2-40B4-BE49-F238E27FC236}">
                <a16:creationId xmlns:a16="http://schemas.microsoft.com/office/drawing/2014/main" id="{99AD0B55-924D-4C8B-8046-342250377F7B}"/>
              </a:ext>
            </a:extLst>
          </p:cNvPr>
          <p:cNvGrpSpPr/>
          <p:nvPr/>
        </p:nvGrpSpPr>
        <p:grpSpPr>
          <a:xfrm>
            <a:off x="0" y="1836787"/>
            <a:ext cx="6117187" cy="4015832"/>
            <a:chOff x="0" y="1716267"/>
            <a:chExt cx="6117187" cy="401583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51" name="직사각형 150">
              <a:extLst>
                <a:ext uri="{FF2B5EF4-FFF2-40B4-BE49-F238E27FC236}">
                  <a16:creationId xmlns:a16="http://schemas.microsoft.com/office/drawing/2014/main" id="{AB1A1121-4406-461C-9B92-8F54153DCACA}"/>
                </a:ext>
              </a:extLst>
            </p:cNvPr>
            <p:cNvSpPr/>
            <p:nvPr/>
          </p:nvSpPr>
          <p:spPr>
            <a:xfrm>
              <a:off x="0" y="5372099"/>
              <a:ext cx="2340000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2" name="직사각형 151">
              <a:extLst>
                <a:ext uri="{FF2B5EF4-FFF2-40B4-BE49-F238E27FC236}">
                  <a16:creationId xmlns:a16="http://schemas.microsoft.com/office/drawing/2014/main" id="{2027FF60-DDDD-4537-9F1A-49D1D8979BC7}"/>
                </a:ext>
              </a:extLst>
            </p:cNvPr>
            <p:cNvSpPr/>
            <p:nvPr/>
          </p:nvSpPr>
          <p:spPr>
            <a:xfrm>
              <a:off x="1980000" y="4292099"/>
              <a:ext cx="360000" cy="14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3" name="직사각형 152">
              <a:extLst>
                <a:ext uri="{FF2B5EF4-FFF2-40B4-BE49-F238E27FC236}">
                  <a16:creationId xmlns:a16="http://schemas.microsoft.com/office/drawing/2014/main" id="{EEF30BA3-FD17-41A5-A98C-3AD824ED9782}"/>
                </a:ext>
              </a:extLst>
            </p:cNvPr>
            <p:cNvSpPr/>
            <p:nvPr/>
          </p:nvSpPr>
          <p:spPr>
            <a:xfrm>
              <a:off x="2340000" y="4292099"/>
              <a:ext cx="1440000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4" name="직사각형 153">
              <a:extLst>
                <a:ext uri="{FF2B5EF4-FFF2-40B4-BE49-F238E27FC236}">
                  <a16:creationId xmlns:a16="http://schemas.microsoft.com/office/drawing/2014/main" id="{AEBF811C-1408-4B64-AFA6-61E182322ABE}"/>
                </a:ext>
              </a:extLst>
            </p:cNvPr>
            <p:cNvSpPr/>
            <p:nvPr/>
          </p:nvSpPr>
          <p:spPr>
            <a:xfrm>
              <a:off x="3780000" y="3211128"/>
              <a:ext cx="360000" cy="14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5" name="직사각형 154">
              <a:extLst>
                <a:ext uri="{FF2B5EF4-FFF2-40B4-BE49-F238E27FC236}">
                  <a16:creationId xmlns:a16="http://schemas.microsoft.com/office/drawing/2014/main" id="{D825A97D-6F87-4F59-BA90-B9662CBE7FF4}"/>
                </a:ext>
              </a:extLst>
            </p:cNvPr>
            <p:cNvSpPr/>
            <p:nvPr/>
          </p:nvSpPr>
          <p:spPr>
            <a:xfrm>
              <a:off x="4140000" y="3211446"/>
              <a:ext cx="1440000" cy="36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6" name="직사각형 155">
              <a:extLst>
                <a:ext uri="{FF2B5EF4-FFF2-40B4-BE49-F238E27FC236}">
                  <a16:creationId xmlns:a16="http://schemas.microsoft.com/office/drawing/2014/main" id="{073759EA-81A0-429C-9EE5-1C636DD2BEA6}"/>
                </a:ext>
              </a:extLst>
            </p:cNvPr>
            <p:cNvSpPr/>
            <p:nvPr/>
          </p:nvSpPr>
          <p:spPr>
            <a:xfrm>
              <a:off x="5580000" y="2131446"/>
              <a:ext cx="360000" cy="14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7" name="이등변 삼각형 156">
              <a:extLst>
                <a:ext uri="{FF2B5EF4-FFF2-40B4-BE49-F238E27FC236}">
                  <a16:creationId xmlns:a16="http://schemas.microsoft.com/office/drawing/2014/main" id="{FF9E0A90-F662-48BB-AC82-383721B0525A}"/>
                </a:ext>
              </a:extLst>
            </p:cNvPr>
            <p:cNvSpPr/>
            <p:nvPr/>
          </p:nvSpPr>
          <p:spPr>
            <a:xfrm>
              <a:off x="5402812" y="1716267"/>
              <a:ext cx="714375" cy="4193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8" name="자유형: 도형 157">
            <a:extLst>
              <a:ext uri="{FF2B5EF4-FFF2-40B4-BE49-F238E27FC236}">
                <a16:creationId xmlns:a16="http://schemas.microsoft.com/office/drawing/2014/main" id="{FF06CEAB-2618-46A5-BD07-C8E53EAA3A60}"/>
              </a:ext>
            </a:extLst>
          </p:cNvPr>
          <p:cNvSpPr/>
          <p:nvPr/>
        </p:nvSpPr>
        <p:spPr>
          <a:xfrm>
            <a:off x="-19050" y="1809750"/>
            <a:ext cx="5800725" cy="3867150"/>
          </a:xfrm>
          <a:custGeom>
            <a:avLst/>
            <a:gdLst>
              <a:gd name="connsiteX0" fmla="*/ 0 w 5800725"/>
              <a:gd name="connsiteY0" fmla="*/ 3829050 h 3838575"/>
              <a:gd name="connsiteX1" fmla="*/ 2171700 w 5800725"/>
              <a:gd name="connsiteY1" fmla="*/ 3838575 h 3838575"/>
              <a:gd name="connsiteX2" fmla="*/ 2181225 w 5800725"/>
              <a:gd name="connsiteY2" fmla="*/ 2809875 h 3838575"/>
              <a:gd name="connsiteX3" fmla="*/ 3990975 w 5800725"/>
              <a:gd name="connsiteY3" fmla="*/ 2762250 h 3838575"/>
              <a:gd name="connsiteX4" fmla="*/ 3981450 w 5800725"/>
              <a:gd name="connsiteY4" fmla="*/ 1685925 h 3838575"/>
              <a:gd name="connsiteX5" fmla="*/ 5800725 w 5800725"/>
              <a:gd name="connsiteY5" fmla="*/ 1676400 h 3838575"/>
              <a:gd name="connsiteX6" fmla="*/ 5781675 w 5800725"/>
              <a:gd name="connsiteY6" fmla="*/ 0 h 3838575"/>
              <a:gd name="connsiteX7" fmla="*/ 5781675 w 5800725"/>
              <a:gd name="connsiteY7" fmla="*/ 0 h 3838575"/>
              <a:gd name="connsiteX0" fmla="*/ 0 w 5800725"/>
              <a:gd name="connsiteY0" fmla="*/ 3829050 h 3838575"/>
              <a:gd name="connsiteX1" fmla="*/ 2171700 w 5800725"/>
              <a:gd name="connsiteY1" fmla="*/ 3838575 h 3838575"/>
              <a:gd name="connsiteX2" fmla="*/ 2176145 w 5800725"/>
              <a:gd name="connsiteY2" fmla="*/ 2756535 h 3838575"/>
              <a:gd name="connsiteX3" fmla="*/ 3990975 w 5800725"/>
              <a:gd name="connsiteY3" fmla="*/ 2762250 h 3838575"/>
              <a:gd name="connsiteX4" fmla="*/ 3981450 w 5800725"/>
              <a:gd name="connsiteY4" fmla="*/ 1685925 h 3838575"/>
              <a:gd name="connsiteX5" fmla="*/ 5800725 w 5800725"/>
              <a:gd name="connsiteY5" fmla="*/ 1676400 h 3838575"/>
              <a:gd name="connsiteX6" fmla="*/ 5781675 w 5800725"/>
              <a:gd name="connsiteY6" fmla="*/ 0 h 3838575"/>
              <a:gd name="connsiteX7" fmla="*/ 5781675 w 5800725"/>
              <a:gd name="connsiteY7" fmla="*/ 0 h 3838575"/>
              <a:gd name="connsiteX0" fmla="*/ 0 w 5800725"/>
              <a:gd name="connsiteY0" fmla="*/ 3829050 h 3838575"/>
              <a:gd name="connsiteX1" fmla="*/ 2171700 w 5800725"/>
              <a:gd name="connsiteY1" fmla="*/ 3838575 h 3838575"/>
              <a:gd name="connsiteX2" fmla="*/ 2176145 w 5800725"/>
              <a:gd name="connsiteY2" fmla="*/ 2756535 h 3838575"/>
              <a:gd name="connsiteX3" fmla="*/ 3990975 w 5800725"/>
              <a:gd name="connsiteY3" fmla="*/ 2762250 h 3838575"/>
              <a:gd name="connsiteX4" fmla="*/ 3981450 w 5800725"/>
              <a:gd name="connsiteY4" fmla="*/ 1685925 h 3838575"/>
              <a:gd name="connsiteX5" fmla="*/ 5800725 w 5800725"/>
              <a:gd name="connsiteY5" fmla="*/ 1676400 h 3838575"/>
              <a:gd name="connsiteX6" fmla="*/ 5781675 w 5800725"/>
              <a:gd name="connsiteY6" fmla="*/ 0 h 3838575"/>
              <a:gd name="connsiteX7" fmla="*/ 5781675 w 5800725"/>
              <a:gd name="connsiteY7" fmla="*/ 0 h 3838575"/>
              <a:gd name="connsiteX0" fmla="*/ 0 w 5800725"/>
              <a:gd name="connsiteY0" fmla="*/ 3857625 h 3867150"/>
              <a:gd name="connsiteX1" fmla="*/ 2171700 w 5800725"/>
              <a:gd name="connsiteY1" fmla="*/ 3867150 h 3867150"/>
              <a:gd name="connsiteX2" fmla="*/ 2176145 w 5800725"/>
              <a:gd name="connsiteY2" fmla="*/ 2785110 h 3867150"/>
              <a:gd name="connsiteX3" fmla="*/ 3990975 w 5800725"/>
              <a:gd name="connsiteY3" fmla="*/ 2790825 h 3867150"/>
              <a:gd name="connsiteX4" fmla="*/ 3981450 w 5800725"/>
              <a:gd name="connsiteY4" fmla="*/ 1714500 h 3867150"/>
              <a:gd name="connsiteX5" fmla="*/ 5800725 w 5800725"/>
              <a:gd name="connsiteY5" fmla="*/ 1704975 h 3867150"/>
              <a:gd name="connsiteX6" fmla="*/ 5781675 w 5800725"/>
              <a:gd name="connsiteY6" fmla="*/ 28575 h 3867150"/>
              <a:gd name="connsiteX7" fmla="*/ 5772150 w 5800725"/>
              <a:gd name="connsiteY7" fmla="*/ 0 h 386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00725" h="3867150">
                <a:moveTo>
                  <a:pt x="0" y="3857625"/>
                </a:moveTo>
                <a:lnTo>
                  <a:pt x="2171700" y="3867150"/>
                </a:lnTo>
                <a:cubicBezTo>
                  <a:pt x="2173182" y="3506470"/>
                  <a:pt x="2174663" y="3145790"/>
                  <a:pt x="2176145" y="2785110"/>
                </a:cubicBezTo>
                <a:lnTo>
                  <a:pt x="3990975" y="2790825"/>
                </a:lnTo>
                <a:lnTo>
                  <a:pt x="3981450" y="1714500"/>
                </a:lnTo>
                <a:lnTo>
                  <a:pt x="5800725" y="1704975"/>
                </a:lnTo>
                <a:lnTo>
                  <a:pt x="5781675" y="28575"/>
                </a:lnTo>
                <a:lnTo>
                  <a:pt x="5772150" y="0"/>
                </a:lnTo>
              </a:path>
            </a:pathLst>
          </a:cu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9" name="타원 158">
            <a:extLst>
              <a:ext uri="{FF2B5EF4-FFF2-40B4-BE49-F238E27FC236}">
                <a16:creationId xmlns:a16="http://schemas.microsoft.com/office/drawing/2014/main" id="{D527D20E-1564-44D5-9F65-B6E9C254C9F8}"/>
              </a:ext>
            </a:extLst>
          </p:cNvPr>
          <p:cNvSpPr/>
          <p:nvPr/>
        </p:nvSpPr>
        <p:spPr>
          <a:xfrm>
            <a:off x="1888349" y="5380690"/>
            <a:ext cx="498902" cy="498900"/>
          </a:xfrm>
          <a:prstGeom prst="ellipse">
            <a:avLst/>
          </a:prstGeom>
          <a:solidFill>
            <a:schemeClr val="accent5"/>
          </a:solidFill>
          <a:ln w="149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0" name="타원 159">
            <a:extLst>
              <a:ext uri="{FF2B5EF4-FFF2-40B4-BE49-F238E27FC236}">
                <a16:creationId xmlns:a16="http://schemas.microsoft.com/office/drawing/2014/main" id="{2D7A86C3-1DCD-4C22-8234-1AB7DA44C09E}"/>
              </a:ext>
            </a:extLst>
          </p:cNvPr>
          <p:cNvSpPr/>
          <p:nvPr/>
        </p:nvSpPr>
        <p:spPr>
          <a:xfrm>
            <a:off x="1888349" y="4319516"/>
            <a:ext cx="498902" cy="498900"/>
          </a:xfrm>
          <a:prstGeom prst="ellipse">
            <a:avLst/>
          </a:prstGeom>
          <a:solidFill>
            <a:schemeClr val="accent4"/>
          </a:solidFill>
          <a:ln w="149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1" name="타원 160">
            <a:extLst>
              <a:ext uri="{FF2B5EF4-FFF2-40B4-BE49-F238E27FC236}">
                <a16:creationId xmlns:a16="http://schemas.microsoft.com/office/drawing/2014/main" id="{2B90E3D3-EA67-465B-B2E6-E32FB9B536B1}"/>
              </a:ext>
            </a:extLst>
          </p:cNvPr>
          <p:cNvSpPr/>
          <p:nvPr/>
        </p:nvSpPr>
        <p:spPr>
          <a:xfrm>
            <a:off x="3706950" y="4319516"/>
            <a:ext cx="498902" cy="498900"/>
          </a:xfrm>
          <a:prstGeom prst="ellipse">
            <a:avLst/>
          </a:prstGeom>
          <a:solidFill>
            <a:schemeClr val="accent3"/>
          </a:solidFill>
          <a:ln w="149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2" name="타원 161">
            <a:extLst>
              <a:ext uri="{FF2B5EF4-FFF2-40B4-BE49-F238E27FC236}">
                <a16:creationId xmlns:a16="http://schemas.microsoft.com/office/drawing/2014/main" id="{92E09F32-0372-4CF6-8970-ABC3F099C86F}"/>
              </a:ext>
            </a:extLst>
          </p:cNvPr>
          <p:cNvSpPr/>
          <p:nvPr/>
        </p:nvSpPr>
        <p:spPr>
          <a:xfrm>
            <a:off x="3706950" y="3249937"/>
            <a:ext cx="498902" cy="498900"/>
          </a:xfrm>
          <a:prstGeom prst="ellipse">
            <a:avLst/>
          </a:prstGeom>
          <a:solidFill>
            <a:schemeClr val="accent2"/>
          </a:solidFill>
          <a:ln w="149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3" name="타원 162">
            <a:extLst>
              <a:ext uri="{FF2B5EF4-FFF2-40B4-BE49-F238E27FC236}">
                <a16:creationId xmlns:a16="http://schemas.microsoft.com/office/drawing/2014/main" id="{67DF4D11-353B-4037-A7B7-F4EEAA103C67}"/>
              </a:ext>
            </a:extLst>
          </p:cNvPr>
          <p:cNvSpPr/>
          <p:nvPr/>
        </p:nvSpPr>
        <p:spPr>
          <a:xfrm>
            <a:off x="5510548" y="3249937"/>
            <a:ext cx="498902" cy="498900"/>
          </a:xfrm>
          <a:prstGeom prst="ellipse">
            <a:avLst/>
          </a:prstGeom>
          <a:ln w="149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64" name="그룹 163">
            <a:extLst>
              <a:ext uri="{FF2B5EF4-FFF2-40B4-BE49-F238E27FC236}">
                <a16:creationId xmlns:a16="http://schemas.microsoft.com/office/drawing/2014/main" id="{ADA7C79C-FE9A-4135-BDE0-566DD45AEF8D}"/>
              </a:ext>
            </a:extLst>
          </p:cNvPr>
          <p:cNvGrpSpPr/>
          <p:nvPr/>
        </p:nvGrpSpPr>
        <p:grpSpPr>
          <a:xfrm>
            <a:off x="6954148" y="3109216"/>
            <a:ext cx="1972189" cy="1236222"/>
            <a:chOff x="6508186" y="2464758"/>
            <a:chExt cx="1972189" cy="1236222"/>
          </a:xfrm>
        </p:grpSpPr>
        <p:grpSp>
          <p:nvGrpSpPr>
            <p:cNvPr id="165" name="Group 39">
              <a:extLst>
                <a:ext uri="{FF2B5EF4-FFF2-40B4-BE49-F238E27FC236}">
                  <a16:creationId xmlns:a16="http://schemas.microsoft.com/office/drawing/2014/main" id="{07B43C83-26D6-4D82-8E76-A9A9754C2CAC}"/>
                </a:ext>
              </a:extLst>
            </p:cNvPr>
            <p:cNvGrpSpPr/>
            <p:nvPr/>
          </p:nvGrpSpPr>
          <p:grpSpPr>
            <a:xfrm>
              <a:off x="7155823" y="2464758"/>
              <a:ext cx="1324552" cy="1236222"/>
              <a:chOff x="1113220" y="4149080"/>
              <a:chExt cx="1516195" cy="1236222"/>
            </a:xfrm>
          </p:grpSpPr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427C3F35-FA8B-482F-8125-4E272F8EFED9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E31336BB-366C-451D-AB1F-6BF148F2FC79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66" name="Group 42">
              <a:extLst>
                <a:ext uri="{FF2B5EF4-FFF2-40B4-BE49-F238E27FC236}">
                  <a16:creationId xmlns:a16="http://schemas.microsoft.com/office/drawing/2014/main" id="{3A963A65-FA49-45A1-A6C5-B8BFDBECDD44}"/>
                </a:ext>
              </a:extLst>
            </p:cNvPr>
            <p:cNvGrpSpPr/>
            <p:nvPr/>
          </p:nvGrpSpPr>
          <p:grpSpPr>
            <a:xfrm>
              <a:off x="6508186" y="2522470"/>
              <a:ext cx="566802" cy="566802"/>
              <a:chOff x="465585" y="4206791"/>
              <a:chExt cx="566802" cy="566802"/>
            </a:xfrm>
          </p:grpSpPr>
          <p:sp>
            <p:nvSpPr>
              <p:cNvPr id="167" name="Oval 43">
                <a:extLst>
                  <a:ext uri="{FF2B5EF4-FFF2-40B4-BE49-F238E27FC236}">
                    <a16:creationId xmlns:a16="http://schemas.microsoft.com/office/drawing/2014/main" id="{BA1BE477-7CE6-41A8-BF60-60F2C49CE796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68" name="TextBox 167">
                <a:extLst>
                  <a:ext uri="{FF2B5EF4-FFF2-40B4-BE49-F238E27FC236}">
                    <a16:creationId xmlns:a16="http://schemas.microsoft.com/office/drawing/2014/main" id="{129E4CCC-C809-4DDA-B153-ED8EB6EC180B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01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71" name="그룹 170">
            <a:extLst>
              <a:ext uri="{FF2B5EF4-FFF2-40B4-BE49-F238E27FC236}">
                <a16:creationId xmlns:a16="http://schemas.microsoft.com/office/drawing/2014/main" id="{6DFB5D6A-2A4A-4CDC-BB63-05435B4DA622}"/>
              </a:ext>
            </a:extLst>
          </p:cNvPr>
          <p:cNvGrpSpPr/>
          <p:nvPr/>
        </p:nvGrpSpPr>
        <p:grpSpPr>
          <a:xfrm>
            <a:off x="9456324" y="3109216"/>
            <a:ext cx="1972189" cy="1236222"/>
            <a:chOff x="9636311" y="2464758"/>
            <a:chExt cx="1972189" cy="1236222"/>
          </a:xfrm>
        </p:grpSpPr>
        <p:grpSp>
          <p:nvGrpSpPr>
            <p:cNvPr id="172" name="Group 51">
              <a:extLst>
                <a:ext uri="{FF2B5EF4-FFF2-40B4-BE49-F238E27FC236}">
                  <a16:creationId xmlns:a16="http://schemas.microsoft.com/office/drawing/2014/main" id="{AA5D5D0C-18EB-466F-A69D-6B57B2C22245}"/>
                </a:ext>
              </a:extLst>
            </p:cNvPr>
            <p:cNvGrpSpPr/>
            <p:nvPr/>
          </p:nvGrpSpPr>
          <p:grpSpPr>
            <a:xfrm>
              <a:off x="10283948" y="2464758"/>
              <a:ext cx="1324552" cy="1236222"/>
              <a:chOff x="1113220" y="4149080"/>
              <a:chExt cx="1516195" cy="1236222"/>
            </a:xfrm>
          </p:grpSpPr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9D61E8E3-181E-42C2-8C0B-87EECB907E16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77" name="TextBox 176">
                <a:extLst>
                  <a:ext uri="{FF2B5EF4-FFF2-40B4-BE49-F238E27FC236}">
                    <a16:creationId xmlns:a16="http://schemas.microsoft.com/office/drawing/2014/main" id="{8AB8CC74-960F-4C50-B9AC-5974ACC43C09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73" name="Group 54">
              <a:extLst>
                <a:ext uri="{FF2B5EF4-FFF2-40B4-BE49-F238E27FC236}">
                  <a16:creationId xmlns:a16="http://schemas.microsoft.com/office/drawing/2014/main" id="{5B5CFE83-FD90-4819-8D96-72C64399BCCD}"/>
                </a:ext>
              </a:extLst>
            </p:cNvPr>
            <p:cNvGrpSpPr/>
            <p:nvPr/>
          </p:nvGrpSpPr>
          <p:grpSpPr>
            <a:xfrm>
              <a:off x="9636311" y="2522470"/>
              <a:ext cx="566802" cy="566802"/>
              <a:chOff x="465585" y="4206791"/>
              <a:chExt cx="566802" cy="566802"/>
            </a:xfrm>
          </p:grpSpPr>
          <p:sp>
            <p:nvSpPr>
              <p:cNvPr id="174" name="Oval 55">
                <a:extLst>
                  <a:ext uri="{FF2B5EF4-FFF2-40B4-BE49-F238E27FC236}">
                    <a16:creationId xmlns:a16="http://schemas.microsoft.com/office/drawing/2014/main" id="{7BC8E332-20E8-4EB5-BA60-2D4CF7314E7F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4F1DCB1B-B67B-4239-98EF-8673D49B5592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02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78" name="그룹 177">
            <a:extLst>
              <a:ext uri="{FF2B5EF4-FFF2-40B4-BE49-F238E27FC236}">
                <a16:creationId xmlns:a16="http://schemas.microsoft.com/office/drawing/2014/main" id="{D9F1C20B-7CEE-4E0E-80EA-4399087F93A2}"/>
              </a:ext>
            </a:extLst>
          </p:cNvPr>
          <p:cNvGrpSpPr/>
          <p:nvPr/>
        </p:nvGrpSpPr>
        <p:grpSpPr>
          <a:xfrm>
            <a:off x="6954148" y="4813519"/>
            <a:ext cx="1972189" cy="1236222"/>
            <a:chOff x="6508186" y="2464758"/>
            <a:chExt cx="1972189" cy="1236222"/>
          </a:xfrm>
        </p:grpSpPr>
        <p:grpSp>
          <p:nvGrpSpPr>
            <p:cNvPr id="179" name="Group 39">
              <a:extLst>
                <a:ext uri="{FF2B5EF4-FFF2-40B4-BE49-F238E27FC236}">
                  <a16:creationId xmlns:a16="http://schemas.microsoft.com/office/drawing/2014/main" id="{0B997E4F-03D6-47AD-8819-12071C4E974F}"/>
                </a:ext>
              </a:extLst>
            </p:cNvPr>
            <p:cNvGrpSpPr/>
            <p:nvPr/>
          </p:nvGrpSpPr>
          <p:grpSpPr>
            <a:xfrm>
              <a:off x="7155823" y="2464758"/>
              <a:ext cx="1324552" cy="1236222"/>
              <a:chOff x="1113220" y="4149080"/>
              <a:chExt cx="1516195" cy="1236222"/>
            </a:xfrm>
          </p:grpSpPr>
          <p:sp>
            <p:nvSpPr>
              <p:cNvPr id="183" name="TextBox 182">
                <a:extLst>
                  <a:ext uri="{FF2B5EF4-FFF2-40B4-BE49-F238E27FC236}">
                    <a16:creationId xmlns:a16="http://schemas.microsoft.com/office/drawing/2014/main" id="{42DAE3AC-FBC4-445D-8852-3950C0065721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36E61568-5477-4ED6-BFC1-38B708C8D96D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80" name="Group 42">
              <a:extLst>
                <a:ext uri="{FF2B5EF4-FFF2-40B4-BE49-F238E27FC236}">
                  <a16:creationId xmlns:a16="http://schemas.microsoft.com/office/drawing/2014/main" id="{03C8053E-DACC-4837-B6D5-25656F6AD4F1}"/>
                </a:ext>
              </a:extLst>
            </p:cNvPr>
            <p:cNvGrpSpPr/>
            <p:nvPr/>
          </p:nvGrpSpPr>
          <p:grpSpPr>
            <a:xfrm>
              <a:off x="6508186" y="2522470"/>
              <a:ext cx="566802" cy="566802"/>
              <a:chOff x="465585" y="4206791"/>
              <a:chExt cx="566802" cy="566802"/>
            </a:xfrm>
          </p:grpSpPr>
          <p:sp>
            <p:nvSpPr>
              <p:cNvPr id="181" name="Oval 43">
                <a:extLst>
                  <a:ext uri="{FF2B5EF4-FFF2-40B4-BE49-F238E27FC236}">
                    <a16:creationId xmlns:a16="http://schemas.microsoft.com/office/drawing/2014/main" id="{200D7230-922B-447D-B5B0-03D97120391A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AC6EDC0A-BB82-47DF-BB95-36B9965EC8E7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04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85" name="그룹 184">
            <a:extLst>
              <a:ext uri="{FF2B5EF4-FFF2-40B4-BE49-F238E27FC236}">
                <a16:creationId xmlns:a16="http://schemas.microsoft.com/office/drawing/2014/main" id="{B12D88FD-E946-464E-B6DF-F95429F12831}"/>
              </a:ext>
            </a:extLst>
          </p:cNvPr>
          <p:cNvGrpSpPr/>
          <p:nvPr/>
        </p:nvGrpSpPr>
        <p:grpSpPr>
          <a:xfrm>
            <a:off x="9456324" y="4813519"/>
            <a:ext cx="1972189" cy="1236222"/>
            <a:chOff x="9636311" y="2464758"/>
            <a:chExt cx="1972189" cy="1236222"/>
          </a:xfrm>
        </p:grpSpPr>
        <p:grpSp>
          <p:nvGrpSpPr>
            <p:cNvPr id="186" name="Group 51">
              <a:extLst>
                <a:ext uri="{FF2B5EF4-FFF2-40B4-BE49-F238E27FC236}">
                  <a16:creationId xmlns:a16="http://schemas.microsoft.com/office/drawing/2014/main" id="{ED92501F-9205-4D5B-AAAF-E9F79FC791F7}"/>
                </a:ext>
              </a:extLst>
            </p:cNvPr>
            <p:cNvGrpSpPr/>
            <p:nvPr/>
          </p:nvGrpSpPr>
          <p:grpSpPr>
            <a:xfrm>
              <a:off x="10283948" y="2464758"/>
              <a:ext cx="1324552" cy="1236222"/>
              <a:chOff x="1113220" y="4149080"/>
              <a:chExt cx="1516195" cy="1236222"/>
            </a:xfrm>
          </p:grpSpPr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FC031C7F-F6CA-4412-90FE-6DE0400D2971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1709CD41-3B1B-4796-92E2-4C9843DB1998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87" name="Group 54">
              <a:extLst>
                <a:ext uri="{FF2B5EF4-FFF2-40B4-BE49-F238E27FC236}">
                  <a16:creationId xmlns:a16="http://schemas.microsoft.com/office/drawing/2014/main" id="{F217CAD7-80C2-41F2-8374-4CFC02CC0496}"/>
                </a:ext>
              </a:extLst>
            </p:cNvPr>
            <p:cNvGrpSpPr/>
            <p:nvPr/>
          </p:nvGrpSpPr>
          <p:grpSpPr>
            <a:xfrm>
              <a:off x="9636311" y="2522470"/>
              <a:ext cx="566802" cy="566802"/>
              <a:chOff x="465585" y="4206791"/>
              <a:chExt cx="566802" cy="566802"/>
            </a:xfrm>
          </p:grpSpPr>
          <p:sp>
            <p:nvSpPr>
              <p:cNvPr id="188" name="Oval 55">
                <a:extLst>
                  <a:ext uri="{FF2B5EF4-FFF2-40B4-BE49-F238E27FC236}">
                    <a16:creationId xmlns:a16="http://schemas.microsoft.com/office/drawing/2014/main" id="{F73349DA-DB51-484D-B33A-94883BAB716D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DA7B8C5E-47EE-48DE-AE4E-601D0F7CE063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03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92" name="그룹 191">
            <a:extLst>
              <a:ext uri="{FF2B5EF4-FFF2-40B4-BE49-F238E27FC236}">
                <a16:creationId xmlns:a16="http://schemas.microsoft.com/office/drawing/2014/main" id="{F79D2594-DA49-4B72-87CB-1CCCF626F49B}"/>
              </a:ext>
            </a:extLst>
          </p:cNvPr>
          <p:cNvGrpSpPr/>
          <p:nvPr/>
        </p:nvGrpSpPr>
        <p:grpSpPr>
          <a:xfrm>
            <a:off x="4520603" y="4813519"/>
            <a:ext cx="1972189" cy="1236222"/>
            <a:chOff x="6508186" y="2464758"/>
            <a:chExt cx="1972189" cy="1236222"/>
          </a:xfrm>
        </p:grpSpPr>
        <p:grpSp>
          <p:nvGrpSpPr>
            <p:cNvPr id="193" name="Group 39">
              <a:extLst>
                <a:ext uri="{FF2B5EF4-FFF2-40B4-BE49-F238E27FC236}">
                  <a16:creationId xmlns:a16="http://schemas.microsoft.com/office/drawing/2014/main" id="{342A2F4B-DBF6-4C37-8025-B74DA52097EB}"/>
                </a:ext>
              </a:extLst>
            </p:cNvPr>
            <p:cNvGrpSpPr/>
            <p:nvPr/>
          </p:nvGrpSpPr>
          <p:grpSpPr>
            <a:xfrm>
              <a:off x="7155823" y="2464758"/>
              <a:ext cx="1324552" cy="1236222"/>
              <a:chOff x="1113220" y="4149080"/>
              <a:chExt cx="1516195" cy="1236222"/>
            </a:xfrm>
          </p:grpSpPr>
          <p:sp>
            <p:nvSpPr>
              <p:cNvPr id="197" name="TextBox 196">
                <a:extLst>
                  <a:ext uri="{FF2B5EF4-FFF2-40B4-BE49-F238E27FC236}">
                    <a16:creationId xmlns:a16="http://schemas.microsoft.com/office/drawing/2014/main" id="{E78FEA32-9FDB-40D6-B5E5-CCB0BC6C6194}"/>
                  </a:ext>
                </a:extLst>
              </p:cNvPr>
              <p:cNvSpPr txBox="1"/>
              <p:nvPr/>
            </p:nvSpPr>
            <p:spPr>
              <a:xfrm>
                <a:off x="1113220" y="4149080"/>
                <a:ext cx="15161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98" name="TextBox 197">
                <a:extLst>
                  <a:ext uri="{FF2B5EF4-FFF2-40B4-BE49-F238E27FC236}">
                    <a16:creationId xmlns:a16="http://schemas.microsoft.com/office/drawing/2014/main" id="{8AF712A0-F518-47D5-B2C2-5227E07DC6B6}"/>
                  </a:ext>
                </a:extLst>
              </p:cNvPr>
              <p:cNvSpPr txBox="1"/>
              <p:nvPr/>
            </p:nvSpPr>
            <p:spPr>
              <a:xfrm>
                <a:off x="1113220" y="4369639"/>
                <a:ext cx="1516195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94" name="Group 42">
              <a:extLst>
                <a:ext uri="{FF2B5EF4-FFF2-40B4-BE49-F238E27FC236}">
                  <a16:creationId xmlns:a16="http://schemas.microsoft.com/office/drawing/2014/main" id="{ECDE8075-3E67-451F-B25B-715B981ECA8F}"/>
                </a:ext>
              </a:extLst>
            </p:cNvPr>
            <p:cNvGrpSpPr/>
            <p:nvPr/>
          </p:nvGrpSpPr>
          <p:grpSpPr>
            <a:xfrm>
              <a:off x="6508186" y="2522470"/>
              <a:ext cx="566802" cy="566802"/>
              <a:chOff x="465585" y="4206791"/>
              <a:chExt cx="566802" cy="566802"/>
            </a:xfrm>
          </p:grpSpPr>
          <p:sp>
            <p:nvSpPr>
              <p:cNvPr id="195" name="Oval 43">
                <a:extLst>
                  <a:ext uri="{FF2B5EF4-FFF2-40B4-BE49-F238E27FC236}">
                    <a16:creationId xmlns:a16="http://schemas.microsoft.com/office/drawing/2014/main" id="{94C01FE2-3A75-47EB-BFF8-4427E1E5992D}"/>
                  </a:ext>
                </a:extLst>
              </p:cNvPr>
              <p:cNvSpPr/>
              <p:nvPr/>
            </p:nvSpPr>
            <p:spPr>
              <a:xfrm>
                <a:off x="465585" y="4206791"/>
                <a:ext cx="566802" cy="5668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96" name="TextBox 195">
                <a:extLst>
                  <a:ext uri="{FF2B5EF4-FFF2-40B4-BE49-F238E27FC236}">
                    <a16:creationId xmlns:a16="http://schemas.microsoft.com/office/drawing/2014/main" id="{265AE699-2CA4-467D-B8A3-51E3206EB2D9}"/>
                  </a:ext>
                </a:extLst>
              </p:cNvPr>
              <p:cNvSpPr txBox="1"/>
              <p:nvPr/>
            </p:nvSpPr>
            <p:spPr>
              <a:xfrm>
                <a:off x="465585" y="4340806"/>
                <a:ext cx="5668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05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199" name="TextBox 198">
            <a:extLst>
              <a:ext uri="{FF2B5EF4-FFF2-40B4-BE49-F238E27FC236}">
                <a16:creationId xmlns:a16="http://schemas.microsoft.com/office/drawing/2014/main" id="{45CAE5C6-0727-4C78-BF1A-0DA1EB338026}"/>
              </a:ext>
            </a:extLst>
          </p:cNvPr>
          <p:cNvSpPr txBox="1"/>
          <p:nvPr/>
        </p:nvSpPr>
        <p:spPr>
          <a:xfrm>
            <a:off x="6778531" y="1814397"/>
            <a:ext cx="4760518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Layout Clean Text Slide </a:t>
            </a:r>
          </a:p>
          <a:p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11234</TotalTime>
  <Words>98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16</cp:revision>
  <dcterms:created xsi:type="dcterms:W3CDTF">2018-02-18T19:39:47Z</dcterms:created>
  <dcterms:modified xsi:type="dcterms:W3CDTF">2022-10-31T03:16:50Z</dcterms:modified>
</cp:coreProperties>
</file>