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52" name="사각형: 둥근 위쪽 모서리 951">
            <a:extLst>
              <a:ext uri="{FF2B5EF4-FFF2-40B4-BE49-F238E27FC236}">
                <a16:creationId xmlns:a16="http://schemas.microsoft.com/office/drawing/2014/main" id="{3EE6F767-DA42-41AB-AE67-FCD33777122F}"/>
              </a:ext>
            </a:extLst>
          </p:cNvPr>
          <p:cNvSpPr/>
          <p:nvPr/>
        </p:nvSpPr>
        <p:spPr>
          <a:xfrm rot="16200000">
            <a:off x="2566935" y="3770830"/>
            <a:ext cx="792000" cy="378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53" name="그룹 952">
            <a:extLst>
              <a:ext uri="{FF2B5EF4-FFF2-40B4-BE49-F238E27FC236}">
                <a16:creationId xmlns:a16="http://schemas.microsoft.com/office/drawing/2014/main" id="{3CF34897-F7E2-4216-B5B8-CF955AB76C16}"/>
              </a:ext>
            </a:extLst>
          </p:cNvPr>
          <p:cNvGrpSpPr/>
          <p:nvPr/>
        </p:nvGrpSpPr>
        <p:grpSpPr>
          <a:xfrm>
            <a:off x="4737414" y="4601736"/>
            <a:ext cx="1023041" cy="1455094"/>
            <a:chOff x="4737414" y="4551119"/>
            <a:chExt cx="1023041" cy="1455094"/>
          </a:xfrm>
          <a:solidFill>
            <a:schemeClr val="accent4">
              <a:lumMod val="75000"/>
            </a:schemeClr>
          </a:solidFill>
        </p:grpSpPr>
        <p:sp>
          <p:nvSpPr>
            <p:cNvPr id="954" name="자유형: 도형 953">
              <a:extLst>
                <a:ext uri="{FF2B5EF4-FFF2-40B4-BE49-F238E27FC236}">
                  <a16:creationId xmlns:a16="http://schemas.microsoft.com/office/drawing/2014/main" id="{2147B7A9-2E32-4507-9428-FFE5403DB7CB}"/>
                </a:ext>
              </a:extLst>
            </p:cNvPr>
            <p:cNvSpPr/>
            <p:nvPr/>
          </p:nvSpPr>
          <p:spPr>
            <a:xfrm>
              <a:off x="4852935" y="5082879"/>
              <a:ext cx="792000" cy="923334"/>
            </a:xfrm>
            <a:custGeom>
              <a:avLst/>
              <a:gdLst>
                <a:gd name="connsiteX0" fmla="*/ 0 w 792000"/>
                <a:gd name="connsiteY0" fmla="*/ 0 h 923334"/>
                <a:gd name="connsiteX1" fmla="*/ 792000 w 792000"/>
                <a:gd name="connsiteY1" fmla="*/ 0 h 923334"/>
                <a:gd name="connsiteX2" fmla="*/ 792000 w 792000"/>
                <a:gd name="connsiteY2" fmla="*/ 131334 h 923334"/>
                <a:gd name="connsiteX3" fmla="*/ 0 w 792000"/>
                <a:gd name="connsiteY3" fmla="*/ 923334 h 923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000" h="923334">
                  <a:moveTo>
                    <a:pt x="0" y="0"/>
                  </a:moveTo>
                  <a:lnTo>
                    <a:pt x="792000" y="0"/>
                  </a:lnTo>
                  <a:lnTo>
                    <a:pt x="792000" y="131334"/>
                  </a:lnTo>
                  <a:lnTo>
                    <a:pt x="0" y="9233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55" name="이등변 삼각형 954">
              <a:extLst>
                <a:ext uri="{FF2B5EF4-FFF2-40B4-BE49-F238E27FC236}">
                  <a16:creationId xmlns:a16="http://schemas.microsoft.com/office/drawing/2014/main" id="{2B7A576F-2050-49F9-BA65-055E8ADDD838}"/>
                </a:ext>
              </a:extLst>
            </p:cNvPr>
            <p:cNvSpPr/>
            <p:nvPr/>
          </p:nvSpPr>
          <p:spPr>
            <a:xfrm>
              <a:off x="4737414" y="4551119"/>
              <a:ext cx="1023041" cy="53795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56" name="타원 955">
            <a:extLst>
              <a:ext uri="{FF2B5EF4-FFF2-40B4-BE49-F238E27FC236}">
                <a16:creationId xmlns:a16="http://schemas.microsoft.com/office/drawing/2014/main" id="{8FDB84D4-756C-4D04-95F0-4D299E89B60F}"/>
              </a:ext>
            </a:extLst>
          </p:cNvPr>
          <p:cNvSpPr/>
          <p:nvPr/>
        </p:nvSpPr>
        <p:spPr>
          <a:xfrm>
            <a:off x="1129618" y="5339817"/>
            <a:ext cx="642025" cy="6420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7" name="사각형: 둥근 위쪽 모서리 956">
            <a:extLst>
              <a:ext uri="{FF2B5EF4-FFF2-40B4-BE49-F238E27FC236}">
                <a16:creationId xmlns:a16="http://schemas.microsoft.com/office/drawing/2014/main" id="{3B14256B-F2B0-453B-A8C2-02D221B9A450}"/>
              </a:ext>
            </a:extLst>
          </p:cNvPr>
          <p:cNvSpPr/>
          <p:nvPr/>
        </p:nvSpPr>
        <p:spPr>
          <a:xfrm rot="16200000">
            <a:off x="2489664" y="2826897"/>
            <a:ext cx="792000" cy="362545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8" name="타원 957">
            <a:extLst>
              <a:ext uri="{FF2B5EF4-FFF2-40B4-BE49-F238E27FC236}">
                <a16:creationId xmlns:a16="http://schemas.microsoft.com/office/drawing/2014/main" id="{5C751C73-6863-4EFD-8643-8313DE5E8311}"/>
              </a:ext>
            </a:extLst>
          </p:cNvPr>
          <p:cNvSpPr/>
          <p:nvPr/>
        </p:nvSpPr>
        <p:spPr>
          <a:xfrm>
            <a:off x="1129618" y="4318612"/>
            <a:ext cx="642025" cy="6420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59" name="그룹 958">
            <a:extLst>
              <a:ext uri="{FF2B5EF4-FFF2-40B4-BE49-F238E27FC236}">
                <a16:creationId xmlns:a16="http://schemas.microsoft.com/office/drawing/2014/main" id="{031F4640-CE16-4218-B681-6B1EB64E26BF}"/>
              </a:ext>
            </a:extLst>
          </p:cNvPr>
          <p:cNvGrpSpPr/>
          <p:nvPr/>
        </p:nvGrpSpPr>
        <p:grpSpPr>
          <a:xfrm>
            <a:off x="4582869" y="3580531"/>
            <a:ext cx="1023041" cy="1455094"/>
            <a:chOff x="4737414" y="4551119"/>
            <a:chExt cx="1023041" cy="1455094"/>
          </a:xfrm>
          <a:solidFill>
            <a:schemeClr val="accent3">
              <a:lumMod val="75000"/>
            </a:schemeClr>
          </a:solidFill>
        </p:grpSpPr>
        <p:sp>
          <p:nvSpPr>
            <p:cNvPr id="960" name="자유형: 도형 959">
              <a:extLst>
                <a:ext uri="{FF2B5EF4-FFF2-40B4-BE49-F238E27FC236}">
                  <a16:creationId xmlns:a16="http://schemas.microsoft.com/office/drawing/2014/main" id="{69CCC353-A46D-4017-90DF-8F263B8FDE06}"/>
                </a:ext>
              </a:extLst>
            </p:cNvPr>
            <p:cNvSpPr/>
            <p:nvPr/>
          </p:nvSpPr>
          <p:spPr>
            <a:xfrm>
              <a:off x="4852935" y="5082879"/>
              <a:ext cx="792000" cy="923334"/>
            </a:xfrm>
            <a:custGeom>
              <a:avLst/>
              <a:gdLst>
                <a:gd name="connsiteX0" fmla="*/ 0 w 792000"/>
                <a:gd name="connsiteY0" fmla="*/ 0 h 923334"/>
                <a:gd name="connsiteX1" fmla="*/ 792000 w 792000"/>
                <a:gd name="connsiteY1" fmla="*/ 0 h 923334"/>
                <a:gd name="connsiteX2" fmla="*/ 792000 w 792000"/>
                <a:gd name="connsiteY2" fmla="*/ 131334 h 923334"/>
                <a:gd name="connsiteX3" fmla="*/ 0 w 792000"/>
                <a:gd name="connsiteY3" fmla="*/ 923334 h 923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000" h="923334">
                  <a:moveTo>
                    <a:pt x="0" y="0"/>
                  </a:moveTo>
                  <a:lnTo>
                    <a:pt x="792000" y="0"/>
                  </a:lnTo>
                  <a:lnTo>
                    <a:pt x="792000" y="131334"/>
                  </a:lnTo>
                  <a:lnTo>
                    <a:pt x="0" y="9233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61" name="이등변 삼각형 960">
              <a:extLst>
                <a:ext uri="{FF2B5EF4-FFF2-40B4-BE49-F238E27FC236}">
                  <a16:creationId xmlns:a16="http://schemas.microsoft.com/office/drawing/2014/main" id="{AEF8DF0D-A00F-48D7-8CC6-B84D3689A319}"/>
                </a:ext>
              </a:extLst>
            </p:cNvPr>
            <p:cNvSpPr/>
            <p:nvPr/>
          </p:nvSpPr>
          <p:spPr>
            <a:xfrm>
              <a:off x="4737414" y="4551119"/>
              <a:ext cx="1023041" cy="53795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62" name="사각형: 둥근 위쪽 모서리 961">
            <a:extLst>
              <a:ext uri="{FF2B5EF4-FFF2-40B4-BE49-F238E27FC236}">
                <a16:creationId xmlns:a16="http://schemas.microsoft.com/office/drawing/2014/main" id="{55228A6B-57F9-4538-8790-B5AD7F855020}"/>
              </a:ext>
            </a:extLst>
          </p:cNvPr>
          <p:cNvSpPr/>
          <p:nvPr/>
        </p:nvSpPr>
        <p:spPr>
          <a:xfrm rot="16200000">
            <a:off x="2412390" y="1882964"/>
            <a:ext cx="792000" cy="347091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3" name="타원 962">
            <a:extLst>
              <a:ext uri="{FF2B5EF4-FFF2-40B4-BE49-F238E27FC236}">
                <a16:creationId xmlns:a16="http://schemas.microsoft.com/office/drawing/2014/main" id="{D419ED7C-4C38-4948-9AC5-DFAA9C9DA581}"/>
              </a:ext>
            </a:extLst>
          </p:cNvPr>
          <p:cNvSpPr/>
          <p:nvPr/>
        </p:nvSpPr>
        <p:spPr>
          <a:xfrm>
            <a:off x="1129618" y="3297406"/>
            <a:ext cx="642025" cy="6420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64" name="그룹 963">
            <a:extLst>
              <a:ext uri="{FF2B5EF4-FFF2-40B4-BE49-F238E27FC236}">
                <a16:creationId xmlns:a16="http://schemas.microsoft.com/office/drawing/2014/main" id="{853AF96A-81C8-4B5E-ACA5-A5EE79DD5782}"/>
              </a:ext>
            </a:extLst>
          </p:cNvPr>
          <p:cNvGrpSpPr/>
          <p:nvPr/>
        </p:nvGrpSpPr>
        <p:grpSpPr>
          <a:xfrm>
            <a:off x="4428324" y="2559325"/>
            <a:ext cx="1023041" cy="1455094"/>
            <a:chOff x="4737414" y="4551119"/>
            <a:chExt cx="1023041" cy="1455094"/>
          </a:xfrm>
          <a:solidFill>
            <a:schemeClr val="accent2">
              <a:lumMod val="75000"/>
            </a:schemeClr>
          </a:solidFill>
        </p:grpSpPr>
        <p:sp>
          <p:nvSpPr>
            <p:cNvPr id="965" name="자유형: 도형 964">
              <a:extLst>
                <a:ext uri="{FF2B5EF4-FFF2-40B4-BE49-F238E27FC236}">
                  <a16:creationId xmlns:a16="http://schemas.microsoft.com/office/drawing/2014/main" id="{B3036E25-FA86-488E-9A98-39C58002CBA2}"/>
                </a:ext>
              </a:extLst>
            </p:cNvPr>
            <p:cNvSpPr/>
            <p:nvPr/>
          </p:nvSpPr>
          <p:spPr>
            <a:xfrm>
              <a:off x="4852935" y="5082879"/>
              <a:ext cx="792000" cy="923334"/>
            </a:xfrm>
            <a:custGeom>
              <a:avLst/>
              <a:gdLst>
                <a:gd name="connsiteX0" fmla="*/ 0 w 792000"/>
                <a:gd name="connsiteY0" fmla="*/ 0 h 923334"/>
                <a:gd name="connsiteX1" fmla="*/ 792000 w 792000"/>
                <a:gd name="connsiteY1" fmla="*/ 0 h 923334"/>
                <a:gd name="connsiteX2" fmla="*/ 792000 w 792000"/>
                <a:gd name="connsiteY2" fmla="*/ 131334 h 923334"/>
                <a:gd name="connsiteX3" fmla="*/ 0 w 792000"/>
                <a:gd name="connsiteY3" fmla="*/ 923334 h 923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000" h="923334">
                  <a:moveTo>
                    <a:pt x="0" y="0"/>
                  </a:moveTo>
                  <a:lnTo>
                    <a:pt x="792000" y="0"/>
                  </a:lnTo>
                  <a:lnTo>
                    <a:pt x="792000" y="131334"/>
                  </a:lnTo>
                  <a:lnTo>
                    <a:pt x="0" y="9233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66" name="이등변 삼각형 965">
              <a:extLst>
                <a:ext uri="{FF2B5EF4-FFF2-40B4-BE49-F238E27FC236}">
                  <a16:creationId xmlns:a16="http://schemas.microsoft.com/office/drawing/2014/main" id="{89E806EE-5CE5-42FD-8820-36F02F839ACA}"/>
                </a:ext>
              </a:extLst>
            </p:cNvPr>
            <p:cNvSpPr/>
            <p:nvPr/>
          </p:nvSpPr>
          <p:spPr>
            <a:xfrm>
              <a:off x="4737414" y="4551119"/>
              <a:ext cx="1023041" cy="53795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67" name="사각형: 둥근 위쪽 모서리 966">
            <a:extLst>
              <a:ext uri="{FF2B5EF4-FFF2-40B4-BE49-F238E27FC236}">
                <a16:creationId xmlns:a16="http://schemas.microsoft.com/office/drawing/2014/main" id="{8581E2C4-EB6E-4AFA-A769-D1BB7F2E7AD2}"/>
              </a:ext>
            </a:extLst>
          </p:cNvPr>
          <p:cNvSpPr/>
          <p:nvPr/>
        </p:nvSpPr>
        <p:spPr>
          <a:xfrm rot="16200000">
            <a:off x="2335118" y="939030"/>
            <a:ext cx="792000" cy="3316365"/>
          </a:xfrm>
          <a:prstGeom prst="round2SameRect">
            <a:avLst>
              <a:gd name="adj1" fmla="val 5000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8" name="타원 967">
            <a:extLst>
              <a:ext uri="{FF2B5EF4-FFF2-40B4-BE49-F238E27FC236}">
                <a16:creationId xmlns:a16="http://schemas.microsoft.com/office/drawing/2014/main" id="{211606F1-F11C-4F8E-9D23-22E53080545A}"/>
              </a:ext>
            </a:extLst>
          </p:cNvPr>
          <p:cNvSpPr/>
          <p:nvPr/>
        </p:nvSpPr>
        <p:spPr>
          <a:xfrm>
            <a:off x="1129618" y="2276200"/>
            <a:ext cx="642025" cy="6420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69" name="그룹 968">
            <a:extLst>
              <a:ext uri="{FF2B5EF4-FFF2-40B4-BE49-F238E27FC236}">
                <a16:creationId xmlns:a16="http://schemas.microsoft.com/office/drawing/2014/main" id="{3F4321CE-19C2-45D3-BD8C-171ABA063957}"/>
              </a:ext>
            </a:extLst>
          </p:cNvPr>
          <p:cNvGrpSpPr/>
          <p:nvPr/>
        </p:nvGrpSpPr>
        <p:grpSpPr>
          <a:xfrm>
            <a:off x="4273779" y="1538119"/>
            <a:ext cx="1023041" cy="1455094"/>
            <a:chOff x="4737414" y="4551119"/>
            <a:chExt cx="1023041" cy="1455094"/>
          </a:xfrm>
        </p:grpSpPr>
        <p:sp>
          <p:nvSpPr>
            <p:cNvPr id="970" name="자유형: 도형 969">
              <a:extLst>
                <a:ext uri="{FF2B5EF4-FFF2-40B4-BE49-F238E27FC236}">
                  <a16:creationId xmlns:a16="http://schemas.microsoft.com/office/drawing/2014/main" id="{C3F27411-3343-4640-A33D-27496F5DC111}"/>
                </a:ext>
              </a:extLst>
            </p:cNvPr>
            <p:cNvSpPr/>
            <p:nvPr/>
          </p:nvSpPr>
          <p:spPr>
            <a:xfrm>
              <a:off x="4852935" y="5082879"/>
              <a:ext cx="792000" cy="923334"/>
            </a:xfrm>
            <a:custGeom>
              <a:avLst/>
              <a:gdLst>
                <a:gd name="connsiteX0" fmla="*/ 0 w 792000"/>
                <a:gd name="connsiteY0" fmla="*/ 0 h 923334"/>
                <a:gd name="connsiteX1" fmla="*/ 792000 w 792000"/>
                <a:gd name="connsiteY1" fmla="*/ 0 h 923334"/>
                <a:gd name="connsiteX2" fmla="*/ 792000 w 792000"/>
                <a:gd name="connsiteY2" fmla="*/ 131334 h 923334"/>
                <a:gd name="connsiteX3" fmla="*/ 0 w 792000"/>
                <a:gd name="connsiteY3" fmla="*/ 923334 h 923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000" h="923334">
                  <a:moveTo>
                    <a:pt x="0" y="0"/>
                  </a:moveTo>
                  <a:lnTo>
                    <a:pt x="792000" y="0"/>
                  </a:lnTo>
                  <a:lnTo>
                    <a:pt x="792000" y="131334"/>
                  </a:lnTo>
                  <a:lnTo>
                    <a:pt x="0" y="92333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71" name="이등변 삼각형 970">
              <a:extLst>
                <a:ext uri="{FF2B5EF4-FFF2-40B4-BE49-F238E27FC236}">
                  <a16:creationId xmlns:a16="http://schemas.microsoft.com/office/drawing/2014/main" id="{AEDB375A-CD32-4F28-BB24-1E73F2E34EC7}"/>
                </a:ext>
              </a:extLst>
            </p:cNvPr>
            <p:cNvSpPr/>
            <p:nvPr/>
          </p:nvSpPr>
          <p:spPr>
            <a:xfrm>
              <a:off x="4737414" y="4551119"/>
              <a:ext cx="1023041" cy="537955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72" name="Isosceles Triangle 51">
            <a:extLst>
              <a:ext uri="{FF2B5EF4-FFF2-40B4-BE49-F238E27FC236}">
                <a16:creationId xmlns:a16="http://schemas.microsoft.com/office/drawing/2014/main" id="{CD1F4313-8A81-43D9-8C3B-6552B3E93315}"/>
              </a:ext>
            </a:extLst>
          </p:cNvPr>
          <p:cNvSpPr/>
          <p:nvPr/>
        </p:nvSpPr>
        <p:spPr>
          <a:xfrm>
            <a:off x="1307995" y="2512047"/>
            <a:ext cx="285270" cy="20919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73" name="Rectangle 15">
            <a:extLst>
              <a:ext uri="{FF2B5EF4-FFF2-40B4-BE49-F238E27FC236}">
                <a16:creationId xmlns:a16="http://schemas.microsoft.com/office/drawing/2014/main" id="{EA5F36DA-5F92-4F01-B12D-C72D5E5C5122}"/>
              </a:ext>
            </a:extLst>
          </p:cNvPr>
          <p:cNvSpPr/>
          <p:nvPr/>
        </p:nvSpPr>
        <p:spPr>
          <a:xfrm rot="5400000">
            <a:off x="1317238" y="4501702"/>
            <a:ext cx="276210" cy="275844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74" name="Rounded Rectangle 5">
            <a:extLst>
              <a:ext uri="{FF2B5EF4-FFF2-40B4-BE49-F238E27FC236}">
                <a16:creationId xmlns:a16="http://schemas.microsoft.com/office/drawing/2014/main" id="{525E62A7-80BD-49E7-94E6-E7AB0B5B8160}"/>
              </a:ext>
            </a:extLst>
          </p:cNvPr>
          <p:cNvSpPr/>
          <p:nvPr/>
        </p:nvSpPr>
        <p:spPr>
          <a:xfrm flipH="1">
            <a:off x="1282882" y="3492901"/>
            <a:ext cx="335496" cy="27676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75" name="Rectangle 16">
            <a:extLst>
              <a:ext uri="{FF2B5EF4-FFF2-40B4-BE49-F238E27FC236}">
                <a16:creationId xmlns:a16="http://schemas.microsoft.com/office/drawing/2014/main" id="{B25A084A-22EC-4E9A-AF70-43D3298438F2}"/>
              </a:ext>
            </a:extLst>
          </p:cNvPr>
          <p:cNvSpPr/>
          <p:nvPr/>
        </p:nvSpPr>
        <p:spPr>
          <a:xfrm>
            <a:off x="1255681" y="5549897"/>
            <a:ext cx="337584" cy="22186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76" name="그룹 975">
            <a:extLst>
              <a:ext uri="{FF2B5EF4-FFF2-40B4-BE49-F238E27FC236}">
                <a16:creationId xmlns:a16="http://schemas.microsoft.com/office/drawing/2014/main" id="{749EF622-C5EF-4309-8DF4-F743791B3F2A}"/>
              </a:ext>
            </a:extLst>
          </p:cNvPr>
          <p:cNvGrpSpPr/>
          <p:nvPr/>
        </p:nvGrpSpPr>
        <p:grpSpPr>
          <a:xfrm>
            <a:off x="1982595" y="2309107"/>
            <a:ext cx="2104865" cy="566386"/>
            <a:chOff x="1982595" y="2309107"/>
            <a:chExt cx="2104865" cy="566386"/>
          </a:xfrm>
        </p:grpSpPr>
        <p:sp>
          <p:nvSpPr>
            <p:cNvPr id="977" name="TextBox 976">
              <a:extLst>
                <a:ext uri="{FF2B5EF4-FFF2-40B4-BE49-F238E27FC236}">
                  <a16:creationId xmlns:a16="http://schemas.microsoft.com/office/drawing/2014/main" id="{898A143F-2F7A-425E-9D76-8D5DFA0DBD12}"/>
                </a:ext>
              </a:extLst>
            </p:cNvPr>
            <p:cNvSpPr txBox="1"/>
            <p:nvPr/>
          </p:nvSpPr>
          <p:spPr>
            <a:xfrm>
              <a:off x="1982595" y="2309107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978" name="TextBox 977">
              <a:extLst>
                <a:ext uri="{FF2B5EF4-FFF2-40B4-BE49-F238E27FC236}">
                  <a16:creationId xmlns:a16="http://schemas.microsoft.com/office/drawing/2014/main" id="{CA907416-8C36-47EB-B4B4-F288C3DCE475}"/>
                </a:ext>
              </a:extLst>
            </p:cNvPr>
            <p:cNvSpPr txBox="1"/>
            <p:nvPr/>
          </p:nvSpPr>
          <p:spPr>
            <a:xfrm>
              <a:off x="1982595" y="2610805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979" name="그룹 978">
            <a:extLst>
              <a:ext uri="{FF2B5EF4-FFF2-40B4-BE49-F238E27FC236}">
                <a16:creationId xmlns:a16="http://schemas.microsoft.com/office/drawing/2014/main" id="{E1D83D05-8B90-4D29-878F-08B1318AF876}"/>
              </a:ext>
            </a:extLst>
          </p:cNvPr>
          <p:cNvGrpSpPr/>
          <p:nvPr/>
        </p:nvGrpSpPr>
        <p:grpSpPr>
          <a:xfrm>
            <a:off x="1982595" y="3331477"/>
            <a:ext cx="2104865" cy="566386"/>
            <a:chOff x="1982595" y="2309107"/>
            <a:chExt cx="2104865" cy="566386"/>
          </a:xfrm>
        </p:grpSpPr>
        <p:sp>
          <p:nvSpPr>
            <p:cNvPr id="980" name="TextBox 979">
              <a:extLst>
                <a:ext uri="{FF2B5EF4-FFF2-40B4-BE49-F238E27FC236}">
                  <a16:creationId xmlns:a16="http://schemas.microsoft.com/office/drawing/2014/main" id="{F18695D9-B513-4600-91A7-8BA8550A8F71}"/>
                </a:ext>
              </a:extLst>
            </p:cNvPr>
            <p:cNvSpPr txBox="1"/>
            <p:nvPr/>
          </p:nvSpPr>
          <p:spPr>
            <a:xfrm>
              <a:off x="1982595" y="2309107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981" name="TextBox 980">
              <a:extLst>
                <a:ext uri="{FF2B5EF4-FFF2-40B4-BE49-F238E27FC236}">
                  <a16:creationId xmlns:a16="http://schemas.microsoft.com/office/drawing/2014/main" id="{723C2858-5516-4FF4-B8DD-401DCF834202}"/>
                </a:ext>
              </a:extLst>
            </p:cNvPr>
            <p:cNvSpPr txBox="1"/>
            <p:nvPr/>
          </p:nvSpPr>
          <p:spPr>
            <a:xfrm>
              <a:off x="1982595" y="2610805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982" name="그룹 981">
            <a:extLst>
              <a:ext uri="{FF2B5EF4-FFF2-40B4-BE49-F238E27FC236}">
                <a16:creationId xmlns:a16="http://schemas.microsoft.com/office/drawing/2014/main" id="{AAE2F3BF-6F07-4E4A-A099-7B00EE8699B6}"/>
              </a:ext>
            </a:extLst>
          </p:cNvPr>
          <p:cNvGrpSpPr/>
          <p:nvPr/>
        </p:nvGrpSpPr>
        <p:grpSpPr>
          <a:xfrm>
            <a:off x="1982595" y="4353847"/>
            <a:ext cx="2104865" cy="566386"/>
            <a:chOff x="1982595" y="2309107"/>
            <a:chExt cx="2104865" cy="566386"/>
          </a:xfrm>
        </p:grpSpPr>
        <p:sp>
          <p:nvSpPr>
            <p:cNvPr id="983" name="TextBox 982">
              <a:extLst>
                <a:ext uri="{FF2B5EF4-FFF2-40B4-BE49-F238E27FC236}">
                  <a16:creationId xmlns:a16="http://schemas.microsoft.com/office/drawing/2014/main" id="{6C0F062F-6638-408F-838E-5CE6B0E51C6A}"/>
                </a:ext>
              </a:extLst>
            </p:cNvPr>
            <p:cNvSpPr txBox="1"/>
            <p:nvPr/>
          </p:nvSpPr>
          <p:spPr>
            <a:xfrm>
              <a:off x="1982595" y="2309107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984" name="TextBox 983">
              <a:extLst>
                <a:ext uri="{FF2B5EF4-FFF2-40B4-BE49-F238E27FC236}">
                  <a16:creationId xmlns:a16="http://schemas.microsoft.com/office/drawing/2014/main" id="{D507029B-72CD-457B-948D-C4942FCFD3FF}"/>
                </a:ext>
              </a:extLst>
            </p:cNvPr>
            <p:cNvSpPr txBox="1"/>
            <p:nvPr/>
          </p:nvSpPr>
          <p:spPr>
            <a:xfrm>
              <a:off x="1982595" y="2610805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985" name="그룹 984">
            <a:extLst>
              <a:ext uri="{FF2B5EF4-FFF2-40B4-BE49-F238E27FC236}">
                <a16:creationId xmlns:a16="http://schemas.microsoft.com/office/drawing/2014/main" id="{97CCF163-0037-4292-82AE-AC1E914DC198}"/>
              </a:ext>
            </a:extLst>
          </p:cNvPr>
          <p:cNvGrpSpPr/>
          <p:nvPr/>
        </p:nvGrpSpPr>
        <p:grpSpPr>
          <a:xfrm>
            <a:off x="1982595" y="5376217"/>
            <a:ext cx="2104865" cy="566386"/>
            <a:chOff x="1982595" y="2309107"/>
            <a:chExt cx="2104865" cy="566386"/>
          </a:xfrm>
        </p:grpSpPr>
        <p:sp>
          <p:nvSpPr>
            <p:cNvPr id="986" name="TextBox 985">
              <a:extLst>
                <a:ext uri="{FF2B5EF4-FFF2-40B4-BE49-F238E27FC236}">
                  <a16:creationId xmlns:a16="http://schemas.microsoft.com/office/drawing/2014/main" id="{7F4B770F-1A57-4285-A513-2B98CE057BEF}"/>
                </a:ext>
              </a:extLst>
            </p:cNvPr>
            <p:cNvSpPr txBox="1"/>
            <p:nvPr/>
          </p:nvSpPr>
          <p:spPr>
            <a:xfrm>
              <a:off x="1982595" y="2309107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987" name="TextBox 986">
              <a:extLst>
                <a:ext uri="{FF2B5EF4-FFF2-40B4-BE49-F238E27FC236}">
                  <a16:creationId xmlns:a16="http://schemas.microsoft.com/office/drawing/2014/main" id="{9B4F8DA5-E0C0-447D-AA77-42EAB93D8D43}"/>
                </a:ext>
              </a:extLst>
            </p:cNvPr>
            <p:cNvSpPr txBox="1"/>
            <p:nvPr/>
          </p:nvSpPr>
          <p:spPr>
            <a:xfrm>
              <a:off x="1982595" y="2610805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988" name="그룹 987">
            <a:extLst>
              <a:ext uri="{FF2B5EF4-FFF2-40B4-BE49-F238E27FC236}">
                <a16:creationId xmlns:a16="http://schemas.microsoft.com/office/drawing/2014/main" id="{90283793-C081-4248-990C-9EAEF954C6F4}"/>
              </a:ext>
            </a:extLst>
          </p:cNvPr>
          <p:cNvGrpSpPr/>
          <p:nvPr/>
        </p:nvGrpSpPr>
        <p:grpSpPr>
          <a:xfrm>
            <a:off x="5647341" y="5523291"/>
            <a:ext cx="3169070" cy="307777"/>
            <a:chOff x="5907749" y="4319667"/>
            <a:chExt cx="3169070" cy="307777"/>
          </a:xfrm>
        </p:grpSpPr>
        <p:sp>
          <p:nvSpPr>
            <p:cNvPr id="989" name="TextBox 988">
              <a:extLst>
                <a:ext uri="{FF2B5EF4-FFF2-40B4-BE49-F238E27FC236}">
                  <a16:creationId xmlns:a16="http://schemas.microsoft.com/office/drawing/2014/main" id="{604BAC81-D9E0-4DDB-81E9-4868B36C01CE}"/>
                </a:ext>
              </a:extLst>
            </p:cNvPr>
            <p:cNvSpPr txBox="1"/>
            <p:nvPr/>
          </p:nvSpPr>
          <p:spPr>
            <a:xfrm>
              <a:off x="6748315" y="4319667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D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990" name="Straight Connector 16">
              <a:extLst>
                <a:ext uri="{FF2B5EF4-FFF2-40B4-BE49-F238E27FC236}">
                  <a16:creationId xmlns:a16="http://schemas.microsoft.com/office/drawing/2014/main" id="{2A40218C-C212-40DF-9859-FBB153AC7A0E}"/>
                </a:ext>
              </a:extLst>
            </p:cNvPr>
            <p:cNvCxnSpPr>
              <a:cxnSpLocks/>
              <a:endCxn id="989" idx="3"/>
            </p:cNvCxnSpPr>
            <p:nvPr/>
          </p:nvCxnSpPr>
          <p:spPr>
            <a:xfrm flipH="1" flipV="1">
              <a:off x="8323846" y="4473556"/>
              <a:ext cx="752973" cy="4715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1" name="Straight Connector 16">
              <a:extLst>
                <a:ext uri="{FF2B5EF4-FFF2-40B4-BE49-F238E27FC236}">
                  <a16:creationId xmlns:a16="http://schemas.microsoft.com/office/drawing/2014/main" id="{51F22943-EC2C-4B12-8811-232D159C29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07749" y="4470257"/>
              <a:ext cx="838951" cy="4715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2" name="그룹 991">
            <a:extLst>
              <a:ext uri="{FF2B5EF4-FFF2-40B4-BE49-F238E27FC236}">
                <a16:creationId xmlns:a16="http://schemas.microsoft.com/office/drawing/2014/main" id="{5384C94F-A421-4971-BF88-1504F069ED9F}"/>
              </a:ext>
            </a:extLst>
          </p:cNvPr>
          <p:cNvGrpSpPr/>
          <p:nvPr/>
        </p:nvGrpSpPr>
        <p:grpSpPr>
          <a:xfrm>
            <a:off x="5647341" y="4501166"/>
            <a:ext cx="3169070" cy="307777"/>
            <a:chOff x="5907749" y="3230142"/>
            <a:chExt cx="3169070" cy="307777"/>
          </a:xfrm>
        </p:grpSpPr>
        <p:sp>
          <p:nvSpPr>
            <p:cNvPr id="993" name="TextBox 992">
              <a:extLst>
                <a:ext uri="{FF2B5EF4-FFF2-40B4-BE49-F238E27FC236}">
                  <a16:creationId xmlns:a16="http://schemas.microsoft.com/office/drawing/2014/main" id="{A1F6F018-379A-4111-823E-63BAA434F22D}"/>
                </a:ext>
              </a:extLst>
            </p:cNvPr>
            <p:cNvSpPr txBox="1"/>
            <p:nvPr/>
          </p:nvSpPr>
          <p:spPr>
            <a:xfrm>
              <a:off x="6748315" y="3230142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C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994" name="Straight Connector 17">
              <a:extLst>
                <a:ext uri="{FF2B5EF4-FFF2-40B4-BE49-F238E27FC236}">
                  <a16:creationId xmlns:a16="http://schemas.microsoft.com/office/drawing/2014/main" id="{53DFFC59-3BA4-40C2-BF11-235B4565898D}"/>
                </a:ext>
              </a:extLst>
            </p:cNvPr>
            <p:cNvCxnSpPr>
              <a:cxnSpLocks/>
              <a:endCxn id="993" idx="3"/>
            </p:cNvCxnSpPr>
            <p:nvPr/>
          </p:nvCxnSpPr>
          <p:spPr>
            <a:xfrm flipH="1">
              <a:off x="8323846" y="3383090"/>
              <a:ext cx="752973" cy="941"/>
            </a:xfrm>
            <a:prstGeom prst="line">
              <a:avLst/>
            </a:prstGeom>
            <a:ln w="190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5" name="Straight Connector 17">
              <a:extLst>
                <a:ext uri="{FF2B5EF4-FFF2-40B4-BE49-F238E27FC236}">
                  <a16:creationId xmlns:a16="http://schemas.microsoft.com/office/drawing/2014/main" id="{29E9F809-13E5-40F6-8EA7-23967992CE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07749" y="3379791"/>
              <a:ext cx="838951" cy="941"/>
            </a:xfrm>
            <a:prstGeom prst="line">
              <a:avLst/>
            </a:prstGeom>
            <a:ln w="190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6" name="그룹 995">
            <a:extLst>
              <a:ext uri="{FF2B5EF4-FFF2-40B4-BE49-F238E27FC236}">
                <a16:creationId xmlns:a16="http://schemas.microsoft.com/office/drawing/2014/main" id="{3A9340F9-6EED-4A9E-AAB7-78C815B7449F}"/>
              </a:ext>
            </a:extLst>
          </p:cNvPr>
          <p:cNvGrpSpPr/>
          <p:nvPr/>
        </p:nvGrpSpPr>
        <p:grpSpPr>
          <a:xfrm>
            <a:off x="5647341" y="3479041"/>
            <a:ext cx="3169070" cy="307777"/>
            <a:chOff x="5907749" y="2140617"/>
            <a:chExt cx="3169070" cy="307777"/>
          </a:xfrm>
        </p:grpSpPr>
        <p:sp>
          <p:nvSpPr>
            <p:cNvPr id="997" name="TextBox 996">
              <a:extLst>
                <a:ext uri="{FF2B5EF4-FFF2-40B4-BE49-F238E27FC236}">
                  <a16:creationId xmlns:a16="http://schemas.microsoft.com/office/drawing/2014/main" id="{767F6EB8-D639-4846-8EBE-B6B801310A7F}"/>
                </a:ext>
              </a:extLst>
            </p:cNvPr>
            <p:cNvSpPr txBox="1"/>
            <p:nvPr/>
          </p:nvSpPr>
          <p:spPr>
            <a:xfrm>
              <a:off x="6748315" y="2140617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B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998" name="Straight Connector 18">
              <a:extLst>
                <a:ext uri="{FF2B5EF4-FFF2-40B4-BE49-F238E27FC236}">
                  <a16:creationId xmlns:a16="http://schemas.microsoft.com/office/drawing/2014/main" id="{8AF7DDD5-3567-4CD6-AF20-4ABD5826B292}"/>
                </a:ext>
              </a:extLst>
            </p:cNvPr>
            <p:cNvCxnSpPr>
              <a:cxnSpLocks/>
              <a:endCxn id="997" idx="3"/>
            </p:cNvCxnSpPr>
            <p:nvPr/>
          </p:nvCxnSpPr>
          <p:spPr>
            <a:xfrm flipH="1">
              <a:off x="8323846" y="2287909"/>
              <a:ext cx="752973" cy="659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9" name="Straight Connector 18">
              <a:extLst>
                <a:ext uri="{FF2B5EF4-FFF2-40B4-BE49-F238E27FC236}">
                  <a16:creationId xmlns:a16="http://schemas.microsoft.com/office/drawing/2014/main" id="{84939314-269E-4E00-B8C9-28D618365F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07749" y="2284610"/>
              <a:ext cx="838951" cy="659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0" name="그룹 999">
            <a:extLst>
              <a:ext uri="{FF2B5EF4-FFF2-40B4-BE49-F238E27FC236}">
                <a16:creationId xmlns:a16="http://schemas.microsoft.com/office/drawing/2014/main" id="{C4EDFDF2-AC1F-401E-8122-4C4217CFCD86}"/>
              </a:ext>
            </a:extLst>
          </p:cNvPr>
          <p:cNvGrpSpPr/>
          <p:nvPr/>
        </p:nvGrpSpPr>
        <p:grpSpPr>
          <a:xfrm>
            <a:off x="5647341" y="2456916"/>
            <a:ext cx="3169070" cy="307777"/>
            <a:chOff x="5907749" y="5409193"/>
            <a:chExt cx="3169070" cy="307777"/>
          </a:xfrm>
        </p:grpSpPr>
        <p:cxnSp>
          <p:nvCxnSpPr>
            <p:cNvPr id="1001" name="Straight Connector 16">
              <a:extLst>
                <a:ext uri="{FF2B5EF4-FFF2-40B4-BE49-F238E27FC236}">
                  <a16:creationId xmlns:a16="http://schemas.microsoft.com/office/drawing/2014/main" id="{97973759-7D40-4ACE-8BD1-CDA31654B8C9}"/>
                </a:ext>
              </a:extLst>
            </p:cNvPr>
            <p:cNvCxnSpPr>
              <a:cxnSpLocks/>
              <a:endCxn id="1002" idx="3"/>
            </p:cNvCxnSpPr>
            <p:nvPr/>
          </p:nvCxnSpPr>
          <p:spPr>
            <a:xfrm flipH="1" flipV="1">
              <a:off x="8323846" y="5563082"/>
              <a:ext cx="752973" cy="10371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2" name="TextBox 1001">
              <a:extLst>
                <a:ext uri="{FF2B5EF4-FFF2-40B4-BE49-F238E27FC236}">
                  <a16:creationId xmlns:a16="http://schemas.microsoft.com/office/drawing/2014/main" id="{661522C8-1DEC-4CD1-B078-31A13F8AA1BA}"/>
                </a:ext>
              </a:extLst>
            </p:cNvPr>
            <p:cNvSpPr txBox="1"/>
            <p:nvPr/>
          </p:nvSpPr>
          <p:spPr>
            <a:xfrm>
              <a:off x="6748315" y="5409193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1003" name="Straight Connector 16">
              <a:extLst>
                <a:ext uri="{FF2B5EF4-FFF2-40B4-BE49-F238E27FC236}">
                  <a16:creationId xmlns:a16="http://schemas.microsoft.com/office/drawing/2014/main" id="{66EE44D5-ED62-4AEF-9476-65B555DCCFF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07749" y="5559783"/>
              <a:ext cx="838951" cy="10371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4" name="TextBox 1003">
            <a:extLst>
              <a:ext uri="{FF2B5EF4-FFF2-40B4-BE49-F238E27FC236}">
                <a16:creationId xmlns:a16="http://schemas.microsoft.com/office/drawing/2014/main" id="{B99853C3-5532-4347-A1A4-C27F1B0DD3C5}"/>
              </a:ext>
            </a:extLst>
          </p:cNvPr>
          <p:cNvSpPr txBox="1"/>
          <p:nvPr/>
        </p:nvSpPr>
        <p:spPr>
          <a:xfrm>
            <a:off x="8905424" y="2292824"/>
            <a:ext cx="2417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05" name="TextBox 1004">
            <a:extLst>
              <a:ext uri="{FF2B5EF4-FFF2-40B4-BE49-F238E27FC236}">
                <a16:creationId xmlns:a16="http://schemas.microsoft.com/office/drawing/2014/main" id="{D1076065-9491-43D1-AFF6-C27F3BBE6714}"/>
              </a:ext>
            </a:extLst>
          </p:cNvPr>
          <p:cNvSpPr txBox="1"/>
          <p:nvPr/>
        </p:nvSpPr>
        <p:spPr>
          <a:xfrm>
            <a:off x="8905424" y="3320622"/>
            <a:ext cx="2417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06" name="TextBox 1005">
            <a:extLst>
              <a:ext uri="{FF2B5EF4-FFF2-40B4-BE49-F238E27FC236}">
                <a16:creationId xmlns:a16="http://schemas.microsoft.com/office/drawing/2014/main" id="{BC85908C-DFEB-492D-B248-3FFF574A19F4}"/>
              </a:ext>
            </a:extLst>
          </p:cNvPr>
          <p:cNvSpPr txBox="1"/>
          <p:nvPr/>
        </p:nvSpPr>
        <p:spPr>
          <a:xfrm>
            <a:off x="8905424" y="4348420"/>
            <a:ext cx="2417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07" name="TextBox 1006">
            <a:extLst>
              <a:ext uri="{FF2B5EF4-FFF2-40B4-BE49-F238E27FC236}">
                <a16:creationId xmlns:a16="http://schemas.microsoft.com/office/drawing/2014/main" id="{87C5EC45-4743-40B2-8066-90D280B14491}"/>
              </a:ext>
            </a:extLst>
          </p:cNvPr>
          <p:cNvSpPr txBox="1"/>
          <p:nvPr/>
        </p:nvSpPr>
        <p:spPr>
          <a:xfrm>
            <a:off x="8905424" y="5376217"/>
            <a:ext cx="2417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D807"/>
      </a:accent1>
      <a:accent2>
        <a:srgbClr val="F38843"/>
      </a:accent2>
      <a:accent3>
        <a:srgbClr val="FF3F85"/>
      </a:accent3>
      <a:accent4>
        <a:srgbClr val="A70BF2"/>
      </a:accent4>
      <a:accent5>
        <a:srgbClr val="530579"/>
      </a:accent5>
      <a:accent6>
        <a:srgbClr val="29023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11233</TotalTime>
  <Words>112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2022-10-28T07:39:50Z</dcterms:modified>
</cp:coreProperties>
</file>