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72" name="그룹 671">
            <a:extLst>
              <a:ext uri="{FF2B5EF4-FFF2-40B4-BE49-F238E27FC236}">
                <a16:creationId xmlns:a16="http://schemas.microsoft.com/office/drawing/2014/main" id="{8786B98F-4AF0-4874-9D2E-21A4C8ADC74F}"/>
              </a:ext>
            </a:extLst>
          </p:cNvPr>
          <p:cNvGrpSpPr/>
          <p:nvPr/>
        </p:nvGrpSpPr>
        <p:grpSpPr>
          <a:xfrm>
            <a:off x="657225" y="1930319"/>
            <a:ext cx="10887075" cy="1866900"/>
            <a:chOff x="781050" y="1743075"/>
            <a:chExt cx="10887075" cy="1866900"/>
          </a:xfrm>
        </p:grpSpPr>
        <p:sp>
          <p:nvSpPr>
            <p:cNvPr id="673" name="사각형: 둥근 모서리 672">
              <a:extLst>
                <a:ext uri="{FF2B5EF4-FFF2-40B4-BE49-F238E27FC236}">
                  <a16:creationId xmlns:a16="http://schemas.microsoft.com/office/drawing/2014/main" id="{997C29AF-9ABE-4485-94E7-C59DC795AE48}"/>
                </a:ext>
              </a:extLst>
            </p:cNvPr>
            <p:cNvSpPr/>
            <p:nvPr/>
          </p:nvSpPr>
          <p:spPr>
            <a:xfrm>
              <a:off x="4219575" y="1743075"/>
              <a:ext cx="7448550" cy="1866900"/>
            </a:xfrm>
            <a:prstGeom prst="roundRect">
              <a:avLst>
                <a:gd name="adj" fmla="val 595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4" name="화살표: 오각형 673">
              <a:extLst>
                <a:ext uri="{FF2B5EF4-FFF2-40B4-BE49-F238E27FC236}">
                  <a16:creationId xmlns:a16="http://schemas.microsoft.com/office/drawing/2014/main" id="{A48A653E-273D-4106-A2F8-1111AC3EF1E1}"/>
                </a:ext>
              </a:extLst>
            </p:cNvPr>
            <p:cNvSpPr/>
            <p:nvPr/>
          </p:nvSpPr>
          <p:spPr>
            <a:xfrm>
              <a:off x="781050" y="1911885"/>
              <a:ext cx="3190875" cy="1557855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675" name="Group 3">
              <a:extLst>
                <a:ext uri="{FF2B5EF4-FFF2-40B4-BE49-F238E27FC236}">
                  <a16:creationId xmlns:a16="http://schemas.microsoft.com/office/drawing/2014/main" id="{F6A9E1F5-D1DE-4C13-B4B5-81D57FC59001}"/>
                </a:ext>
              </a:extLst>
            </p:cNvPr>
            <p:cNvGrpSpPr/>
            <p:nvPr/>
          </p:nvGrpSpPr>
          <p:grpSpPr>
            <a:xfrm>
              <a:off x="4532749" y="1871145"/>
              <a:ext cx="1918851" cy="1639334"/>
              <a:chOff x="2081649" y="3313839"/>
              <a:chExt cx="3359796" cy="1639334"/>
            </a:xfrm>
          </p:grpSpPr>
          <p:sp>
            <p:nvSpPr>
              <p:cNvPr id="685" name="TextBox 684">
                <a:extLst>
                  <a:ext uri="{FF2B5EF4-FFF2-40B4-BE49-F238E27FC236}">
                    <a16:creationId xmlns:a16="http://schemas.microsoft.com/office/drawing/2014/main" id="{4941D160-4345-4AE2-8C14-88BE3E29E7A7}"/>
                  </a:ext>
                </a:extLst>
              </p:cNvPr>
              <p:cNvSpPr txBox="1"/>
              <p:nvPr/>
            </p:nvSpPr>
            <p:spPr>
              <a:xfrm>
                <a:off x="2081649" y="3568178"/>
                <a:ext cx="335979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I hope and I believe that this Template will your Time, Money and Reputation.  </a:t>
                </a:r>
              </a:p>
            </p:txBody>
          </p:sp>
          <p:sp>
            <p:nvSpPr>
              <p:cNvPr id="686" name="TextBox 685">
                <a:extLst>
                  <a:ext uri="{FF2B5EF4-FFF2-40B4-BE49-F238E27FC236}">
                    <a16:creationId xmlns:a16="http://schemas.microsoft.com/office/drawing/2014/main" id="{AE5E0EF8-0FBC-4F4A-9830-91E3E63217FF}"/>
                  </a:ext>
                </a:extLst>
              </p:cNvPr>
              <p:cNvSpPr txBox="1"/>
              <p:nvPr/>
            </p:nvSpPr>
            <p:spPr>
              <a:xfrm>
                <a:off x="2081649" y="3313839"/>
                <a:ext cx="33597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676" name="Group 3">
              <a:extLst>
                <a:ext uri="{FF2B5EF4-FFF2-40B4-BE49-F238E27FC236}">
                  <a16:creationId xmlns:a16="http://schemas.microsoft.com/office/drawing/2014/main" id="{CFA1E703-0686-499B-A1F5-E09211B9FA32}"/>
                </a:ext>
              </a:extLst>
            </p:cNvPr>
            <p:cNvGrpSpPr/>
            <p:nvPr/>
          </p:nvGrpSpPr>
          <p:grpSpPr>
            <a:xfrm>
              <a:off x="7012424" y="1871145"/>
              <a:ext cx="1918851" cy="1639334"/>
              <a:chOff x="2081649" y="3313839"/>
              <a:chExt cx="3359796" cy="1639334"/>
            </a:xfrm>
          </p:grpSpPr>
          <p:sp>
            <p:nvSpPr>
              <p:cNvPr id="683" name="TextBox 682">
                <a:extLst>
                  <a:ext uri="{FF2B5EF4-FFF2-40B4-BE49-F238E27FC236}">
                    <a16:creationId xmlns:a16="http://schemas.microsoft.com/office/drawing/2014/main" id="{0EDE33FC-AE9D-4800-A9A5-04EDA76B09EE}"/>
                  </a:ext>
                </a:extLst>
              </p:cNvPr>
              <p:cNvSpPr txBox="1"/>
              <p:nvPr/>
            </p:nvSpPr>
            <p:spPr>
              <a:xfrm>
                <a:off x="2081649" y="3568178"/>
                <a:ext cx="335979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I hope and I believe that this Template will your Time, Money and Reputation.  </a:t>
                </a:r>
              </a:p>
            </p:txBody>
          </p:sp>
          <p:sp>
            <p:nvSpPr>
              <p:cNvPr id="684" name="TextBox 683">
                <a:extLst>
                  <a:ext uri="{FF2B5EF4-FFF2-40B4-BE49-F238E27FC236}">
                    <a16:creationId xmlns:a16="http://schemas.microsoft.com/office/drawing/2014/main" id="{4A8B62E9-9EC4-43E4-9A93-AF256E76DC69}"/>
                  </a:ext>
                </a:extLst>
              </p:cNvPr>
              <p:cNvSpPr txBox="1"/>
              <p:nvPr/>
            </p:nvSpPr>
            <p:spPr>
              <a:xfrm>
                <a:off x="2081649" y="3313839"/>
                <a:ext cx="33597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677" name="Group 3">
              <a:extLst>
                <a:ext uri="{FF2B5EF4-FFF2-40B4-BE49-F238E27FC236}">
                  <a16:creationId xmlns:a16="http://schemas.microsoft.com/office/drawing/2014/main" id="{497802CD-B95E-4F27-9D06-DA813142B5FE}"/>
                </a:ext>
              </a:extLst>
            </p:cNvPr>
            <p:cNvGrpSpPr/>
            <p:nvPr/>
          </p:nvGrpSpPr>
          <p:grpSpPr>
            <a:xfrm>
              <a:off x="9492099" y="1871145"/>
              <a:ext cx="1918851" cy="1639334"/>
              <a:chOff x="2081649" y="3313839"/>
              <a:chExt cx="3359796" cy="1639334"/>
            </a:xfrm>
          </p:grpSpPr>
          <p:sp>
            <p:nvSpPr>
              <p:cNvPr id="681" name="TextBox 680">
                <a:extLst>
                  <a:ext uri="{FF2B5EF4-FFF2-40B4-BE49-F238E27FC236}">
                    <a16:creationId xmlns:a16="http://schemas.microsoft.com/office/drawing/2014/main" id="{3CEBAC84-319B-40AD-B24F-67BD6DEC8D15}"/>
                  </a:ext>
                </a:extLst>
              </p:cNvPr>
              <p:cNvSpPr txBox="1"/>
              <p:nvPr/>
            </p:nvSpPr>
            <p:spPr>
              <a:xfrm>
                <a:off x="2081649" y="3568178"/>
                <a:ext cx="335979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I hope and I believe that this Template will your Time, Money and Reputation.  </a:t>
                </a:r>
              </a:p>
            </p:txBody>
          </p:sp>
          <p:sp>
            <p:nvSpPr>
              <p:cNvPr id="682" name="TextBox 681">
                <a:extLst>
                  <a:ext uri="{FF2B5EF4-FFF2-40B4-BE49-F238E27FC236}">
                    <a16:creationId xmlns:a16="http://schemas.microsoft.com/office/drawing/2014/main" id="{D4DD23F9-9E49-407B-810C-C739C3B8160D}"/>
                  </a:ext>
                </a:extLst>
              </p:cNvPr>
              <p:cNvSpPr txBox="1"/>
              <p:nvPr/>
            </p:nvSpPr>
            <p:spPr>
              <a:xfrm>
                <a:off x="2081649" y="3313839"/>
                <a:ext cx="33597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678" name="TextBox 677">
              <a:extLst>
                <a:ext uri="{FF2B5EF4-FFF2-40B4-BE49-F238E27FC236}">
                  <a16:creationId xmlns:a16="http://schemas.microsoft.com/office/drawing/2014/main" id="{81861867-E92F-4824-8390-71534F54B7EB}"/>
                </a:ext>
              </a:extLst>
            </p:cNvPr>
            <p:cNvSpPr txBox="1"/>
            <p:nvPr/>
          </p:nvSpPr>
          <p:spPr>
            <a:xfrm>
              <a:off x="1034301" y="2275314"/>
              <a:ext cx="2684372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2400" b="1" dirty="0">
                  <a:solidFill>
                    <a:schemeClr val="bg1"/>
                  </a:solidFill>
                  <a:cs typeface="Arial" pitchFamily="34" charset="0"/>
                </a:rPr>
                <a:t>ALLPPT Layout Text Slide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cxnSp>
          <p:nvCxnSpPr>
            <p:cNvPr id="679" name="직선 연결선 678">
              <a:extLst>
                <a:ext uri="{FF2B5EF4-FFF2-40B4-BE49-F238E27FC236}">
                  <a16:creationId xmlns:a16="http://schemas.microsoft.com/office/drawing/2014/main" id="{82CE92A0-E61C-49F5-BE8D-64FB2B5CC562}"/>
                </a:ext>
              </a:extLst>
            </p:cNvPr>
            <p:cNvCxnSpPr>
              <a:cxnSpLocks/>
            </p:cNvCxnSpPr>
            <p:nvPr/>
          </p:nvCxnSpPr>
          <p:spPr>
            <a:xfrm>
              <a:off x="6732012" y="1932255"/>
              <a:ext cx="0" cy="1517115"/>
            </a:xfrm>
            <a:prstGeom prst="line">
              <a:avLst/>
            </a:prstGeom>
            <a:ln w="19050" cap="sq">
              <a:prstDash val="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0" name="직선 연결선 679">
              <a:extLst>
                <a:ext uri="{FF2B5EF4-FFF2-40B4-BE49-F238E27FC236}">
                  <a16:creationId xmlns:a16="http://schemas.microsoft.com/office/drawing/2014/main" id="{BAA54776-9565-411F-9A6B-57738D037391}"/>
                </a:ext>
              </a:extLst>
            </p:cNvPr>
            <p:cNvCxnSpPr>
              <a:cxnSpLocks/>
            </p:cNvCxnSpPr>
            <p:nvPr/>
          </p:nvCxnSpPr>
          <p:spPr>
            <a:xfrm>
              <a:off x="9211687" y="1932255"/>
              <a:ext cx="0" cy="1517115"/>
            </a:xfrm>
            <a:prstGeom prst="line">
              <a:avLst/>
            </a:prstGeom>
            <a:ln w="19050" cap="sq">
              <a:prstDash val="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7" name="그룹 686">
            <a:extLst>
              <a:ext uri="{FF2B5EF4-FFF2-40B4-BE49-F238E27FC236}">
                <a16:creationId xmlns:a16="http://schemas.microsoft.com/office/drawing/2014/main" id="{A8FF56E2-4E91-4D30-9AD5-E92B7B8C7D70}"/>
              </a:ext>
            </a:extLst>
          </p:cNvPr>
          <p:cNvGrpSpPr/>
          <p:nvPr/>
        </p:nvGrpSpPr>
        <p:grpSpPr>
          <a:xfrm flipH="1">
            <a:off x="657225" y="4229100"/>
            <a:ext cx="10887075" cy="1866900"/>
            <a:chOff x="781050" y="1743075"/>
            <a:chExt cx="10887075" cy="1866900"/>
          </a:xfrm>
        </p:grpSpPr>
        <p:sp>
          <p:nvSpPr>
            <p:cNvPr id="688" name="사각형: 둥근 모서리 687">
              <a:extLst>
                <a:ext uri="{FF2B5EF4-FFF2-40B4-BE49-F238E27FC236}">
                  <a16:creationId xmlns:a16="http://schemas.microsoft.com/office/drawing/2014/main" id="{037AA31E-CDB2-42DC-AD3E-7CE09A0FD076}"/>
                </a:ext>
              </a:extLst>
            </p:cNvPr>
            <p:cNvSpPr/>
            <p:nvPr/>
          </p:nvSpPr>
          <p:spPr>
            <a:xfrm>
              <a:off x="4219575" y="1743075"/>
              <a:ext cx="7448550" cy="1866900"/>
            </a:xfrm>
            <a:prstGeom prst="roundRect">
              <a:avLst>
                <a:gd name="adj" fmla="val 595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9" name="화살표: 오각형 688">
              <a:extLst>
                <a:ext uri="{FF2B5EF4-FFF2-40B4-BE49-F238E27FC236}">
                  <a16:creationId xmlns:a16="http://schemas.microsoft.com/office/drawing/2014/main" id="{F1F020A2-6AF8-40BE-BDCB-98E1C980A9B6}"/>
                </a:ext>
              </a:extLst>
            </p:cNvPr>
            <p:cNvSpPr/>
            <p:nvPr/>
          </p:nvSpPr>
          <p:spPr>
            <a:xfrm>
              <a:off x="781050" y="1911885"/>
              <a:ext cx="3190875" cy="1557855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690" name="Group 3">
              <a:extLst>
                <a:ext uri="{FF2B5EF4-FFF2-40B4-BE49-F238E27FC236}">
                  <a16:creationId xmlns:a16="http://schemas.microsoft.com/office/drawing/2014/main" id="{36D418B1-2724-4164-B997-20ECAE03559A}"/>
                </a:ext>
              </a:extLst>
            </p:cNvPr>
            <p:cNvGrpSpPr/>
            <p:nvPr/>
          </p:nvGrpSpPr>
          <p:grpSpPr>
            <a:xfrm>
              <a:off x="4532749" y="1871145"/>
              <a:ext cx="1918851" cy="1639334"/>
              <a:chOff x="2081649" y="3313839"/>
              <a:chExt cx="3359796" cy="1639334"/>
            </a:xfrm>
          </p:grpSpPr>
          <p:sp>
            <p:nvSpPr>
              <p:cNvPr id="700" name="TextBox 699">
                <a:extLst>
                  <a:ext uri="{FF2B5EF4-FFF2-40B4-BE49-F238E27FC236}">
                    <a16:creationId xmlns:a16="http://schemas.microsoft.com/office/drawing/2014/main" id="{551FF56B-D5B2-4E69-83D5-6A4B21E26E3F}"/>
                  </a:ext>
                </a:extLst>
              </p:cNvPr>
              <p:cNvSpPr txBox="1"/>
              <p:nvPr/>
            </p:nvSpPr>
            <p:spPr>
              <a:xfrm>
                <a:off x="2081649" y="3568178"/>
                <a:ext cx="335979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I hope and I believe that this Template will your Time, Money and Reputation.  </a:t>
                </a:r>
              </a:p>
            </p:txBody>
          </p:sp>
          <p:sp>
            <p:nvSpPr>
              <p:cNvPr id="701" name="TextBox 700">
                <a:extLst>
                  <a:ext uri="{FF2B5EF4-FFF2-40B4-BE49-F238E27FC236}">
                    <a16:creationId xmlns:a16="http://schemas.microsoft.com/office/drawing/2014/main" id="{931740A7-2F0C-4A43-90CB-A08A1D9BD580}"/>
                  </a:ext>
                </a:extLst>
              </p:cNvPr>
              <p:cNvSpPr txBox="1"/>
              <p:nvPr/>
            </p:nvSpPr>
            <p:spPr>
              <a:xfrm>
                <a:off x="2081649" y="3313839"/>
                <a:ext cx="33597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691" name="Group 3">
              <a:extLst>
                <a:ext uri="{FF2B5EF4-FFF2-40B4-BE49-F238E27FC236}">
                  <a16:creationId xmlns:a16="http://schemas.microsoft.com/office/drawing/2014/main" id="{B53B4B60-FA24-422A-8E99-6461513403EC}"/>
                </a:ext>
              </a:extLst>
            </p:cNvPr>
            <p:cNvGrpSpPr/>
            <p:nvPr/>
          </p:nvGrpSpPr>
          <p:grpSpPr>
            <a:xfrm>
              <a:off x="7012424" y="1871145"/>
              <a:ext cx="1918851" cy="1639334"/>
              <a:chOff x="2081649" y="3313839"/>
              <a:chExt cx="3359796" cy="1639334"/>
            </a:xfrm>
          </p:grpSpPr>
          <p:sp>
            <p:nvSpPr>
              <p:cNvPr id="698" name="TextBox 697">
                <a:extLst>
                  <a:ext uri="{FF2B5EF4-FFF2-40B4-BE49-F238E27FC236}">
                    <a16:creationId xmlns:a16="http://schemas.microsoft.com/office/drawing/2014/main" id="{387B0D26-05B2-4B6B-B789-D42151C9B52A}"/>
                  </a:ext>
                </a:extLst>
              </p:cNvPr>
              <p:cNvSpPr txBox="1"/>
              <p:nvPr/>
            </p:nvSpPr>
            <p:spPr>
              <a:xfrm>
                <a:off x="2081649" y="3568178"/>
                <a:ext cx="335979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I hope and I believe that this Template will your Time, Money and Reputation.  </a:t>
                </a:r>
              </a:p>
            </p:txBody>
          </p:sp>
          <p:sp>
            <p:nvSpPr>
              <p:cNvPr id="699" name="TextBox 698">
                <a:extLst>
                  <a:ext uri="{FF2B5EF4-FFF2-40B4-BE49-F238E27FC236}">
                    <a16:creationId xmlns:a16="http://schemas.microsoft.com/office/drawing/2014/main" id="{5EA7EE8B-4F23-43BB-9F0A-07464C7DB7C2}"/>
                  </a:ext>
                </a:extLst>
              </p:cNvPr>
              <p:cNvSpPr txBox="1"/>
              <p:nvPr/>
            </p:nvSpPr>
            <p:spPr>
              <a:xfrm>
                <a:off x="2081649" y="3313839"/>
                <a:ext cx="33597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692" name="Group 3">
              <a:extLst>
                <a:ext uri="{FF2B5EF4-FFF2-40B4-BE49-F238E27FC236}">
                  <a16:creationId xmlns:a16="http://schemas.microsoft.com/office/drawing/2014/main" id="{3B00AB59-A44A-4CBA-8586-9068A48B370E}"/>
                </a:ext>
              </a:extLst>
            </p:cNvPr>
            <p:cNvGrpSpPr/>
            <p:nvPr/>
          </p:nvGrpSpPr>
          <p:grpSpPr>
            <a:xfrm>
              <a:off x="9492099" y="1871145"/>
              <a:ext cx="1918851" cy="1639334"/>
              <a:chOff x="2081649" y="3313839"/>
              <a:chExt cx="3359796" cy="1639334"/>
            </a:xfrm>
          </p:grpSpPr>
          <p:sp>
            <p:nvSpPr>
              <p:cNvPr id="696" name="TextBox 695">
                <a:extLst>
                  <a:ext uri="{FF2B5EF4-FFF2-40B4-BE49-F238E27FC236}">
                    <a16:creationId xmlns:a16="http://schemas.microsoft.com/office/drawing/2014/main" id="{42ACD36A-4DC0-4CEB-9CBA-83E212FB348D}"/>
                  </a:ext>
                </a:extLst>
              </p:cNvPr>
              <p:cNvSpPr txBox="1"/>
              <p:nvPr/>
            </p:nvSpPr>
            <p:spPr>
              <a:xfrm>
                <a:off x="2081649" y="3568178"/>
                <a:ext cx="335979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I hope and I believe that this Template will your Time, Money and Reputation.  </a:t>
                </a:r>
              </a:p>
            </p:txBody>
          </p:sp>
          <p:sp>
            <p:nvSpPr>
              <p:cNvPr id="697" name="TextBox 696">
                <a:extLst>
                  <a:ext uri="{FF2B5EF4-FFF2-40B4-BE49-F238E27FC236}">
                    <a16:creationId xmlns:a16="http://schemas.microsoft.com/office/drawing/2014/main" id="{AFB0D43B-928B-4DB1-85E9-1507E77CB1C2}"/>
                  </a:ext>
                </a:extLst>
              </p:cNvPr>
              <p:cNvSpPr txBox="1"/>
              <p:nvPr/>
            </p:nvSpPr>
            <p:spPr>
              <a:xfrm>
                <a:off x="2081649" y="3313839"/>
                <a:ext cx="33597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693" name="TextBox 692">
              <a:extLst>
                <a:ext uri="{FF2B5EF4-FFF2-40B4-BE49-F238E27FC236}">
                  <a16:creationId xmlns:a16="http://schemas.microsoft.com/office/drawing/2014/main" id="{73BD54BE-38B2-42C4-8A3A-3408CCC83DE4}"/>
                </a:ext>
              </a:extLst>
            </p:cNvPr>
            <p:cNvSpPr txBox="1"/>
            <p:nvPr/>
          </p:nvSpPr>
          <p:spPr>
            <a:xfrm>
              <a:off x="1034301" y="2275314"/>
              <a:ext cx="2684372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GB" altLang="ko-KR" sz="2400" b="1" dirty="0">
                  <a:solidFill>
                    <a:schemeClr val="bg1"/>
                  </a:solidFill>
                  <a:cs typeface="Arial" pitchFamily="34" charset="0"/>
                </a:rPr>
                <a:t>ALLPPT Layout Text Slide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cxnSp>
          <p:nvCxnSpPr>
            <p:cNvPr id="694" name="직선 연결선 693">
              <a:extLst>
                <a:ext uri="{FF2B5EF4-FFF2-40B4-BE49-F238E27FC236}">
                  <a16:creationId xmlns:a16="http://schemas.microsoft.com/office/drawing/2014/main" id="{6FECE8EF-0B7F-4682-9055-7EE7894CA7DC}"/>
                </a:ext>
              </a:extLst>
            </p:cNvPr>
            <p:cNvCxnSpPr>
              <a:cxnSpLocks/>
            </p:cNvCxnSpPr>
            <p:nvPr/>
          </p:nvCxnSpPr>
          <p:spPr>
            <a:xfrm>
              <a:off x="6732012" y="1932255"/>
              <a:ext cx="0" cy="1517115"/>
            </a:xfrm>
            <a:prstGeom prst="line">
              <a:avLst/>
            </a:prstGeom>
            <a:ln w="19050" cap="sq">
              <a:solidFill>
                <a:schemeClr val="accent4"/>
              </a:solidFill>
              <a:prstDash val="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5" name="직선 연결선 694">
              <a:extLst>
                <a:ext uri="{FF2B5EF4-FFF2-40B4-BE49-F238E27FC236}">
                  <a16:creationId xmlns:a16="http://schemas.microsoft.com/office/drawing/2014/main" id="{E1DE47CC-DBD7-4D6F-AA12-2FBAB3D127F6}"/>
                </a:ext>
              </a:extLst>
            </p:cNvPr>
            <p:cNvCxnSpPr>
              <a:cxnSpLocks/>
            </p:cNvCxnSpPr>
            <p:nvPr/>
          </p:nvCxnSpPr>
          <p:spPr>
            <a:xfrm>
              <a:off x="9211687" y="1932255"/>
              <a:ext cx="0" cy="1517115"/>
            </a:xfrm>
            <a:prstGeom prst="line">
              <a:avLst/>
            </a:prstGeom>
            <a:ln w="19050" cap="sq">
              <a:solidFill>
                <a:schemeClr val="accent4"/>
              </a:solidFill>
              <a:prstDash val="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11272</TotalTime>
  <Words>202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38</cp:revision>
  <dcterms:created xsi:type="dcterms:W3CDTF">2018-02-18T19:39:47Z</dcterms:created>
  <dcterms:modified xsi:type="dcterms:W3CDTF">2022-10-24T04:03:13Z</dcterms:modified>
</cp:coreProperties>
</file>