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44" name="Group 33">
            <a:extLst>
              <a:ext uri="{FF2B5EF4-FFF2-40B4-BE49-F238E27FC236}">
                <a16:creationId xmlns:a16="http://schemas.microsoft.com/office/drawing/2014/main" id="{8BAD9A2E-C810-46DA-B3DA-D3196179871B}"/>
              </a:ext>
            </a:extLst>
          </p:cNvPr>
          <p:cNvGrpSpPr/>
          <p:nvPr/>
        </p:nvGrpSpPr>
        <p:grpSpPr>
          <a:xfrm>
            <a:off x="1269740" y="2028177"/>
            <a:ext cx="4364186" cy="3890226"/>
            <a:chOff x="4069695" y="506062"/>
            <a:chExt cx="6858000" cy="6113206"/>
          </a:xfrm>
        </p:grpSpPr>
        <p:sp>
          <p:nvSpPr>
            <p:cNvPr id="1345" name="Freeform: Shape 24">
              <a:extLst>
                <a:ext uri="{FF2B5EF4-FFF2-40B4-BE49-F238E27FC236}">
                  <a16:creationId xmlns:a16="http://schemas.microsoft.com/office/drawing/2014/main" id="{A757A807-B481-47D9-B715-23C6E358CDF3}"/>
                </a:ext>
              </a:extLst>
            </p:cNvPr>
            <p:cNvSpPr/>
            <p:nvPr/>
          </p:nvSpPr>
          <p:spPr>
            <a:xfrm>
              <a:off x="6903713" y="506062"/>
              <a:ext cx="1189964" cy="1060731"/>
            </a:xfrm>
            <a:custGeom>
              <a:avLst/>
              <a:gdLst>
                <a:gd name="connsiteX0" fmla="*/ 594982 w 1189964"/>
                <a:gd name="connsiteY0" fmla="*/ 0 h 1060731"/>
                <a:gd name="connsiteX1" fmla="*/ 1189964 w 1189964"/>
                <a:gd name="connsiteY1" fmla="*/ 1060731 h 1060731"/>
                <a:gd name="connsiteX2" fmla="*/ 0 w 1189964"/>
                <a:gd name="connsiteY2" fmla="*/ 1060731 h 1060731"/>
                <a:gd name="connsiteX3" fmla="*/ 594982 w 1189964"/>
                <a:gd name="connsiteY3" fmla="*/ 0 h 106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964" h="1060731">
                  <a:moveTo>
                    <a:pt x="594982" y="0"/>
                  </a:moveTo>
                  <a:lnTo>
                    <a:pt x="1189964" y="1060731"/>
                  </a:lnTo>
                  <a:lnTo>
                    <a:pt x="0" y="1060731"/>
                  </a:lnTo>
                  <a:lnTo>
                    <a:pt x="5949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6" name="Freeform: Shape 21">
              <a:extLst>
                <a:ext uri="{FF2B5EF4-FFF2-40B4-BE49-F238E27FC236}">
                  <a16:creationId xmlns:a16="http://schemas.microsoft.com/office/drawing/2014/main" id="{74F41932-3715-4EEA-B882-5FAE118EC6B2}"/>
                </a:ext>
              </a:extLst>
            </p:cNvPr>
            <p:cNvSpPr/>
            <p:nvPr/>
          </p:nvSpPr>
          <p:spPr>
            <a:xfrm>
              <a:off x="6193598" y="1755329"/>
              <a:ext cx="2610194" cy="1077454"/>
            </a:xfrm>
            <a:custGeom>
              <a:avLst/>
              <a:gdLst>
                <a:gd name="connsiteX0" fmla="*/ 604362 w 2610194"/>
                <a:gd name="connsiteY0" fmla="*/ 0 h 1077454"/>
                <a:gd name="connsiteX1" fmla="*/ 2005832 w 2610194"/>
                <a:gd name="connsiteY1" fmla="*/ 0 h 1077454"/>
                <a:gd name="connsiteX2" fmla="*/ 2610194 w 2610194"/>
                <a:gd name="connsiteY2" fmla="*/ 1077454 h 1077454"/>
                <a:gd name="connsiteX3" fmla="*/ 0 w 2610194"/>
                <a:gd name="connsiteY3" fmla="*/ 1077454 h 1077454"/>
                <a:gd name="connsiteX4" fmla="*/ 604362 w 2610194"/>
                <a:gd name="connsiteY4" fmla="*/ 0 h 107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0194" h="1077454">
                  <a:moveTo>
                    <a:pt x="604362" y="0"/>
                  </a:moveTo>
                  <a:lnTo>
                    <a:pt x="2005832" y="0"/>
                  </a:lnTo>
                  <a:lnTo>
                    <a:pt x="2610194" y="1077454"/>
                  </a:lnTo>
                  <a:lnTo>
                    <a:pt x="0" y="1077454"/>
                  </a:lnTo>
                  <a:lnTo>
                    <a:pt x="6043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7" name="Freeform: Shape 18">
              <a:extLst>
                <a:ext uri="{FF2B5EF4-FFF2-40B4-BE49-F238E27FC236}">
                  <a16:creationId xmlns:a16="http://schemas.microsoft.com/office/drawing/2014/main" id="{E45B73E9-40C4-4D4A-827C-770C92EBE99A}"/>
                </a:ext>
              </a:extLst>
            </p:cNvPr>
            <p:cNvSpPr/>
            <p:nvPr/>
          </p:nvSpPr>
          <p:spPr>
            <a:xfrm>
              <a:off x="5483482" y="3021320"/>
              <a:ext cx="4030426" cy="1077454"/>
            </a:xfrm>
            <a:custGeom>
              <a:avLst/>
              <a:gdLst>
                <a:gd name="connsiteX0" fmla="*/ 604362 w 4030426"/>
                <a:gd name="connsiteY0" fmla="*/ 0 h 1077454"/>
                <a:gd name="connsiteX1" fmla="*/ 3426064 w 4030426"/>
                <a:gd name="connsiteY1" fmla="*/ 0 h 1077454"/>
                <a:gd name="connsiteX2" fmla="*/ 4030426 w 4030426"/>
                <a:gd name="connsiteY2" fmla="*/ 1077454 h 1077454"/>
                <a:gd name="connsiteX3" fmla="*/ 0 w 4030426"/>
                <a:gd name="connsiteY3" fmla="*/ 1077454 h 1077454"/>
                <a:gd name="connsiteX4" fmla="*/ 604362 w 4030426"/>
                <a:gd name="connsiteY4" fmla="*/ 0 h 107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0426" h="1077454">
                  <a:moveTo>
                    <a:pt x="604362" y="0"/>
                  </a:moveTo>
                  <a:lnTo>
                    <a:pt x="3426064" y="0"/>
                  </a:lnTo>
                  <a:lnTo>
                    <a:pt x="4030426" y="1077454"/>
                  </a:lnTo>
                  <a:lnTo>
                    <a:pt x="0" y="1077454"/>
                  </a:lnTo>
                  <a:lnTo>
                    <a:pt x="6043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8" name="Freeform: Shape 15">
              <a:extLst>
                <a:ext uri="{FF2B5EF4-FFF2-40B4-BE49-F238E27FC236}">
                  <a16:creationId xmlns:a16="http://schemas.microsoft.com/office/drawing/2014/main" id="{2D163431-DA4B-44C2-BD13-467102F510B0}"/>
                </a:ext>
              </a:extLst>
            </p:cNvPr>
            <p:cNvSpPr/>
            <p:nvPr/>
          </p:nvSpPr>
          <p:spPr>
            <a:xfrm>
              <a:off x="4773366" y="4287311"/>
              <a:ext cx="5450658" cy="1077454"/>
            </a:xfrm>
            <a:custGeom>
              <a:avLst/>
              <a:gdLst>
                <a:gd name="connsiteX0" fmla="*/ 604362 w 5450658"/>
                <a:gd name="connsiteY0" fmla="*/ 0 h 1077454"/>
                <a:gd name="connsiteX1" fmla="*/ 4846296 w 5450658"/>
                <a:gd name="connsiteY1" fmla="*/ 0 h 1077454"/>
                <a:gd name="connsiteX2" fmla="*/ 5450658 w 5450658"/>
                <a:gd name="connsiteY2" fmla="*/ 1077454 h 1077454"/>
                <a:gd name="connsiteX3" fmla="*/ 0 w 5450658"/>
                <a:gd name="connsiteY3" fmla="*/ 1077454 h 1077454"/>
                <a:gd name="connsiteX4" fmla="*/ 604362 w 5450658"/>
                <a:gd name="connsiteY4" fmla="*/ 0 h 107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658" h="1077454">
                  <a:moveTo>
                    <a:pt x="604362" y="0"/>
                  </a:moveTo>
                  <a:lnTo>
                    <a:pt x="4846296" y="0"/>
                  </a:lnTo>
                  <a:lnTo>
                    <a:pt x="5450658" y="1077454"/>
                  </a:lnTo>
                  <a:lnTo>
                    <a:pt x="0" y="1077454"/>
                  </a:lnTo>
                  <a:lnTo>
                    <a:pt x="60436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9" name="Freeform: Shape 12">
              <a:extLst>
                <a:ext uri="{FF2B5EF4-FFF2-40B4-BE49-F238E27FC236}">
                  <a16:creationId xmlns:a16="http://schemas.microsoft.com/office/drawing/2014/main" id="{D8D021B4-82EF-4620-AC79-0FED08E1FEAE}"/>
                </a:ext>
              </a:extLst>
            </p:cNvPr>
            <p:cNvSpPr/>
            <p:nvPr/>
          </p:nvSpPr>
          <p:spPr>
            <a:xfrm>
              <a:off x="4069695" y="5553303"/>
              <a:ext cx="6858000" cy="1065965"/>
            </a:xfrm>
            <a:custGeom>
              <a:avLst/>
              <a:gdLst>
                <a:gd name="connsiteX0" fmla="*/ 597918 w 6858000"/>
                <a:gd name="connsiteY0" fmla="*/ 0 h 1065965"/>
                <a:gd name="connsiteX1" fmla="*/ 6260082 w 6858000"/>
                <a:gd name="connsiteY1" fmla="*/ 0 h 1065965"/>
                <a:gd name="connsiteX2" fmla="*/ 6858000 w 6858000"/>
                <a:gd name="connsiteY2" fmla="*/ 1065965 h 1065965"/>
                <a:gd name="connsiteX3" fmla="*/ 0 w 6858000"/>
                <a:gd name="connsiteY3" fmla="*/ 1065965 h 1065965"/>
                <a:gd name="connsiteX4" fmla="*/ 597918 w 6858000"/>
                <a:gd name="connsiteY4" fmla="*/ 0 h 106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1065965">
                  <a:moveTo>
                    <a:pt x="597918" y="0"/>
                  </a:moveTo>
                  <a:lnTo>
                    <a:pt x="6260082" y="0"/>
                  </a:lnTo>
                  <a:lnTo>
                    <a:pt x="6858000" y="1065965"/>
                  </a:lnTo>
                  <a:lnTo>
                    <a:pt x="0" y="1065965"/>
                  </a:lnTo>
                  <a:lnTo>
                    <a:pt x="59791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50" name="Parallelogram 29">
              <a:extLst>
                <a:ext uri="{FF2B5EF4-FFF2-40B4-BE49-F238E27FC236}">
                  <a16:creationId xmlns:a16="http://schemas.microsoft.com/office/drawing/2014/main" id="{CF394966-4163-4281-A00D-B58ACE9BCCA0}"/>
                </a:ext>
              </a:extLst>
            </p:cNvPr>
            <p:cNvSpPr/>
            <p:nvPr/>
          </p:nvSpPr>
          <p:spPr>
            <a:xfrm flipH="1">
              <a:off x="6903709" y="1566792"/>
              <a:ext cx="1298523" cy="188537"/>
            </a:xfrm>
            <a:prstGeom prst="parallelogram">
              <a:avLst>
                <a:gd name="adj" fmla="val 131782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Parallelogram 30">
              <a:extLst>
                <a:ext uri="{FF2B5EF4-FFF2-40B4-BE49-F238E27FC236}">
                  <a16:creationId xmlns:a16="http://schemas.microsoft.com/office/drawing/2014/main" id="{E63B8CD9-2067-44EC-A9E4-6E0970019FC0}"/>
                </a:ext>
              </a:extLst>
            </p:cNvPr>
            <p:cNvSpPr/>
            <p:nvPr/>
          </p:nvSpPr>
          <p:spPr>
            <a:xfrm flipH="1">
              <a:off x="6200171" y="2832782"/>
              <a:ext cx="2707810" cy="188537"/>
            </a:xfrm>
            <a:prstGeom prst="parallelogram">
              <a:avLst>
                <a:gd name="adj" fmla="val 131782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2" name="Parallelogram 31">
              <a:extLst>
                <a:ext uri="{FF2B5EF4-FFF2-40B4-BE49-F238E27FC236}">
                  <a16:creationId xmlns:a16="http://schemas.microsoft.com/office/drawing/2014/main" id="{44DF270C-D8F8-4DF9-B117-C92C3DFA9ECC}"/>
                </a:ext>
              </a:extLst>
            </p:cNvPr>
            <p:cNvSpPr/>
            <p:nvPr/>
          </p:nvSpPr>
          <p:spPr>
            <a:xfrm flipH="1">
              <a:off x="5496633" y="4098772"/>
              <a:ext cx="4128706" cy="188537"/>
            </a:xfrm>
            <a:prstGeom prst="parallelogram">
              <a:avLst>
                <a:gd name="adj" fmla="val 131782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3" name="Parallelogram 32">
              <a:extLst>
                <a:ext uri="{FF2B5EF4-FFF2-40B4-BE49-F238E27FC236}">
                  <a16:creationId xmlns:a16="http://schemas.microsoft.com/office/drawing/2014/main" id="{1FD625E7-2E24-4F0B-BBA9-D8F67B5F195C}"/>
                </a:ext>
              </a:extLst>
            </p:cNvPr>
            <p:cNvSpPr/>
            <p:nvPr/>
          </p:nvSpPr>
          <p:spPr>
            <a:xfrm flipH="1">
              <a:off x="4793095" y="5364762"/>
              <a:ext cx="5537286" cy="188537"/>
            </a:xfrm>
            <a:prstGeom prst="parallelogram">
              <a:avLst>
                <a:gd name="adj" fmla="val 131782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4" name="TextBox 1353">
            <a:extLst>
              <a:ext uri="{FF2B5EF4-FFF2-40B4-BE49-F238E27FC236}">
                <a16:creationId xmlns:a16="http://schemas.microsoft.com/office/drawing/2014/main" id="{32620D42-C2C5-4787-96B5-B1F71C3E3ECC}"/>
              </a:ext>
            </a:extLst>
          </p:cNvPr>
          <p:cNvSpPr txBox="1"/>
          <p:nvPr/>
        </p:nvSpPr>
        <p:spPr>
          <a:xfrm>
            <a:off x="2994552" y="2981326"/>
            <a:ext cx="98364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ln w="12700">
                  <a:noFill/>
                </a:ln>
                <a:solidFill>
                  <a:schemeClr val="bg1"/>
                </a:solidFill>
                <a:cs typeface="Arial" pitchFamily="34" charset="0"/>
              </a:rPr>
              <a:t>STEP 1</a:t>
            </a:r>
            <a:endParaRPr lang="ko-KR" altLang="en-US" b="1" dirty="0">
              <a:ln w="12700">
                <a:noFill/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5" name="TextBox 1354">
            <a:extLst>
              <a:ext uri="{FF2B5EF4-FFF2-40B4-BE49-F238E27FC236}">
                <a16:creationId xmlns:a16="http://schemas.microsoft.com/office/drawing/2014/main" id="{37D8A3D3-2ACF-446F-9FB6-74AECDD817EC}"/>
              </a:ext>
            </a:extLst>
          </p:cNvPr>
          <p:cNvSpPr txBox="1"/>
          <p:nvPr/>
        </p:nvSpPr>
        <p:spPr>
          <a:xfrm>
            <a:off x="2994552" y="3778168"/>
            <a:ext cx="98364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ln w="12700">
                  <a:noFill/>
                </a:ln>
                <a:solidFill>
                  <a:schemeClr val="bg1"/>
                </a:solidFill>
                <a:cs typeface="Arial" pitchFamily="34" charset="0"/>
              </a:rPr>
              <a:t>STEP 2</a:t>
            </a:r>
            <a:endParaRPr lang="ko-KR" altLang="en-US" b="1" dirty="0">
              <a:ln w="12700">
                <a:noFill/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6" name="TextBox 1355">
            <a:extLst>
              <a:ext uri="{FF2B5EF4-FFF2-40B4-BE49-F238E27FC236}">
                <a16:creationId xmlns:a16="http://schemas.microsoft.com/office/drawing/2014/main" id="{9FC14494-1E32-42CB-86B0-48D172EC4E82}"/>
              </a:ext>
            </a:extLst>
          </p:cNvPr>
          <p:cNvSpPr txBox="1"/>
          <p:nvPr/>
        </p:nvSpPr>
        <p:spPr>
          <a:xfrm>
            <a:off x="2994552" y="4575010"/>
            <a:ext cx="98364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ln w="12700">
                  <a:noFill/>
                </a:ln>
                <a:solidFill>
                  <a:schemeClr val="bg1"/>
                </a:solidFill>
                <a:cs typeface="Arial" pitchFamily="34" charset="0"/>
              </a:rPr>
              <a:t>STEP 3</a:t>
            </a:r>
            <a:endParaRPr lang="ko-KR" altLang="en-US" b="1" dirty="0">
              <a:ln w="12700">
                <a:noFill/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7" name="TextBox 1356">
            <a:extLst>
              <a:ext uri="{FF2B5EF4-FFF2-40B4-BE49-F238E27FC236}">
                <a16:creationId xmlns:a16="http://schemas.microsoft.com/office/drawing/2014/main" id="{EF927791-216E-4567-88B8-A0EB1788D99F}"/>
              </a:ext>
            </a:extLst>
          </p:cNvPr>
          <p:cNvSpPr txBox="1"/>
          <p:nvPr/>
        </p:nvSpPr>
        <p:spPr>
          <a:xfrm>
            <a:off x="2994552" y="5371853"/>
            <a:ext cx="98364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ln w="12700">
                  <a:noFill/>
                </a:ln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b="1" dirty="0">
              <a:ln w="12700">
                <a:noFill/>
              </a:ln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58" name="Group 93">
            <a:extLst>
              <a:ext uri="{FF2B5EF4-FFF2-40B4-BE49-F238E27FC236}">
                <a16:creationId xmlns:a16="http://schemas.microsoft.com/office/drawing/2014/main" id="{A2A64BC8-3B08-4C07-B10F-D29B57B8C004}"/>
              </a:ext>
            </a:extLst>
          </p:cNvPr>
          <p:cNvGrpSpPr/>
          <p:nvPr/>
        </p:nvGrpSpPr>
        <p:grpSpPr>
          <a:xfrm>
            <a:off x="6550655" y="1639161"/>
            <a:ext cx="4465237" cy="1188357"/>
            <a:chOff x="6550655" y="1552071"/>
            <a:chExt cx="4465237" cy="1188357"/>
          </a:xfrm>
        </p:grpSpPr>
        <p:sp>
          <p:nvSpPr>
            <p:cNvPr id="1359" name="Rectangle: Rounded Corners 41">
              <a:extLst>
                <a:ext uri="{FF2B5EF4-FFF2-40B4-BE49-F238E27FC236}">
                  <a16:creationId xmlns:a16="http://schemas.microsoft.com/office/drawing/2014/main" id="{9D5DE122-E89B-44DD-A6BB-1F1A36D8E467}"/>
                </a:ext>
              </a:extLst>
            </p:cNvPr>
            <p:cNvSpPr/>
            <p:nvPr/>
          </p:nvSpPr>
          <p:spPr>
            <a:xfrm>
              <a:off x="6556828" y="1648263"/>
              <a:ext cx="468790" cy="46878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60" name="TextBox 1359">
              <a:extLst>
                <a:ext uri="{FF2B5EF4-FFF2-40B4-BE49-F238E27FC236}">
                  <a16:creationId xmlns:a16="http://schemas.microsoft.com/office/drawing/2014/main" id="{FF944425-76F0-46CD-A3A9-6BD8772CCC42}"/>
                </a:ext>
              </a:extLst>
            </p:cNvPr>
            <p:cNvSpPr txBox="1"/>
            <p:nvPr/>
          </p:nvSpPr>
          <p:spPr>
            <a:xfrm>
              <a:off x="6550655" y="1744158"/>
              <a:ext cx="48920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1" name="TextBox 1360">
              <a:extLst>
                <a:ext uri="{FF2B5EF4-FFF2-40B4-BE49-F238E27FC236}">
                  <a16:creationId xmlns:a16="http://schemas.microsoft.com/office/drawing/2014/main" id="{E9629560-1397-4C5F-B79A-832C4DC0ED92}"/>
                </a:ext>
              </a:extLst>
            </p:cNvPr>
            <p:cNvSpPr txBox="1"/>
            <p:nvPr/>
          </p:nvSpPr>
          <p:spPr>
            <a:xfrm>
              <a:off x="7283150" y="1552071"/>
              <a:ext cx="9836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n w="12700">
                    <a:noFill/>
                  </a:ln>
                  <a:solidFill>
                    <a:schemeClr val="accent4"/>
                  </a:solidFill>
                  <a:cs typeface="Arial" pitchFamily="34" charset="0"/>
                </a:rPr>
                <a:t>STEP 1</a:t>
              </a:r>
              <a:endParaRPr lang="ko-KR" altLang="en-US" b="1" dirty="0">
                <a:ln w="12700">
                  <a:noFill/>
                </a:ln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1362" name="Group 84">
              <a:extLst>
                <a:ext uri="{FF2B5EF4-FFF2-40B4-BE49-F238E27FC236}">
                  <a16:creationId xmlns:a16="http://schemas.microsoft.com/office/drawing/2014/main" id="{14CDD0E6-ADD5-48ED-8D77-150942081CAD}"/>
                </a:ext>
              </a:extLst>
            </p:cNvPr>
            <p:cNvGrpSpPr/>
            <p:nvPr/>
          </p:nvGrpSpPr>
          <p:grpSpPr>
            <a:xfrm>
              <a:off x="7283149" y="1964831"/>
              <a:ext cx="3732743" cy="775597"/>
              <a:chOff x="7395558" y="2278378"/>
              <a:chExt cx="3732743" cy="775597"/>
            </a:xfrm>
          </p:grpSpPr>
          <p:sp>
            <p:nvSpPr>
              <p:cNvPr id="1363" name="TextBox 1362">
                <a:extLst>
                  <a:ext uri="{FF2B5EF4-FFF2-40B4-BE49-F238E27FC236}">
                    <a16:creationId xmlns:a16="http://schemas.microsoft.com/office/drawing/2014/main" id="{EFCA4A6B-A215-4D03-B126-F30CDE68A956}"/>
                  </a:ext>
                </a:extLst>
              </p:cNvPr>
              <p:cNvSpPr txBox="1"/>
              <p:nvPr/>
            </p:nvSpPr>
            <p:spPr>
              <a:xfrm>
                <a:off x="7395558" y="2278378"/>
                <a:ext cx="3732743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ko-KR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364" name="TextBox 1363">
                <a:extLst>
                  <a:ext uri="{FF2B5EF4-FFF2-40B4-BE49-F238E27FC236}">
                    <a16:creationId xmlns:a16="http://schemas.microsoft.com/office/drawing/2014/main" id="{4B8E3502-DE80-4E2C-B425-623879E4E743}"/>
                  </a:ext>
                </a:extLst>
              </p:cNvPr>
              <p:cNvSpPr txBox="1"/>
              <p:nvPr/>
            </p:nvSpPr>
            <p:spPr>
              <a:xfrm>
                <a:off x="8201860" y="2592310"/>
                <a:ext cx="2926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365" name="Group 94">
            <a:extLst>
              <a:ext uri="{FF2B5EF4-FFF2-40B4-BE49-F238E27FC236}">
                <a16:creationId xmlns:a16="http://schemas.microsoft.com/office/drawing/2014/main" id="{C45EA4AF-29F9-4199-B271-308A8E18656E}"/>
              </a:ext>
            </a:extLst>
          </p:cNvPr>
          <p:cNvGrpSpPr/>
          <p:nvPr/>
        </p:nvGrpSpPr>
        <p:grpSpPr>
          <a:xfrm>
            <a:off x="6550655" y="2843331"/>
            <a:ext cx="4465237" cy="1182551"/>
            <a:chOff x="6550655" y="2676838"/>
            <a:chExt cx="4465237" cy="1182551"/>
          </a:xfrm>
        </p:grpSpPr>
        <p:sp>
          <p:nvSpPr>
            <p:cNvPr id="1366" name="Rectangle: Rounded Corners 42">
              <a:extLst>
                <a:ext uri="{FF2B5EF4-FFF2-40B4-BE49-F238E27FC236}">
                  <a16:creationId xmlns:a16="http://schemas.microsoft.com/office/drawing/2014/main" id="{2F97B9D3-B08B-4202-A4A6-87DCAE3FFEDB}"/>
                </a:ext>
              </a:extLst>
            </p:cNvPr>
            <p:cNvSpPr/>
            <p:nvPr/>
          </p:nvSpPr>
          <p:spPr>
            <a:xfrm>
              <a:off x="6558075" y="2773030"/>
              <a:ext cx="468790" cy="46878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67" name="TextBox 1366">
              <a:extLst>
                <a:ext uri="{FF2B5EF4-FFF2-40B4-BE49-F238E27FC236}">
                  <a16:creationId xmlns:a16="http://schemas.microsoft.com/office/drawing/2014/main" id="{C2CB92C0-EE6B-460E-BBB9-4A63C868DA57}"/>
                </a:ext>
              </a:extLst>
            </p:cNvPr>
            <p:cNvSpPr txBox="1"/>
            <p:nvPr/>
          </p:nvSpPr>
          <p:spPr>
            <a:xfrm>
              <a:off x="6550655" y="2868925"/>
              <a:ext cx="48920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8" name="TextBox 1367">
              <a:extLst>
                <a:ext uri="{FF2B5EF4-FFF2-40B4-BE49-F238E27FC236}">
                  <a16:creationId xmlns:a16="http://schemas.microsoft.com/office/drawing/2014/main" id="{F1D8FD11-E4FA-44AA-ABE6-4DBD86514C0F}"/>
                </a:ext>
              </a:extLst>
            </p:cNvPr>
            <p:cNvSpPr txBox="1"/>
            <p:nvPr/>
          </p:nvSpPr>
          <p:spPr>
            <a:xfrm>
              <a:off x="7283150" y="2676838"/>
              <a:ext cx="9836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n w="12700">
                    <a:noFill/>
                  </a:ln>
                  <a:solidFill>
                    <a:schemeClr val="accent3"/>
                  </a:solidFill>
                  <a:cs typeface="Arial" pitchFamily="34" charset="0"/>
                </a:rPr>
                <a:t>STEP 2</a:t>
              </a:r>
              <a:endParaRPr lang="ko-KR" altLang="en-US" b="1" dirty="0">
                <a:ln w="12700">
                  <a:noFill/>
                </a:ln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1369" name="Group 85">
              <a:extLst>
                <a:ext uri="{FF2B5EF4-FFF2-40B4-BE49-F238E27FC236}">
                  <a16:creationId xmlns:a16="http://schemas.microsoft.com/office/drawing/2014/main" id="{D1C9233C-C395-47EB-8BC8-BC32668B059D}"/>
                </a:ext>
              </a:extLst>
            </p:cNvPr>
            <p:cNvGrpSpPr/>
            <p:nvPr/>
          </p:nvGrpSpPr>
          <p:grpSpPr>
            <a:xfrm>
              <a:off x="7283149" y="3086687"/>
              <a:ext cx="3732743" cy="772702"/>
              <a:chOff x="7395558" y="3484390"/>
              <a:chExt cx="3732743" cy="772702"/>
            </a:xfrm>
          </p:grpSpPr>
          <p:sp>
            <p:nvSpPr>
              <p:cNvPr id="1370" name="TextBox 1369">
                <a:extLst>
                  <a:ext uri="{FF2B5EF4-FFF2-40B4-BE49-F238E27FC236}">
                    <a16:creationId xmlns:a16="http://schemas.microsoft.com/office/drawing/2014/main" id="{431DAA40-6D1C-4E61-9682-FE35F75452D2}"/>
                  </a:ext>
                </a:extLst>
              </p:cNvPr>
              <p:cNvSpPr txBox="1"/>
              <p:nvPr/>
            </p:nvSpPr>
            <p:spPr>
              <a:xfrm>
                <a:off x="7395558" y="3484390"/>
                <a:ext cx="3732743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ko-KR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371" name="TextBox 1370">
                <a:extLst>
                  <a:ext uri="{FF2B5EF4-FFF2-40B4-BE49-F238E27FC236}">
                    <a16:creationId xmlns:a16="http://schemas.microsoft.com/office/drawing/2014/main" id="{4F152E6B-8707-4FE8-AD39-4FE77C5BFCCC}"/>
                  </a:ext>
                </a:extLst>
              </p:cNvPr>
              <p:cNvSpPr txBox="1"/>
              <p:nvPr/>
            </p:nvSpPr>
            <p:spPr>
              <a:xfrm>
                <a:off x="8201860" y="3795427"/>
                <a:ext cx="2926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372" name="Group 95">
            <a:extLst>
              <a:ext uri="{FF2B5EF4-FFF2-40B4-BE49-F238E27FC236}">
                <a16:creationId xmlns:a16="http://schemas.microsoft.com/office/drawing/2014/main" id="{95E4C257-8C68-4A46-983D-85CCF3D50A9E}"/>
              </a:ext>
            </a:extLst>
          </p:cNvPr>
          <p:cNvGrpSpPr/>
          <p:nvPr/>
        </p:nvGrpSpPr>
        <p:grpSpPr>
          <a:xfrm>
            <a:off x="6550655" y="4041695"/>
            <a:ext cx="4465237" cy="1182551"/>
            <a:chOff x="6550655" y="3795799"/>
            <a:chExt cx="4465237" cy="1182551"/>
          </a:xfrm>
        </p:grpSpPr>
        <p:sp>
          <p:nvSpPr>
            <p:cNvPr id="1373" name="Rectangle: Rounded Corners 43">
              <a:extLst>
                <a:ext uri="{FF2B5EF4-FFF2-40B4-BE49-F238E27FC236}">
                  <a16:creationId xmlns:a16="http://schemas.microsoft.com/office/drawing/2014/main" id="{70233C81-8801-4667-B298-E91BE9EECCEB}"/>
                </a:ext>
              </a:extLst>
            </p:cNvPr>
            <p:cNvSpPr/>
            <p:nvPr/>
          </p:nvSpPr>
          <p:spPr>
            <a:xfrm>
              <a:off x="6558075" y="3891991"/>
              <a:ext cx="468790" cy="46878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74" name="TextBox 1373">
              <a:extLst>
                <a:ext uri="{FF2B5EF4-FFF2-40B4-BE49-F238E27FC236}">
                  <a16:creationId xmlns:a16="http://schemas.microsoft.com/office/drawing/2014/main" id="{01EEBF61-B718-4DB9-A586-D341A781256C}"/>
                </a:ext>
              </a:extLst>
            </p:cNvPr>
            <p:cNvSpPr txBox="1"/>
            <p:nvPr/>
          </p:nvSpPr>
          <p:spPr>
            <a:xfrm>
              <a:off x="6550655" y="3987886"/>
              <a:ext cx="48920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5" name="TextBox 1374">
              <a:extLst>
                <a:ext uri="{FF2B5EF4-FFF2-40B4-BE49-F238E27FC236}">
                  <a16:creationId xmlns:a16="http://schemas.microsoft.com/office/drawing/2014/main" id="{1FEDD1A5-0BD9-46D9-985D-1966037778FD}"/>
                </a:ext>
              </a:extLst>
            </p:cNvPr>
            <p:cNvSpPr txBox="1"/>
            <p:nvPr/>
          </p:nvSpPr>
          <p:spPr>
            <a:xfrm>
              <a:off x="7283150" y="3795799"/>
              <a:ext cx="9836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n w="12700">
                    <a:noFill/>
                  </a:ln>
                  <a:solidFill>
                    <a:schemeClr val="accent2"/>
                  </a:solidFill>
                  <a:cs typeface="Arial" pitchFamily="34" charset="0"/>
                </a:rPr>
                <a:t>STEP 3</a:t>
              </a:r>
              <a:endParaRPr lang="ko-KR" altLang="en-US" b="1" dirty="0">
                <a:ln w="12700">
                  <a:noFill/>
                </a:ln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376" name="Group 86">
              <a:extLst>
                <a:ext uri="{FF2B5EF4-FFF2-40B4-BE49-F238E27FC236}">
                  <a16:creationId xmlns:a16="http://schemas.microsoft.com/office/drawing/2014/main" id="{62D26D11-A540-4D15-BAF0-A6CCC9F81D58}"/>
                </a:ext>
              </a:extLst>
            </p:cNvPr>
            <p:cNvGrpSpPr/>
            <p:nvPr/>
          </p:nvGrpSpPr>
          <p:grpSpPr>
            <a:xfrm>
              <a:off x="7283149" y="4208544"/>
              <a:ext cx="3732743" cy="769806"/>
              <a:chOff x="7395558" y="4690402"/>
              <a:chExt cx="3732743" cy="769806"/>
            </a:xfrm>
          </p:grpSpPr>
          <p:sp>
            <p:nvSpPr>
              <p:cNvPr id="1377" name="TextBox 1376">
                <a:extLst>
                  <a:ext uri="{FF2B5EF4-FFF2-40B4-BE49-F238E27FC236}">
                    <a16:creationId xmlns:a16="http://schemas.microsoft.com/office/drawing/2014/main" id="{9E99CA27-6F85-40BD-9F66-2E695BD57819}"/>
                  </a:ext>
                </a:extLst>
              </p:cNvPr>
              <p:cNvSpPr txBox="1"/>
              <p:nvPr/>
            </p:nvSpPr>
            <p:spPr>
              <a:xfrm>
                <a:off x="7395558" y="4690402"/>
                <a:ext cx="3732743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ko-KR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Portfolio Presentation</a:t>
                </a:r>
              </a:p>
            </p:txBody>
          </p:sp>
          <p:sp>
            <p:nvSpPr>
              <p:cNvPr id="1378" name="TextBox 1377">
                <a:extLst>
                  <a:ext uri="{FF2B5EF4-FFF2-40B4-BE49-F238E27FC236}">
                    <a16:creationId xmlns:a16="http://schemas.microsoft.com/office/drawing/2014/main" id="{86E3040E-F66C-458A-B220-4FDD1C2B5A12}"/>
                  </a:ext>
                </a:extLst>
              </p:cNvPr>
              <p:cNvSpPr txBox="1"/>
              <p:nvPr/>
            </p:nvSpPr>
            <p:spPr>
              <a:xfrm>
                <a:off x="8201860" y="4998543"/>
                <a:ext cx="2926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379" name="Group 92">
            <a:extLst>
              <a:ext uri="{FF2B5EF4-FFF2-40B4-BE49-F238E27FC236}">
                <a16:creationId xmlns:a16="http://schemas.microsoft.com/office/drawing/2014/main" id="{A25A0161-8170-4CDC-989C-EA59FD47CDAE}"/>
              </a:ext>
            </a:extLst>
          </p:cNvPr>
          <p:cNvGrpSpPr/>
          <p:nvPr/>
        </p:nvGrpSpPr>
        <p:grpSpPr>
          <a:xfrm>
            <a:off x="6558075" y="5240058"/>
            <a:ext cx="4465237" cy="1187934"/>
            <a:chOff x="6550655" y="4914760"/>
            <a:chExt cx="4465237" cy="1187934"/>
          </a:xfrm>
        </p:grpSpPr>
        <p:sp>
          <p:nvSpPr>
            <p:cNvPr id="1380" name="Rectangle: Rounded Corners 44">
              <a:extLst>
                <a:ext uri="{FF2B5EF4-FFF2-40B4-BE49-F238E27FC236}">
                  <a16:creationId xmlns:a16="http://schemas.microsoft.com/office/drawing/2014/main" id="{F8038FE4-DF5A-4B3E-84E3-9237E598DCE7}"/>
                </a:ext>
              </a:extLst>
            </p:cNvPr>
            <p:cNvSpPr/>
            <p:nvPr/>
          </p:nvSpPr>
          <p:spPr>
            <a:xfrm>
              <a:off x="6560862" y="5010952"/>
              <a:ext cx="468790" cy="46878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81" name="TextBox 1380">
              <a:extLst>
                <a:ext uri="{FF2B5EF4-FFF2-40B4-BE49-F238E27FC236}">
                  <a16:creationId xmlns:a16="http://schemas.microsoft.com/office/drawing/2014/main" id="{12769030-7D84-44D3-95BA-61762378E459}"/>
                </a:ext>
              </a:extLst>
            </p:cNvPr>
            <p:cNvSpPr txBox="1"/>
            <p:nvPr/>
          </p:nvSpPr>
          <p:spPr>
            <a:xfrm>
              <a:off x="6550655" y="5106847"/>
              <a:ext cx="48920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82" name="TextBox 1381">
              <a:extLst>
                <a:ext uri="{FF2B5EF4-FFF2-40B4-BE49-F238E27FC236}">
                  <a16:creationId xmlns:a16="http://schemas.microsoft.com/office/drawing/2014/main" id="{8717565D-64D3-48AB-881B-945AF3972EE6}"/>
                </a:ext>
              </a:extLst>
            </p:cNvPr>
            <p:cNvSpPr txBox="1"/>
            <p:nvPr/>
          </p:nvSpPr>
          <p:spPr>
            <a:xfrm>
              <a:off x="7283150" y="4914760"/>
              <a:ext cx="9836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n w="12700">
                    <a:noFill/>
                  </a:ln>
                  <a:solidFill>
                    <a:schemeClr val="accent1"/>
                  </a:solidFill>
                  <a:cs typeface="Arial" pitchFamily="34" charset="0"/>
                </a:rPr>
                <a:t>STEP 4</a:t>
              </a:r>
              <a:endParaRPr lang="ko-KR" altLang="en-US" b="1" dirty="0">
                <a:ln w="12700">
                  <a:noFill/>
                </a:ln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1383" name="Group 87">
              <a:extLst>
                <a:ext uri="{FF2B5EF4-FFF2-40B4-BE49-F238E27FC236}">
                  <a16:creationId xmlns:a16="http://schemas.microsoft.com/office/drawing/2014/main" id="{5D5B33BB-F045-4292-95DA-7FBCEDFADA22}"/>
                </a:ext>
              </a:extLst>
            </p:cNvPr>
            <p:cNvGrpSpPr/>
            <p:nvPr/>
          </p:nvGrpSpPr>
          <p:grpSpPr>
            <a:xfrm>
              <a:off x="7283149" y="5327097"/>
              <a:ext cx="3732743" cy="775597"/>
              <a:chOff x="7395558" y="5896116"/>
              <a:chExt cx="3732743" cy="775597"/>
            </a:xfrm>
          </p:grpSpPr>
          <p:sp>
            <p:nvSpPr>
              <p:cNvPr id="1384" name="TextBox 1383">
                <a:extLst>
                  <a:ext uri="{FF2B5EF4-FFF2-40B4-BE49-F238E27FC236}">
                    <a16:creationId xmlns:a16="http://schemas.microsoft.com/office/drawing/2014/main" id="{87A36782-4426-476C-A4F4-823E2AB757D8}"/>
                  </a:ext>
                </a:extLst>
              </p:cNvPr>
              <p:cNvSpPr txBox="1"/>
              <p:nvPr/>
            </p:nvSpPr>
            <p:spPr>
              <a:xfrm>
                <a:off x="7395558" y="5896116"/>
                <a:ext cx="3732743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ko-KR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385" name="TextBox 1384">
                <a:extLst>
                  <a:ext uri="{FF2B5EF4-FFF2-40B4-BE49-F238E27FC236}">
                    <a16:creationId xmlns:a16="http://schemas.microsoft.com/office/drawing/2014/main" id="{DA6348B4-1E60-4BA6-8167-833CCA76EF9C}"/>
                  </a:ext>
                </a:extLst>
              </p:cNvPr>
              <p:cNvSpPr txBox="1"/>
              <p:nvPr/>
            </p:nvSpPr>
            <p:spPr>
              <a:xfrm>
                <a:off x="8201860" y="6210048"/>
                <a:ext cx="2926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786E"/>
      </a:accent1>
      <a:accent2>
        <a:srgbClr val="F0A884"/>
      </a:accent2>
      <a:accent3>
        <a:srgbClr val="EBD2A0"/>
      </a:accent3>
      <a:accent4>
        <a:srgbClr val="AFD2C8"/>
      </a:accent4>
      <a:accent5>
        <a:srgbClr val="96C8F0"/>
      </a:accent5>
      <a:accent6>
        <a:srgbClr val="5B5B5B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98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48</cp:revision>
  <dcterms:created xsi:type="dcterms:W3CDTF">2018-02-18T19:39:47Z</dcterms:created>
  <dcterms:modified xsi:type="dcterms:W3CDTF">2022-10-27T06:08:40Z</dcterms:modified>
</cp:coreProperties>
</file>