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30C-4389-8F64-990DD1964E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E30C-4389-8F64-990DD1964E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E30C-4389-8F64-990DD1964E6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  <c:pt idx="2">
                  <c:v>30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0C-4389-8F64-990DD1964E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8-E30C-4389-8F64-990DD1964E6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A-E30C-4389-8F64-990DD1964E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C-E30C-4389-8F64-990DD1964E6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30C-4389-8F64-990DD1964E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F-E30C-4389-8F64-990DD1964E6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11-E30C-4389-8F64-990DD1964E6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13-E30C-4389-8F64-990DD1964E62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</c:v>
                </c:pt>
                <c:pt idx="1">
                  <c:v>90</c:v>
                </c:pt>
                <c:pt idx="2">
                  <c:v>70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30C-4389-8F64-990DD1964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6"/>
        <c:axId val="375694080"/>
        <c:axId val="375695616"/>
      </c:barChart>
      <c:catAx>
        <c:axId val="375694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375695616"/>
        <c:crosses val="autoZero"/>
        <c:auto val="1"/>
        <c:lblAlgn val="ctr"/>
        <c:lblOffset val="100"/>
        <c:noMultiLvlLbl val="0"/>
      </c:catAx>
      <c:valAx>
        <c:axId val="3756956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694080"/>
        <c:crosses val="autoZero"/>
        <c:crossBetween val="between"/>
      </c:valAx>
      <c:spPr>
        <a:noFill/>
        <a:ln w="127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860" name="Chart 18">
            <a:extLst>
              <a:ext uri="{FF2B5EF4-FFF2-40B4-BE49-F238E27FC236}">
                <a16:creationId xmlns:a16="http://schemas.microsoft.com/office/drawing/2014/main" id="{4242DDD8-D05A-4D7F-BE48-EF73547D8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0138177"/>
              </p:ext>
            </p:extLst>
          </p:nvPr>
        </p:nvGraphicFramePr>
        <p:xfrm>
          <a:off x="439409" y="1809718"/>
          <a:ext cx="7147394" cy="293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1" name="자유형: 도형 860">
            <a:extLst>
              <a:ext uri="{FF2B5EF4-FFF2-40B4-BE49-F238E27FC236}">
                <a16:creationId xmlns:a16="http://schemas.microsoft.com/office/drawing/2014/main" id="{65FE6D85-427B-41AF-9138-81AEE6B896BE}"/>
              </a:ext>
            </a:extLst>
          </p:cNvPr>
          <p:cNvSpPr/>
          <p:nvPr/>
        </p:nvSpPr>
        <p:spPr>
          <a:xfrm>
            <a:off x="1285609" y="2216452"/>
            <a:ext cx="327336" cy="506612"/>
          </a:xfrm>
          <a:custGeom>
            <a:avLst/>
            <a:gdLst>
              <a:gd name="connsiteX0" fmla="*/ 1911879 w 2282933"/>
              <a:gd name="connsiteY0" fmla="*/ 3099165 h 3533253"/>
              <a:gd name="connsiteX1" fmla="*/ 1911879 w 2282933"/>
              <a:gd name="connsiteY1" fmla="*/ 3196216 h 3533253"/>
              <a:gd name="connsiteX2" fmla="*/ 2105472 w 2282933"/>
              <a:gd name="connsiteY2" fmla="*/ 3196216 h 3533253"/>
              <a:gd name="connsiteX3" fmla="*/ 2105472 w 2282933"/>
              <a:gd name="connsiteY3" fmla="*/ 3099165 h 3533253"/>
              <a:gd name="connsiteX4" fmla="*/ 177461 w 2282933"/>
              <a:gd name="connsiteY4" fmla="*/ 3099165 h 3533253"/>
              <a:gd name="connsiteX5" fmla="*/ 177461 w 2282933"/>
              <a:gd name="connsiteY5" fmla="*/ 3196216 h 3533253"/>
              <a:gd name="connsiteX6" fmla="*/ 371054 w 2282933"/>
              <a:gd name="connsiteY6" fmla="*/ 3196216 h 3533253"/>
              <a:gd name="connsiteX7" fmla="*/ 371054 w 2282933"/>
              <a:gd name="connsiteY7" fmla="*/ 3099165 h 3533253"/>
              <a:gd name="connsiteX8" fmla="*/ 1911879 w 2282933"/>
              <a:gd name="connsiteY8" fmla="*/ 2881115 h 3533253"/>
              <a:gd name="connsiteX9" fmla="*/ 1911879 w 2282933"/>
              <a:gd name="connsiteY9" fmla="*/ 2978166 h 3533253"/>
              <a:gd name="connsiteX10" fmla="*/ 2105472 w 2282933"/>
              <a:gd name="connsiteY10" fmla="*/ 2978166 h 3533253"/>
              <a:gd name="connsiteX11" fmla="*/ 2105472 w 2282933"/>
              <a:gd name="connsiteY11" fmla="*/ 2881115 h 3533253"/>
              <a:gd name="connsiteX12" fmla="*/ 177461 w 2282933"/>
              <a:gd name="connsiteY12" fmla="*/ 2881115 h 3533253"/>
              <a:gd name="connsiteX13" fmla="*/ 177461 w 2282933"/>
              <a:gd name="connsiteY13" fmla="*/ 2978166 h 3533253"/>
              <a:gd name="connsiteX14" fmla="*/ 371054 w 2282933"/>
              <a:gd name="connsiteY14" fmla="*/ 2978166 h 3533253"/>
              <a:gd name="connsiteX15" fmla="*/ 371054 w 2282933"/>
              <a:gd name="connsiteY15" fmla="*/ 2881115 h 3533253"/>
              <a:gd name="connsiteX16" fmla="*/ 1234226 w 2282933"/>
              <a:gd name="connsiteY16" fmla="*/ 2737768 h 3533253"/>
              <a:gd name="connsiteX17" fmla="*/ 1234226 w 2282933"/>
              <a:gd name="connsiteY17" fmla="*/ 2834819 h 3533253"/>
              <a:gd name="connsiteX18" fmla="*/ 1427820 w 2282933"/>
              <a:gd name="connsiteY18" fmla="*/ 2834819 h 3533253"/>
              <a:gd name="connsiteX19" fmla="*/ 1427820 w 2282933"/>
              <a:gd name="connsiteY19" fmla="*/ 2737768 h 3533253"/>
              <a:gd name="connsiteX20" fmla="*/ 846996 w 2282933"/>
              <a:gd name="connsiteY20" fmla="*/ 2729377 h 3533253"/>
              <a:gd name="connsiteX21" fmla="*/ 846996 w 2282933"/>
              <a:gd name="connsiteY21" fmla="*/ 2826428 h 3533253"/>
              <a:gd name="connsiteX22" fmla="*/ 1040590 w 2282933"/>
              <a:gd name="connsiteY22" fmla="*/ 2826428 h 3533253"/>
              <a:gd name="connsiteX23" fmla="*/ 1040590 w 2282933"/>
              <a:gd name="connsiteY23" fmla="*/ 2729377 h 3533253"/>
              <a:gd name="connsiteX24" fmla="*/ 1911879 w 2282933"/>
              <a:gd name="connsiteY24" fmla="*/ 2663064 h 3533253"/>
              <a:gd name="connsiteX25" fmla="*/ 1911879 w 2282933"/>
              <a:gd name="connsiteY25" fmla="*/ 2760115 h 3533253"/>
              <a:gd name="connsiteX26" fmla="*/ 2105472 w 2282933"/>
              <a:gd name="connsiteY26" fmla="*/ 2760115 h 3533253"/>
              <a:gd name="connsiteX27" fmla="*/ 2105472 w 2282933"/>
              <a:gd name="connsiteY27" fmla="*/ 2663064 h 3533253"/>
              <a:gd name="connsiteX28" fmla="*/ 177461 w 2282933"/>
              <a:gd name="connsiteY28" fmla="*/ 2663064 h 3533253"/>
              <a:gd name="connsiteX29" fmla="*/ 177461 w 2282933"/>
              <a:gd name="connsiteY29" fmla="*/ 2760115 h 3533253"/>
              <a:gd name="connsiteX30" fmla="*/ 371054 w 2282933"/>
              <a:gd name="connsiteY30" fmla="*/ 2760115 h 3533253"/>
              <a:gd name="connsiteX31" fmla="*/ 371054 w 2282933"/>
              <a:gd name="connsiteY31" fmla="*/ 2663064 h 3533253"/>
              <a:gd name="connsiteX32" fmla="*/ 1234226 w 2282933"/>
              <a:gd name="connsiteY32" fmla="*/ 2519714 h 3533253"/>
              <a:gd name="connsiteX33" fmla="*/ 1234226 w 2282933"/>
              <a:gd name="connsiteY33" fmla="*/ 2616765 h 3533253"/>
              <a:gd name="connsiteX34" fmla="*/ 1427820 w 2282933"/>
              <a:gd name="connsiteY34" fmla="*/ 2616765 h 3533253"/>
              <a:gd name="connsiteX35" fmla="*/ 1427820 w 2282933"/>
              <a:gd name="connsiteY35" fmla="*/ 2519714 h 3533253"/>
              <a:gd name="connsiteX36" fmla="*/ 846996 w 2282933"/>
              <a:gd name="connsiteY36" fmla="*/ 2511323 h 3533253"/>
              <a:gd name="connsiteX37" fmla="*/ 846996 w 2282933"/>
              <a:gd name="connsiteY37" fmla="*/ 2608374 h 3533253"/>
              <a:gd name="connsiteX38" fmla="*/ 1040590 w 2282933"/>
              <a:gd name="connsiteY38" fmla="*/ 2608374 h 3533253"/>
              <a:gd name="connsiteX39" fmla="*/ 1040590 w 2282933"/>
              <a:gd name="connsiteY39" fmla="*/ 2511323 h 3533253"/>
              <a:gd name="connsiteX40" fmla="*/ 1911879 w 2282933"/>
              <a:gd name="connsiteY40" fmla="*/ 2445014 h 3533253"/>
              <a:gd name="connsiteX41" fmla="*/ 1911879 w 2282933"/>
              <a:gd name="connsiteY41" fmla="*/ 2542065 h 3533253"/>
              <a:gd name="connsiteX42" fmla="*/ 2105472 w 2282933"/>
              <a:gd name="connsiteY42" fmla="*/ 2542065 h 3533253"/>
              <a:gd name="connsiteX43" fmla="*/ 2105472 w 2282933"/>
              <a:gd name="connsiteY43" fmla="*/ 2445014 h 3533253"/>
              <a:gd name="connsiteX44" fmla="*/ 177461 w 2282933"/>
              <a:gd name="connsiteY44" fmla="*/ 2445014 h 3533253"/>
              <a:gd name="connsiteX45" fmla="*/ 177461 w 2282933"/>
              <a:gd name="connsiteY45" fmla="*/ 2542065 h 3533253"/>
              <a:gd name="connsiteX46" fmla="*/ 371054 w 2282933"/>
              <a:gd name="connsiteY46" fmla="*/ 2542065 h 3533253"/>
              <a:gd name="connsiteX47" fmla="*/ 371054 w 2282933"/>
              <a:gd name="connsiteY47" fmla="*/ 2445014 h 3533253"/>
              <a:gd name="connsiteX48" fmla="*/ 1234226 w 2282933"/>
              <a:gd name="connsiteY48" fmla="*/ 2301664 h 3533253"/>
              <a:gd name="connsiteX49" fmla="*/ 1234226 w 2282933"/>
              <a:gd name="connsiteY49" fmla="*/ 2398715 h 3533253"/>
              <a:gd name="connsiteX50" fmla="*/ 1427820 w 2282933"/>
              <a:gd name="connsiteY50" fmla="*/ 2398715 h 3533253"/>
              <a:gd name="connsiteX51" fmla="*/ 1427820 w 2282933"/>
              <a:gd name="connsiteY51" fmla="*/ 2301664 h 3533253"/>
              <a:gd name="connsiteX52" fmla="*/ 846996 w 2282933"/>
              <a:gd name="connsiteY52" fmla="*/ 2293273 h 3533253"/>
              <a:gd name="connsiteX53" fmla="*/ 846996 w 2282933"/>
              <a:gd name="connsiteY53" fmla="*/ 2390324 h 3533253"/>
              <a:gd name="connsiteX54" fmla="*/ 1040590 w 2282933"/>
              <a:gd name="connsiteY54" fmla="*/ 2390324 h 3533253"/>
              <a:gd name="connsiteX55" fmla="*/ 1040590 w 2282933"/>
              <a:gd name="connsiteY55" fmla="*/ 2293273 h 3533253"/>
              <a:gd name="connsiteX56" fmla="*/ 1911879 w 2282933"/>
              <a:gd name="connsiteY56" fmla="*/ 2226964 h 3533253"/>
              <a:gd name="connsiteX57" fmla="*/ 1911879 w 2282933"/>
              <a:gd name="connsiteY57" fmla="*/ 2324015 h 3533253"/>
              <a:gd name="connsiteX58" fmla="*/ 2105472 w 2282933"/>
              <a:gd name="connsiteY58" fmla="*/ 2324015 h 3533253"/>
              <a:gd name="connsiteX59" fmla="*/ 2105472 w 2282933"/>
              <a:gd name="connsiteY59" fmla="*/ 2226964 h 3533253"/>
              <a:gd name="connsiteX60" fmla="*/ 177461 w 2282933"/>
              <a:gd name="connsiteY60" fmla="*/ 2226964 h 3533253"/>
              <a:gd name="connsiteX61" fmla="*/ 177461 w 2282933"/>
              <a:gd name="connsiteY61" fmla="*/ 2324015 h 3533253"/>
              <a:gd name="connsiteX62" fmla="*/ 371054 w 2282933"/>
              <a:gd name="connsiteY62" fmla="*/ 2324015 h 3533253"/>
              <a:gd name="connsiteX63" fmla="*/ 371054 w 2282933"/>
              <a:gd name="connsiteY63" fmla="*/ 2226964 h 3533253"/>
              <a:gd name="connsiteX64" fmla="*/ 1234226 w 2282933"/>
              <a:gd name="connsiteY64" fmla="*/ 2083614 h 3533253"/>
              <a:gd name="connsiteX65" fmla="*/ 1234226 w 2282933"/>
              <a:gd name="connsiteY65" fmla="*/ 2180664 h 3533253"/>
              <a:gd name="connsiteX66" fmla="*/ 1427820 w 2282933"/>
              <a:gd name="connsiteY66" fmla="*/ 2180664 h 3533253"/>
              <a:gd name="connsiteX67" fmla="*/ 1427820 w 2282933"/>
              <a:gd name="connsiteY67" fmla="*/ 2083614 h 3533253"/>
              <a:gd name="connsiteX68" fmla="*/ 846996 w 2282933"/>
              <a:gd name="connsiteY68" fmla="*/ 2075223 h 3533253"/>
              <a:gd name="connsiteX69" fmla="*/ 846996 w 2282933"/>
              <a:gd name="connsiteY69" fmla="*/ 2172274 h 3533253"/>
              <a:gd name="connsiteX70" fmla="*/ 1040590 w 2282933"/>
              <a:gd name="connsiteY70" fmla="*/ 2172274 h 3533253"/>
              <a:gd name="connsiteX71" fmla="*/ 1040590 w 2282933"/>
              <a:gd name="connsiteY71" fmla="*/ 2075223 h 3533253"/>
              <a:gd name="connsiteX72" fmla="*/ 1911879 w 2282933"/>
              <a:gd name="connsiteY72" fmla="*/ 2008914 h 3533253"/>
              <a:gd name="connsiteX73" fmla="*/ 1911879 w 2282933"/>
              <a:gd name="connsiteY73" fmla="*/ 2105965 h 3533253"/>
              <a:gd name="connsiteX74" fmla="*/ 2105472 w 2282933"/>
              <a:gd name="connsiteY74" fmla="*/ 2105965 h 3533253"/>
              <a:gd name="connsiteX75" fmla="*/ 2105472 w 2282933"/>
              <a:gd name="connsiteY75" fmla="*/ 2008914 h 3533253"/>
              <a:gd name="connsiteX76" fmla="*/ 177461 w 2282933"/>
              <a:gd name="connsiteY76" fmla="*/ 2008914 h 3533253"/>
              <a:gd name="connsiteX77" fmla="*/ 177461 w 2282933"/>
              <a:gd name="connsiteY77" fmla="*/ 2105965 h 3533253"/>
              <a:gd name="connsiteX78" fmla="*/ 371054 w 2282933"/>
              <a:gd name="connsiteY78" fmla="*/ 2105965 h 3533253"/>
              <a:gd name="connsiteX79" fmla="*/ 371054 w 2282933"/>
              <a:gd name="connsiteY79" fmla="*/ 2008914 h 3533253"/>
              <a:gd name="connsiteX80" fmla="*/ 1234226 w 2282933"/>
              <a:gd name="connsiteY80" fmla="*/ 1865563 h 3533253"/>
              <a:gd name="connsiteX81" fmla="*/ 1234226 w 2282933"/>
              <a:gd name="connsiteY81" fmla="*/ 1962614 h 3533253"/>
              <a:gd name="connsiteX82" fmla="*/ 1427820 w 2282933"/>
              <a:gd name="connsiteY82" fmla="*/ 1962614 h 3533253"/>
              <a:gd name="connsiteX83" fmla="*/ 1427820 w 2282933"/>
              <a:gd name="connsiteY83" fmla="*/ 1865563 h 3533253"/>
              <a:gd name="connsiteX84" fmla="*/ 846996 w 2282933"/>
              <a:gd name="connsiteY84" fmla="*/ 1857173 h 3533253"/>
              <a:gd name="connsiteX85" fmla="*/ 846996 w 2282933"/>
              <a:gd name="connsiteY85" fmla="*/ 1954224 h 3533253"/>
              <a:gd name="connsiteX86" fmla="*/ 1040590 w 2282933"/>
              <a:gd name="connsiteY86" fmla="*/ 1954224 h 3533253"/>
              <a:gd name="connsiteX87" fmla="*/ 1040590 w 2282933"/>
              <a:gd name="connsiteY87" fmla="*/ 1857173 h 3533253"/>
              <a:gd name="connsiteX88" fmla="*/ 1911879 w 2282933"/>
              <a:gd name="connsiteY88" fmla="*/ 1790864 h 3533253"/>
              <a:gd name="connsiteX89" fmla="*/ 1911879 w 2282933"/>
              <a:gd name="connsiteY89" fmla="*/ 1887915 h 3533253"/>
              <a:gd name="connsiteX90" fmla="*/ 2105472 w 2282933"/>
              <a:gd name="connsiteY90" fmla="*/ 1887915 h 3533253"/>
              <a:gd name="connsiteX91" fmla="*/ 2105472 w 2282933"/>
              <a:gd name="connsiteY91" fmla="*/ 1790864 h 3533253"/>
              <a:gd name="connsiteX92" fmla="*/ 177461 w 2282933"/>
              <a:gd name="connsiteY92" fmla="*/ 1790864 h 3533253"/>
              <a:gd name="connsiteX93" fmla="*/ 177461 w 2282933"/>
              <a:gd name="connsiteY93" fmla="*/ 1887915 h 3533253"/>
              <a:gd name="connsiteX94" fmla="*/ 371054 w 2282933"/>
              <a:gd name="connsiteY94" fmla="*/ 1887915 h 3533253"/>
              <a:gd name="connsiteX95" fmla="*/ 371054 w 2282933"/>
              <a:gd name="connsiteY95" fmla="*/ 1790864 h 3533253"/>
              <a:gd name="connsiteX96" fmla="*/ 1234226 w 2282933"/>
              <a:gd name="connsiteY96" fmla="*/ 1647513 h 3533253"/>
              <a:gd name="connsiteX97" fmla="*/ 1234226 w 2282933"/>
              <a:gd name="connsiteY97" fmla="*/ 1744564 h 3533253"/>
              <a:gd name="connsiteX98" fmla="*/ 1427820 w 2282933"/>
              <a:gd name="connsiteY98" fmla="*/ 1744564 h 3533253"/>
              <a:gd name="connsiteX99" fmla="*/ 1427820 w 2282933"/>
              <a:gd name="connsiteY99" fmla="*/ 1647513 h 3533253"/>
              <a:gd name="connsiteX100" fmla="*/ 846996 w 2282933"/>
              <a:gd name="connsiteY100" fmla="*/ 1639123 h 3533253"/>
              <a:gd name="connsiteX101" fmla="*/ 846996 w 2282933"/>
              <a:gd name="connsiteY101" fmla="*/ 1736174 h 3533253"/>
              <a:gd name="connsiteX102" fmla="*/ 1040590 w 2282933"/>
              <a:gd name="connsiteY102" fmla="*/ 1736174 h 3533253"/>
              <a:gd name="connsiteX103" fmla="*/ 1040590 w 2282933"/>
              <a:gd name="connsiteY103" fmla="*/ 1639123 h 3533253"/>
              <a:gd name="connsiteX104" fmla="*/ 1911879 w 2282933"/>
              <a:gd name="connsiteY104" fmla="*/ 1572814 h 3533253"/>
              <a:gd name="connsiteX105" fmla="*/ 1911879 w 2282933"/>
              <a:gd name="connsiteY105" fmla="*/ 1669865 h 3533253"/>
              <a:gd name="connsiteX106" fmla="*/ 2105472 w 2282933"/>
              <a:gd name="connsiteY106" fmla="*/ 1669865 h 3533253"/>
              <a:gd name="connsiteX107" fmla="*/ 2105472 w 2282933"/>
              <a:gd name="connsiteY107" fmla="*/ 1572814 h 3533253"/>
              <a:gd name="connsiteX108" fmla="*/ 177461 w 2282933"/>
              <a:gd name="connsiteY108" fmla="*/ 1572814 h 3533253"/>
              <a:gd name="connsiteX109" fmla="*/ 177461 w 2282933"/>
              <a:gd name="connsiteY109" fmla="*/ 1669865 h 3533253"/>
              <a:gd name="connsiteX110" fmla="*/ 371054 w 2282933"/>
              <a:gd name="connsiteY110" fmla="*/ 1669865 h 3533253"/>
              <a:gd name="connsiteX111" fmla="*/ 371054 w 2282933"/>
              <a:gd name="connsiteY111" fmla="*/ 1572814 h 3533253"/>
              <a:gd name="connsiteX112" fmla="*/ 1234226 w 2282933"/>
              <a:gd name="connsiteY112" fmla="*/ 1429463 h 3533253"/>
              <a:gd name="connsiteX113" fmla="*/ 1234226 w 2282933"/>
              <a:gd name="connsiteY113" fmla="*/ 1526514 h 3533253"/>
              <a:gd name="connsiteX114" fmla="*/ 1427820 w 2282933"/>
              <a:gd name="connsiteY114" fmla="*/ 1526514 h 3533253"/>
              <a:gd name="connsiteX115" fmla="*/ 1427820 w 2282933"/>
              <a:gd name="connsiteY115" fmla="*/ 1429463 h 3533253"/>
              <a:gd name="connsiteX116" fmla="*/ 846996 w 2282933"/>
              <a:gd name="connsiteY116" fmla="*/ 1421073 h 3533253"/>
              <a:gd name="connsiteX117" fmla="*/ 846996 w 2282933"/>
              <a:gd name="connsiteY117" fmla="*/ 1518124 h 3533253"/>
              <a:gd name="connsiteX118" fmla="*/ 1040590 w 2282933"/>
              <a:gd name="connsiteY118" fmla="*/ 1518124 h 3533253"/>
              <a:gd name="connsiteX119" fmla="*/ 1040590 w 2282933"/>
              <a:gd name="connsiteY119" fmla="*/ 1421073 h 3533253"/>
              <a:gd name="connsiteX120" fmla="*/ 1911879 w 2282933"/>
              <a:gd name="connsiteY120" fmla="*/ 1354763 h 3533253"/>
              <a:gd name="connsiteX121" fmla="*/ 1911879 w 2282933"/>
              <a:gd name="connsiteY121" fmla="*/ 1451814 h 3533253"/>
              <a:gd name="connsiteX122" fmla="*/ 2105472 w 2282933"/>
              <a:gd name="connsiteY122" fmla="*/ 1451814 h 3533253"/>
              <a:gd name="connsiteX123" fmla="*/ 2105472 w 2282933"/>
              <a:gd name="connsiteY123" fmla="*/ 1354763 h 3533253"/>
              <a:gd name="connsiteX124" fmla="*/ 177461 w 2282933"/>
              <a:gd name="connsiteY124" fmla="*/ 1354763 h 3533253"/>
              <a:gd name="connsiteX125" fmla="*/ 177461 w 2282933"/>
              <a:gd name="connsiteY125" fmla="*/ 1451814 h 3533253"/>
              <a:gd name="connsiteX126" fmla="*/ 371054 w 2282933"/>
              <a:gd name="connsiteY126" fmla="*/ 1451814 h 3533253"/>
              <a:gd name="connsiteX127" fmla="*/ 371054 w 2282933"/>
              <a:gd name="connsiteY127" fmla="*/ 1354763 h 3533253"/>
              <a:gd name="connsiteX128" fmla="*/ 1234226 w 2282933"/>
              <a:gd name="connsiteY128" fmla="*/ 1211413 h 3533253"/>
              <a:gd name="connsiteX129" fmla="*/ 1234226 w 2282933"/>
              <a:gd name="connsiteY129" fmla="*/ 1308464 h 3533253"/>
              <a:gd name="connsiteX130" fmla="*/ 1427820 w 2282933"/>
              <a:gd name="connsiteY130" fmla="*/ 1308464 h 3533253"/>
              <a:gd name="connsiteX131" fmla="*/ 1427820 w 2282933"/>
              <a:gd name="connsiteY131" fmla="*/ 1211413 h 3533253"/>
              <a:gd name="connsiteX132" fmla="*/ 846996 w 2282933"/>
              <a:gd name="connsiteY132" fmla="*/ 1203022 h 3533253"/>
              <a:gd name="connsiteX133" fmla="*/ 846996 w 2282933"/>
              <a:gd name="connsiteY133" fmla="*/ 1300073 h 3533253"/>
              <a:gd name="connsiteX134" fmla="*/ 1040590 w 2282933"/>
              <a:gd name="connsiteY134" fmla="*/ 1300073 h 3533253"/>
              <a:gd name="connsiteX135" fmla="*/ 1040590 w 2282933"/>
              <a:gd name="connsiteY135" fmla="*/ 1203022 h 3533253"/>
              <a:gd name="connsiteX136" fmla="*/ 1734418 w 2282933"/>
              <a:gd name="connsiteY136" fmla="*/ 1139329 h 3533253"/>
              <a:gd name="connsiteX137" fmla="*/ 2282933 w 2282933"/>
              <a:gd name="connsiteY137" fmla="*/ 1139329 h 3533253"/>
              <a:gd name="connsiteX138" fmla="*/ 2282933 w 2282933"/>
              <a:gd name="connsiteY138" fmla="*/ 3533253 h 3533253"/>
              <a:gd name="connsiteX139" fmla="*/ 1734418 w 2282933"/>
              <a:gd name="connsiteY139" fmla="*/ 3533253 h 3533253"/>
              <a:gd name="connsiteX140" fmla="*/ 0 w 2282933"/>
              <a:gd name="connsiteY140" fmla="*/ 1139329 h 3533253"/>
              <a:gd name="connsiteX141" fmla="*/ 548515 w 2282933"/>
              <a:gd name="connsiteY141" fmla="*/ 1139329 h 3533253"/>
              <a:gd name="connsiteX142" fmla="*/ 548515 w 2282933"/>
              <a:gd name="connsiteY142" fmla="*/ 3533253 h 3533253"/>
              <a:gd name="connsiteX143" fmla="*/ 0 w 2282933"/>
              <a:gd name="connsiteY143" fmla="*/ 3533253 h 3533253"/>
              <a:gd name="connsiteX144" fmla="*/ 1234226 w 2282933"/>
              <a:gd name="connsiteY144" fmla="*/ 993363 h 3533253"/>
              <a:gd name="connsiteX145" fmla="*/ 1234226 w 2282933"/>
              <a:gd name="connsiteY145" fmla="*/ 1090414 h 3533253"/>
              <a:gd name="connsiteX146" fmla="*/ 1427820 w 2282933"/>
              <a:gd name="connsiteY146" fmla="*/ 1090414 h 3533253"/>
              <a:gd name="connsiteX147" fmla="*/ 1427820 w 2282933"/>
              <a:gd name="connsiteY147" fmla="*/ 993363 h 3533253"/>
              <a:gd name="connsiteX148" fmla="*/ 846996 w 2282933"/>
              <a:gd name="connsiteY148" fmla="*/ 984972 h 3533253"/>
              <a:gd name="connsiteX149" fmla="*/ 846996 w 2282933"/>
              <a:gd name="connsiteY149" fmla="*/ 1082023 h 3533253"/>
              <a:gd name="connsiteX150" fmla="*/ 1040590 w 2282933"/>
              <a:gd name="connsiteY150" fmla="*/ 1082023 h 3533253"/>
              <a:gd name="connsiteX151" fmla="*/ 1040590 w 2282933"/>
              <a:gd name="connsiteY151" fmla="*/ 984972 h 3533253"/>
              <a:gd name="connsiteX152" fmla="*/ 1234226 w 2282933"/>
              <a:gd name="connsiteY152" fmla="*/ 775313 h 3533253"/>
              <a:gd name="connsiteX153" fmla="*/ 1234226 w 2282933"/>
              <a:gd name="connsiteY153" fmla="*/ 872363 h 3533253"/>
              <a:gd name="connsiteX154" fmla="*/ 1427820 w 2282933"/>
              <a:gd name="connsiteY154" fmla="*/ 872363 h 3533253"/>
              <a:gd name="connsiteX155" fmla="*/ 1427820 w 2282933"/>
              <a:gd name="connsiteY155" fmla="*/ 775313 h 3533253"/>
              <a:gd name="connsiteX156" fmla="*/ 846996 w 2282933"/>
              <a:gd name="connsiteY156" fmla="*/ 766922 h 3533253"/>
              <a:gd name="connsiteX157" fmla="*/ 846996 w 2282933"/>
              <a:gd name="connsiteY157" fmla="*/ 863973 h 3533253"/>
              <a:gd name="connsiteX158" fmla="*/ 1040590 w 2282933"/>
              <a:gd name="connsiteY158" fmla="*/ 863973 h 3533253"/>
              <a:gd name="connsiteX159" fmla="*/ 1040590 w 2282933"/>
              <a:gd name="connsiteY159" fmla="*/ 766922 h 3533253"/>
              <a:gd name="connsiteX160" fmla="*/ 1066723 w 2282933"/>
              <a:gd name="connsiteY160" fmla="*/ 0 h 3533253"/>
              <a:gd name="connsiteX161" fmla="*/ 1208094 w 2282933"/>
              <a:gd name="connsiteY161" fmla="*/ 0 h 3533253"/>
              <a:gd name="connsiteX162" fmla="*/ 1208094 w 2282933"/>
              <a:gd name="connsiteY162" fmla="*/ 319549 h 3533253"/>
              <a:gd name="connsiteX163" fmla="*/ 1331023 w 2282933"/>
              <a:gd name="connsiteY163" fmla="*/ 319549 h 3533253"/>
              <a:gd name="connsiteX164" fmla="*/ 1331023 w 2282933"/>
              <a:gd name="connsiteY164" fmla="*/ 535584 h 3533253"/>
              <a:gd name="connsiteX165" fmla="*/ 1653715 w 2282933"/>
              <a:gd name="connsiteY165" fmla="*/ 535584 h 3533253"/>
              <a:gd name="connsiteX166" fmla="*/ 1653715 w 2282933"/>
              <a:gd name="connsiteY166" fmla="*/ 3533253 h 3533253"/>
              <a:gd name="connsiteX167" fmla="*/ 1298736 w 2282933"/>
              <a:gd name="connsiteY167" fmla="*/ 3533253 h 3533253"/>
              <a:gd name="connsiteX168" fmla="*/ 1298736 w 2282933"/>
              <a:gd name="connsiteY168" fmla="*/ 2957391 h 3533253"/>
              <a:gd name="connsiteX169" fmla="*/ 976080 w 2282933"/>
              <a:gd name="connsiteY169" fmla="*/ 2957391 h 3533253"/>
              <a:gd name="connsiteX170" fmla="*/ 976080 w 2282933"/>
              <a:gd name="connsiteY170" fmla="*/ 3533253 h 3533253"/>
              <a:gd name="connsiteX171" fmla="*/ 621101 w 2282933"/>
              <a:gd name="connsiteY171" fmla="*/ 3533253 h 3533253"/>
              <a:gd name="connsiteX172" fmla="*/ 621101 w 2282933"/>
              <a:gd name="connsiteY172" fmla="*/ 535584 h 3533253"/>
              <a:gd name="connsiteX173" fmla="*/ 943793 w 2282933"/>
              <a:gd name="connsiteY173" fmla="*/ 535584 h 3533253"/>
              <a:gd name="connsiteX174" fmla="*/ 943793 w 2282933"/>
              <a:gd name="connsiteY174" fmla="*/ 319549 h 3533253"/>
              <a:gd name="connsiteX175" fmla="*/ 1066723 w 2282933"/>
              <a:gd name="connsiteY175" fmla="*/ 319549 h 35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282933" h="3533253">
                <a:moveTo>
                  <a:pt x="1911879" y="3099165"/>
                </a:moveTo>
                <a:lnTo>
                  <a:pt x="1911879" y="3196216"/>
                </a:lnTo>
                <a:lnTo>
                  <a:pt x="2105472" y="3196216"/>
                </a:lnTo>
                <a:lnTo>
                  <a:pt x="2105472" y="3099165"/>
                </a:lnTo>
                <a:close/>
                <a:moveTo>
                  <a:pt x="177461" y="3099165"/>
                </a:moveTo>
                <a:lnTo>
                  <a:pt x="177461" y="3196216"/>
                </a:lnTo>
                <a:lnTo>
                  <a:pt x="371054" y="3196216"/>
                </a:lnTo>
                <a:lnTo>
                  <a:pt x="371054" y="3099165"/>
                </a:lnTo>
                <a:close/>
                <a:moveTo>
                  <a:pt x="1911879" y="2881115"/>
                </a:moveTo>
                <a:lnTo>
                  <a:pt x="1911879" y="2978166"/>
                </a:lnTo>
                <a:lnTo>
                  <a:pt x="2105472" y="2978166"/>
                </a:lnTo>
                <a:lnTo>
                  <a:pt x="2105472" y="2881115"/>
                </a:lnTo>
                <a:close/>
                <a:moveTo>
                  <a:pt x="177461" y="2881115"/>
                </a:moveTo>
                <a:lnTo>
                  <a:pt x="177461" y="2978166"/>
                </a:lnTo>
                <a:lnTo>
                  <a:pt x="371054" y="2978166"/>
                </a:lnTo>
                <a:lnTo>
                  <a:pt x="371054" y="2881115"/>
                </a:lnTo>
                <a:close/>
                <a:moveTo>
                  <a:pt x="1234226" y="2737768"/>
                </a:moveTo>
                <a:lnTo>
                  <a:pt x="1234226" y="2834819"/>
                </a:lnTo>
                <a:lnTo>
                  <a:pt x="1427820" y="2834819"/>
                </a:lnTo>
                <a:lnTo>
                  <a:pt x="1427820" y="2737768"/>
                </a:lnTo>
                <a:close/>
                <a:moveTo>
                  <a:pt x="846996" y="2729377"/>
                </a:moveTo>
                <a:lnTo>
                  <a:pt x="846996" y="2826428"/>
                </a:lnTo>
                <a:lnTo>
                  <a:pt x="1040590" y="2826428"/>
                </a:lnTo>
                <a:lnTo>
                  <a:pt x="1040590" y="2729377"/>
                </a:lnTo>
                <a:close/>
                <a:moveTo>
                  <a:pt x="1911879" y="2663064"/>
                </a:moveTo>
                <a:lnTo>
                  <a:pt x="1911879" y="2760115"/>
                </a:lnTo>
                <a:lnTo>
                  <a:pt x="2105472" y="2760115"/>
                </a:lnTo>
                <a:lnTo>
                  <a:pt x="2105472" y="2663064"/>
                </a:lnTo>
                <a:close/>
                <a:moveTo>
                  <a:pt x="177461" y="2663064"/>
                </a:moveTo>
                <a:lnTo>
                  <a:pt x="177461" y="2760115"/>
                </a:lnTo>
                <a:lnTo>
                  <a:pt x="371054" y="2760115"/>
                </a:lnTo>
                <a:lnTo>
                  <a:pt x="371054" y="2663064"/>
                </a:lnTo>
                <a:close/>
                <a:moveTo>
                  <a:pt x="1234226" y="2519714"/>
                </a:moveTo>
                <a:lnTo>
                  <a:pt x="1234226" y="2616765"/>
                </a:lnTo>
                <a:lnTo>
                  <a:pt x="1427820" y="2616765"/>
                </a:lnTo>
                <a:lnTo>
                  <a:pt x="1427820" y="2519714"/>
                </a:lnTo>
                <a:close/>
                <a:moveTo>
                  <a:pt x="846996" y="2511323"/>
                </a:moveTo>
                <a:lnTo>
                  <a:pt x="846996" y="2608374"/>
                </a:lnTo>
                <a:lnTo>
                  <a:pt x="1040590" y="2608374"/>
                </a:lnTo>
                <a:lnTo>
                  <a:pt x="1040590" y="2511323"/>
                </a:lnTo>
                <a:close/>
                <a:moveTo>
                  <a:pt x="1911879" y="2445014"/>
                </a:moveTo>
                <a:lnTo>
                  <a:pt x="1911879" y="2542065"/>
                </a:lnTo>
                <a:lnTo>
                  <a:pt x="2105472" y="2542065"/>
                </a:lnTo>
                <a:lnTo>
                  <a:pt x="2105472" y="2445014"/>
                </a:lnTo>
                <a:close/>
                <a:moveTo>
                  <a:pt x="177461" y="2445014"/>
                </a:moveTo>
                <a:lnTo>
                  <a:pt x="177461" y="2542065"/>
                </a:lnTo>
                <a:lnTo>
                  <a:pt x="371054" y="2542065"/>
                </a:lnTo>
                <a:lnTo>
                  <a:pt x="371054" y="2445014"/>
                </a:lnTo>
                <a:close/>
                <a:moveTo>
                  <a:pt x="1234226" y="2301664"/>
                </a:moveTo>
                <a:lnTo>
                  <a:pt x="1234226" y="2398715"/>
                </a:lnTo>
                <a:lnTo>
                  <a:pt x="1427820" y="2398715"/>
                </a:lnTo>
                <a:lnTo>
                  <a:pt x="1427820" y="2301664"/>
                </a:lnTo>
                <a:close/>
                <a:moveTo>
                  <a:pt x="846996" y="2293273"/>
                </a:moveTo>
                <a:lnTo>
                  <a:pt x="846996" y="2390324"/>
                </a:lnTo>
                <a:lnTo>
                  <a:pt x="1040590" y="2390324"/>
                </a:lnTo>
                <a:lnTo>
                  <a:pt x="1040590" y="2293273"/>
                </a:lnTo>
                <a:close/>
                <a:moveTo>
                  <a:pt x="1911879" y="2226964"/>
                </a:moveTo>
                <a:lnTo>
                  <a:pt x="1911879" y="2324015"/>
                </a:lnTo>
                <a:lnTo>
                  <a:pt x="2105472" y="2324015"/>
                </a:lnTo>
                <a:lnTo>
                  <a:pt x="2105472" y="2226964"/>
                </a:lnTo>
                <a:close/>
                <a:moveTo>
                  <a:pt x="177461" y="2226964"/>
                </a:moveTo>
                <a:lnTo>
                  <a:pt x="177461" y="2324015"/>
                </a:lnTo>
                <a:lnTo>
                  <a:pt x="371054" y="2324015"/>
                </a:lnTo>
                <a:lnTo>
                  <a:pt x="371054" y="2226964"/>
                </a:lnTo>
                <a:close/>
                <a:moveTo>
                  <a:pt x="1234226" y="2083614"/>
                </a:moveTo>
                <a:lnTo>
                  <a:pt x="1234226" y="2180664"/>
                </a:lnTo>
                <a:lnTo>
                  <a:pt x="1427820" y="2180664"/>
                </a:lnTo>
                <a:lnTo>
                  <a:pt x="1427820" y="2083614"/>
                </a:lnTo>
                <a:close/>
                <a:moveTo>
                  <a:pt x="846996" y="2075223"/>
                </a:moveTo>
                <a:lnTo>
                  <a:pt x="846996" y="2172274"/>
                </a:lnTo>
                <a:lnTo>
                  <a:pt x="1040590" y="2172274"/>
                </a:lnTo>
                <a:lnTo>
                  <a:pt x="1040590" y="2075223"/>
                </a:lnTo>
                <a:close/>
                <a:moveTo>
                  <a:pt x="1911879" y="2008914"/>
                </a:moveTo>
                <a:lnTo>
                  <a:pt x="1911879" y="2105965"/>
                </a:lnTo>
                <a:lnTo>
                  <a:pt x="2105472" y="2105965"/>
                </a:lnTo>
                <a:lnTo>
                  <a:pt x="2105472" y="2008914"/>
                </a:lnTo>
                <a:close/>
                <a:moveTo>
                  <a:pt x="177461" y="2008914"/>
                </a:moveTo>
                <a:lnTo>
                  <a:pt x="177461" y="2105965"/>
                </a:lnTo>
                <a:lnTo>
                  <a:pt x="371054" y="2105965"/>
                </a:lnTo>
                <a:lnTo>
                  <a:pt x="371054" y="2008914"/>
                </a:lnTo>
                <a:close/>
                <a:moveTo>
                  <a:pt x="1234226" y="1865563"/>
                </a:moveTo>
                <a:lnTo>
                  <a:pt x="1234226" y="1962614"/>
                </a:lnTo>
                <a:lnTo>
                  <a:pt x="1427820" y="1962614"/>
                </a:lnTo>
                <a:lnTo>
                  <a:pt x="1427820" y="1865563"/>
                </a:lnTo>
                <a:close/>
                <a:moveTo>
                  <a:pt x="846996" y="1857173"/>
                </a:moveTo>
                <a:lnTo>
                  <a:pt x="846996" y="1954224"/>
                </a:lnTo>
                <a:lnTo>
                  <a:pt x="1040590" y="1954224"/>
                </a:lnTo>
                <a:lnTo>
                  <a:pt x="1040590" y="1857173"/>
                </a:lnTo>
                <a:close/>
                <a:moveTo>
                  <a:pt x="1911879" y="1790864"/>
                </a:moveTo>
                <a:lnTo>
                  <a:pt x="1911879" y="1887915"/>
                </a:lnTo>
                <a:lnTo>
                  <a:pt x="2105472" y="1887915"/>
                </a:lnTo>
                <a:lnTo>
                  <a:pt x="2105472" y="1790864"/>
                </a:lnTo>
                <a:close/>
                <a:moveTo>
                  <a:pt x="177461" y="1790864"/>
                </a:moveTo>
                <a:lnTo>
                  <a:pt x="177461" y="1887915"/>
                </a:lnTo>
                <a:lnTo>
                  <a:pt x="371054" y="1887915"/>
                </a:lnTo>
                <a:lnTo>
                  <a:pt x="371054" y="1790864"/>
                </a:lnTo>
                <a:close/>
                <a:moveTo>
                  <a:pt x="1234226" y="1647513"/>
                </a:moveTo>
                <a:lnTo>
                  <a:pt x="1234226" y="1744564"/>
                </a:lnTo>
                <a:lnTo>
                  <a:pt x="1427820" y="1744564"/>
                </a:lnTo>
                <a:lnTo>
                  <a:pt x="1427820" y="1647513"/>
                </a:lnTo>
                <a:close/>
                <a:moveTo>
                  <a:pt x="846996" y="1639123"/>
                </a:moveTo>
                <a:lnTo>
                  <a:pt x="846996" y="1736174"/>
                </a:lnTo>
                <a:lnTo>
                  <a:pt x="1040590" y="1736174"/>
                </a:lnTo>
                <a:lnTo>
                  <a:pt x="1040590" y="1639123"/>
                </a:lnTo>
                <a:close/>
                <a:moveTo>
                  <a:pt x="1911879" y="1572814"/>
                </a:moveTo>
                <a:lnTo>
                  <a:pt x="1911879" y="1669865"/>
                </a:lnTo>
                <a:lnTo>
                  <a:pt x="2105472" y="1669865"/>
                </a:lnTo>
                <a:lnTo>
                  <a:pt x="2105472" y="1572814"/>
                </a:lnTo>
                <a:close/>
                <a:moveTo>
                  <a:pt x="177461" y="1572814"/>
                </a:moveTo>
                <a:lnTo>
                  <a:pt x="177461" y="1669865"/>
                </a:lnTo>
                <a:lnTo>
                  <a:pt x="371054" y="1669865"/>
                </a:lnTo>
                <a:lnTo>
                  <a:pt x="371054" y="1572814"/>
                </a:lnTo>
                <a:close/>
                <a:moveTo>
                  <a:pt x="1234226" y="1429463"/>
                </a:moveTo>
                <a:lnTo>
                  <a:pt x="1234226" y="1526514"/>
                </a:lnTo>
                <a:lnTo>
                  <a:pt x="1427820" y="1526514"/>
                </a:lnTo>
                <a:lnTo>
                  <a:pt x="1427820" y="1429463"/>
                </a:lnTo>
                <a:close/>
                <a:moveTo>
                  <a:pt x="846996" y="1421073"/>
                </a:moveTo>
                <a:lnTo>
                  <a:pt x="846996" y="1518124"/>
                </a:lnTo>
                <a:lnTo>
                  <a:pt x="1040590" y="1518124"/>
                </a:lnTo>
                <a:lnTo>
                  <a:pt x="1040590" y="1421073"/>
                </a:lnTo>
                <a:close/>
                <a:moveTo>
                  <a:pt x="1911879" y="1354763"/>
                </a:moveTo>
                <a:lnTo>
                  <a:pt x="1911879" y="1451814"/>
                </a:lnTo>
                <a:lnTo>
                  <a:pt x="2105472" y="1451814"/>
                </a:lnTo>
                <a:lnTo>
                  <a:pt x="2105472" y="1354763"/>
                </a:lnTo>
                <a:close/>
                <a:moveTo>
                  <a:pt x="177461" y="1354763"/>
                </a:moveTo>
                <a:lnTo>
                  <a:pt x="177461" y="1451814"/>
                </a:lnTo>
                <a:lnTo>
                  <a:pt x="371054" y="1451814"/>
                </a:lnTo>
                <a:lnTo>
                  <a:pt x="371054" y="1354763"/>
                </a:lnTo>
                <a:close/>
                <a:moveTo>
                  <a:pt x="1234226" y="1211413"/>
                </a:moveTo>
                <a:lnTo>
                  <a:pt x="1234226" y="1308464"/>
                </a:lnTo>
                <a:lnTo>
                  <a:pt x="1427820" y="1308464"/>
                </a:lnTo>
                <a:lnTo>
                  <a:pt x="1427820" y="1211413"/>
                </a:lnTo>
                <a:close/>
                <a:moveTo>
                  <a:pt x="846996" y="1203022"/>
                </a:moveTo>
                <a:lnTo>
                  <a:pt x="846996" y="1300073"/>
                </a:lnTo>
                <a:lnTo>
                  <a:pt x="1040590" y="1300073"/>
                </a:lnTo>
                <a:lnTo>
                  <a:pt x="1040590" y="1203022"/>
                </a:lnTo>
                <a:close/>
                <a:moveTo>
                  <a:pt x="1734418" y="1139329"/>
                </a:moveTo>
                <a:lnTo>
                  <a:pt x="2282933" y="1139329"/>
                </a:lnTo>
                <a:lnTo>
                  <a:pt x="2282933" y="3533253"/>
                </a:lnTo>
                <a:lnTo>
                  <a:pt x="1734418" y="3533253"/>
                </a:lnTo>
                <a:close/>
                <a:moveTo>
                  <a:pt x="0" y="1139329"/>
                </a:moveTo>
                <a:lnTo>
                  <a:pt x="548515" y="1139329"/>
                </a:lnTo>
                <a:lnTo>
                  <a:pt x="548515" y="3533253"/>
                </a:lnTo>
                <a:lnTo>
                  <a:pt x="0" y="3533253"/>
                </a:lnTo>
                <a:close/>
                <a:moveTo>
                  <a:pt x="1234226" y="993363"/>
                </a:moveTo>
                <a:lnTo>
                  <a:pt x="1234226" y="1090414"/>
                </a:lnTo>
                <a:lnTo>
                  <a:pt x="1427820" y="1090414"/>
                </a:lnTo>
                <a:lnTo>
                  <a:pt x="1427820" y="993363"/>
                </a:lnTo>
                <a:close/>
                <a:moveTo>
                  <a:pt x="846996" y="984972"/>
                </a:moveTo>
                <a:lnTo>
                  <a:pt x="846996" y="1082023"/>
                </a:lnTo>
                <a:lnTo>
                  <a:pt x="1040590" y="1082023"/>
                </a:lnTo>
                <a:lnTo>
                  <a:pt x="1040590" y="984972"/>
                </a:lnTo>
                <a:close/>
                <a:moveTo>
                  <a:pt x="1234226" y="775313"/>
                </a:moveTo>
                <a:lnTo>
                  <a:pt x="1234226" y="872363"/>
                </a:lnTo>
                <a:lnTo>
                  <a:pt x="1427820" y="872363"/>
                </a:lnTo>
                <a:lnTo>
                  <a:pt x="1427820" y="775313"/>
                </a:lnTo>
                <a:close/>
                <a:moveTo>
                  <a:pt x="846996" y="766922"/>
                </a:moveTo>
                <a:lnTo>
                  <a:pt x="846996" y="863973"/>
                </a:lnTo>
                <a:lnTo>
                  <a:pt x="1040590" y="863973"/>
                </a:lnTo>
                <a:lnTo>
                  <a:pt x="1040590" y="766922"/>
                </a:lnTo>
                <a:close/>
                <a:moveTo>
                  <a:pt x="1066723" y="0"/>
                </a:moveTo>
                <a:lnTo>
                  <a:pt x="1208094" y="0"/>
                </a:lnTo>
                <a:lnTo>
                  <a:pt x="1208094" y="319549"/>
                </a:lnTo>
                <a:lnTo>
                  <a:pt x="1331023" y="319549"/>
                </a:lnTo>
                <a:lnTo>
                  <a:pt x="1331023" y="535584"/>
                </a:lnTo>
                <a:lnTo>
                  <a:pt x="1653715" y="535584"/>
                </a:lnTo>
                <a:lnTo>
                  <a:pt x="1653715" y="3533253"/>
                </a:lnTo>
                <a:lnTo>
                  <a:pt x="1298736" y="3533253"/>
                </a:lnTo>
                <a:lnTo>
                  <a:pt x="1298736" y="2957391"/>
                </a:lnTo>
                <a:lnTo>
                  <a:pt x="976080" y="2957391"/>
                </a:lnTo>
                <a:lnTo>
                  <a:pt x="976080" y="3533253"/>
                </a:lnTo>
                <a:lnTo>
                  <a:pt x="621101" y="3533253"/>
                </a:lnTo>
                <a:lnTo>
                  <a:pt x="621101" y="535584"/>
                </a:lnTo>
                <a:lnTo>
                  <a:pt x="943793" y="535584"/>
                </a:lnTo>
                <a:lnTo>
                  <a:pt x="943793" y="319549"/>
                </a:lnTo>
                <a:lnTo>
                  <a:pt x="1066723" y="31954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2" name="Rectangle 41">
            <a:extLst>
              <a:ext uri="{FF2B5EF4-FFF2-40B4-BE49-F238E27FC236}">
                <a16:creationId xmlns:a16="http://schemas.microsoft.com/office/drawing/2014/main" id="{D0CEE4D3-F91F-4E25-81F7-6A191AE47A1C}"/>
              </a:ext>
            </a:extLst>
          </p:cNvPr>
          <p:cNvSpPr>
            <a:spLocks/>
          </p:cNvSpPr>
          <p:nvPr/>
        </p:nvSpPr>
        <p:spPr>
          <a:xfrm>
            <a:off x="1683965" y="2593393"/>
            <a:ext cx="391701" cy="391700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3" name="Freeform: Shape 46">
            <a:extLst>
              <a:ext uri="{FF2B5EF4-FFF2-40B4-BE49-F238E27FC236}">
                <a16:creationId xmlns:a16="http://schemas.microsoft.com/office/drawing/2014/main" id="{92299175-8EE9-44FF-967B-177644E122EA}"/>
              </a:ext>
            </a:extLst>
          </p:cNvPr>
          <p:cNvSpPr/>
          <p:nvPr/>
        </p:nvSpPr>
        <p:spPr>
          <a:xfrm>
            <a:off x="711480" y="3058707"/>
            <a:ext cx="592235" cy="458401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64" name="자유형: 도형 863">
            <a:extLst>
              <a:ext uri="{FF2B5EF4-FFF2-40B4-BE49-F238E27FC236}">
                <a16:creationId xmlns:a16="http://schemas.microsoft.com/office/drawing/2014/main" id="{5328E124-8935-4635-B68D-FD9B13FEB77A}"/>
              </a:ext>
            </a:extLst>
          </p:cNvPr>
          <p:cNvSpPr/>
          <p:nvPr/>
        </p:nvSpPr>
        <p:spPr>
          <a:xfrm>
            <a:off x="2990494" y="3001443"/>
            <a:ext cx="327336" cy="506612"/>
          </a:xfrm>
          <a:custGeom>
            <a:avLst/>
            <a:gdLst>
              <a:gd name="connsiteX0" fmla="*/ 1911879 w 2282933"/>
              <a:gd name="connsiteY0" fmla="*/ 3099165 h 3533253"/>
              <a:gd name="connsiteX1" fmla="*/ 1911879 w 2282933"/>
              <a:gd name="connsiteY1" fmla="*/ 3196216 h 3533253"/>
              <a:gd name="connsiteX2" fmla="*/ 2105472 w 2282933"/>
              <a:gd name="connsiteY2" fmla="*/ 3196216 h 3533253"/>
              <a:gd name="connsiteX3" fmla="*/ 2105472 w 2282933"/>
              <a:gd name="connsiteY3" fmla="*/ 3099165 h 3533253"/>
              <a:gd name="connsiteX4" fmla="*/ 177461 w 2282933"/>
              <a:gd name="connsiteY4" fmla="*/ 3099165 h 3533253"/>
              <a:gd name="connsiteX5" fmla="*/ 177461 w 2282933"/>
              <a:gd name="connsiteY5" fmla="*/ 3196216 h 3533253"/>
              <a:gd name="connsiteX6" fmla="*/ 371054 w 2282933"/>
              <a:gd name="connsiteY6" fmla="*/ 3196216 h 3533253"/>
              <a:gd name="connsiteX7" fmla="*/ 371054 w 2282933"/>
              <a:gd name="connsiteY7" fmla="*/ 3099165 h 3533253"/>
              <a:gd name="connsiteX8" fmla="*/ 1911879 w 2282933"/>
              <a:gd name="connsiteY8" fmla="*/ 2881115 h 3533253"/>
              <a:gd name="connsiteX9" fmla="*/ 1911879 w 2282933"/>
              <a:gd name="connsiteY9" fmla="*/ 2978166 h 3533253"/>
              <a:gd name="connsiteX10" fmla="*/ 2105472 w 2282933"/>
              <a:gd name="connsiteY10" fmla="*/ 2978166 h 3533253"/>
              <a:gd name="connsiteX11" fmla="*/ 2105472 w 2282933"/>
              <a:gd name="connsiteY11" fmla="*/ 2881115 h 3533253"/>
              <a:gd name="connsiteX12" fmla="*/ 177461 w 2282933"/>
              <a:gd name="connsiteY12" fmla="*/ 2881115 h 3533253"/>
              <a:gd name="connsiteX13" fmla="*/ 177461 w 2282933"/>
              <a:gd name="connsiteY13" fmla="*/ 2978166 h 3533253"/>
              <a:gd name="connsiteX14" fmla="*/ 371054 w 2282933"/>
              <a:gd name="connsiteY14" fmla="*/ 2978166 h 3533253"/>
              <a:gd name="connsiteX15" fmla="*/ 371054 w 2282933"/>
              <a:gd name="connsiteY15" fmla="*/ 2881115 h 3533253"/>
              <a:gd name="connsiteX16" fmla="*/ 1234226 w 2282933"/>
              <a:gd name="connsiteY16" fmla="*/ 2737768 h 3533253"/>
              <a:gd name="connsiteX17" fmla="*/ 1234226 w 2282933"/>
              <a:gd name="connsiteY17" fmla="*/ 2834819 h 3533253"/>
              <a:gd name="connsiteX18" fmla="*/ 1427820 w 2282933"/>
              <a:gd name="connsiteY18" fmla="*/ 2834819 h 3533253"/>
              <a:gd name="connsiteX19" fmla="*/ 1427820 w 2282933"/>
              <a:gd name="connsiteY19" fmla="*/ 2737768 h 3533253"/>
              <a:gd name="connsiteX20" fmla="*/ 846996 w 2282933"/>
              <a:gd name="connsiteY20" fmla="*/ 2729377 h 3533253"/>
              <a:gd name="connsiteX21" fmla="*/ 846996 w 2282933"/>
              <a:gd name="connsiteY21" fmla="*/ 2826428 h 3533253"/>
              <a:gd name="connsiteX22" fmla="*/ 1040590 w 2282933"/>
              <a:gd name="connsiteY22" fmla="*/ 2826428 h 3533253"/>
              <a:gd name="connsiteX23" fmla="*/ 1040590 w 2282933"/>
              <a:gd name="connsiteY23" fmla="*/ 2729377 h 3533253"/>
              <a:gd name="connsiteX24" fmla="*/ 1911879 w 2282933"/>
              <a:gd name="connsiteY24" fmla="*/ 2663064 h 3533253"/>
              <a:gd name="connsiteX25" fmla="*/ 1911879 w 2282933"/>
              <a:gd name="connsiteY25" fmla="*/ 2760115 h 3533253"/>
              <a:gd name="connsiteX26" fmla="*/ 2105472 w 2282933"/>
              <a:gd name="connsiteY26" fmla="*/ 2760115 h 3533253"/>
              <a:gd name="connsiteX27" fmla="*/ 2105472 w 2282933"/>
              <a:gd name="connsiteY27" fmla="*/ 2663064 h 3533253"/>
              <a:gd name="connsiteX28" fmla="*/ 177461 w 2282933"/>
              <a:gd name="connsiteY28" fmla="*/ 2663064 h 3533253"/>
              <a:gd name="connsiteX29" fmla="*/ 177461 w 2282933"/>
              <a:gd name="connsiteY29" fmla="*/ 2760115 h 3533253"/>
              <a:gd name="connsiteX30" fmla="*/ 371054 w 2282933"/>
              <a:gd name="connsiteY30" fmla="*/ 2760115 h 3533253"/>
              <a:gd name="connsiteX31" fmla="*/ 371054 w 2282933"/>
              <a:gd name="connsiteY31" fmla="*/ 2663064 h 3533253"/>
              <a:gd name="connsiteX32" fmla="*/ 1234226 w 2282933"/>
              <a:gd name="connsiteY32" fmla="*/ 2519714 h 3533253"/>
              <a:gd name="connsiteX33" fmla="*/ 1234226 w 2282933"/>
              <a:gd name="connsiteY33" fmla="*/ 2616765 h 3533253"/>
              <a:gd name="connsiteX34" fmla="*/ 1427820 w 2282933"/>
              <a:gd name="connsiteY34" fmla="*/ 2616765 h 3533253"/>
              <a:gd name="connsiteX35" fmla="*/ 1427820 w 2282933"/>
              <a:gd name="connsiteY35" fmla="*/ 2519714 h 3533253"/>
              <a:gd name="connsiteX36" fmla="*/ 846996 w 2282933"/>
              <a:gd name="connsiteY36" fmla="*/ 2511323 h 3533253"/>
              <a:gd name="connsiteX37" fmla="*/ 846996 w 2282933"/>
              <a:gd name="connsiteY37" fmla="*/ 2608374 h 3533253"/>
              <a:gd name="connsiteX38" fmla="*/ 1040590 w 2282933"/>
              <a:gd name="connsiteY38" fmla="*/ 2608374 h 3533253"/>
              <a:gd name="connsiteX39" fmla="*/ 1040590 w 2282933"/>
              <a:gd name="connsiteY39" fmla="*/ 2511323 h 3533253"/>
              <a:gd name="connsiteX40" fmla="*/ 1911879 w 2282933"/>
              <a:gd name="connsiteY40" fmla="*/ 2445014 h 3533253"/>
              <a:gd name="connsiteX41" fmla="*/ 1911879 w 2282933"/>
              <a:gd name="connsiteY41" fmla="*/ 2542065 h 3533253"/>
              <a:gd name="connsiteX42" fmla="*/ 2105472 w 2282933"/>
              <a:gd name="connsiteY42" fmla="*/ 2542065 h 3533253"/>
              <a:gd name="connsiteX43" fmla="*/ 2105472 w 2282933"/>
              <a:gd name="connsiteY43" fmla="*/ 2445014 h 3533253"/>
              <a:gd name="connsiteX44" fmla="*/ 177461 w 2282933"/>
              <a:gd name="connsiteY44" fmla="*/ 2445014 h 3533253"/>
              <a:gd name="connsiteX45" fmla="*/ 177461 w 2282933"/>
              <a:gd name="connsiteY45" fmla="*/ 2542065 h 3533253"/>
              <a:gd name="connsiteX46" fmla="*/ 371054 w 2282933"/>
              <a:gd name="connsiteY46" fmla="*/ 2542065 h 3533253"/>
              <a:gd name="connsiteX47" fmla="*/ 371054 w 2282933"/>
              <a:gd name="connsiteY47" fmla="*/ 2445014 h 3533253"/>
              <a:gd name="connsiteX48" fmla="*/ 1234226 w 2282933"/>
              <a:gd name="connsiteY48" fmla="*/ 2301664 h 3533253"/>
              <a:gd name="connsiteX49" fmla="*/ 1234226 w 2282933"/>
              <a:gd name="connsiteY49" fmla="*/ 2398715 h 3533253"/>
              <a:gd name="connsiteX50" fmla="*/ 1427820 w 2282933"/>
              <a:gd name="connsiteY50" fmla="*/ 2398715 h 3533253"/>
              <a:gd name="connsiteX51" fmla="*/ 1427820 w 2282933"/>
              <a:gd name="connsiteY51" fmla="*/ 2301664 h 3533253"/>
              <a:gd name="connsiteX52" fmla="*/ 846996 w 2282933"/>
              <a:gd name="connsiteY52" fmla="*/ 2293273 h 3533253"/>
              <a:gd name="connsiteX53" fmla="*/ 846996 w 2282933"/>
              <a:gd name="connsiteY53" fmla="*/ 2390324 h 3533253"/>
              <a:gd name="connsiteX54" fmla="*/ 1040590 w 2282933"/>
              <a:gd name="connsiteY54" fmla="*/ 2390324 h 3533253"/>
              <a:gd name="connsiteX55" fmla="*/ 1040590 w 2282933"/>
              <a:gd name="connsiteY55" fmla="*/ 2293273 h 3533253"/>
              <a:gd name="connsiteX56" fmla="*/ 1911879 w 2282933"/>
              <a:gd name="connsiteY56" fmla="*/ 2226964 h 3533253"/>
              <a:gd name="connsiteX57" fmla="*/ 1911879 w 2282933"/>
              <a:gd name="connsiteY57" fmla="*/ 2324015 h 3533253"/>
              <a:gd name="connsiteX58" fmla="*/ 2105472 w 2282933"/>
              <a:gd name="connsiteY58" fmla="*/ 2324015 h 3533253"/>
              <a:gd name="connsiteX59" fmla="*/ 2105472 w 2282933"/>
              <a:gd name="connsiteY59" fmla="*/ 2226964 h 3533253"/>
              <a:gd name="connsiteX60" fmla="*/ 177461 w 2282933"/>
              <a:gd name="connsiteY60" fmla="*/ 2226964 h 3533253"/>
              <a:gd name="connsiteX61" fmla="*/ 177461 w 2282933"/>
              <a:gd name="connsiteY61" fmla="*/ 2324015 h 3533253"/>
              <a:gd name="connsiteX62" fmla="*/ 371054 w 2282933"/>
              <a:gd name="connsiteY62" fmla="*/ 2324015 h 3533253"/>
              <a:gd name="connsiteX63" fmla="*/ 371054 w 2282933"/>
              <a:gd name="connsiteY63" fmla="*/ 2226964 h 3533253"/>
              <a:gd name="connsiteX64" fmla="*/ 1234226 w 2282933"/>
              <a:gd name="connsiteY64" fmla="*/ 2083614 h 3533253"/>
              <a:gd name="connsiteX65" fmla="*/ 1234226 w 2282933"/>
              <a:gd name="connsiteY65" fmla="*/ 2180664 h 3533253"/>
              <a:gd name="connsiteX66" fmla="*/ 1427820 w 2282933"/>
              <a:gd name="connsiteY66" fmla="*/ 2180664 h 3533253"/>
              <a:gd name="connsiteX67" fmla="*/ 1427820 w 2282933"/>
              <a:gd name="connsiteY67" fmla="*/ 2083614 h 3533253"/>
              <a:gd name="connsiteX68" fmla="*/ 846996 w 2282933"/>
              <a:gd name="connsiteY68" fmla="*/ 2075223 h 3533253"/>
              <a:gd name="connsiteX69" fmla="*/ 846996 w 2282933"/>
              <a:gd name="connsiteY69" fmla="*/ 2172274 h 3533253"/>
              <a:gd name="connsiteX70" fmla="*/ 1040590 w 2282933"/>
              <a:gd name="connsiteY70" fmla="*/ 2172274 h 3533253"/>
              <a:gd name="connsiteX71" fmla="*/ 1040590 w 2282933"/>
              <a:gd name="connsiteY71" fmla="*/ 2075223 h 3533253"/>
              <a:gd name="connsiteX72" fmla="*/ 1911879 w 2282933"/>
              <a:gd name="connsiteY72" fmla="*/ 2008914 h 3533253"/>
              <a:gd name="connsiteX73" fmla="*/ 1911879 w 2282933"/>
              <a:gd name="connsiteY73" fmla="*/ 2105965 h 3533253"/>
              <a:gd name="connsiteX74" fmla="*/ 2105472 w 2282933"/>
              <a:gd name="connsiteY74" fmla="*/ 2105965 h 3533253"/>
              <a:gd name="connsiteX75" fmla="*/ 2105472 w 2282933"/>
              <a:gd name="connsiteY75" fmla="*/ 2008914 h 3533253"/>
              <a:gd name="connsiteX76" fmla="*/ 177461 w 2282933"/>
              <a:gd name="connsiteY76" fmla="*/ 2008914 h 3533253"/>
              <a:gd name="connsiteX77" fmla="*/ 177461 w 2282933"/>
              <a:gd name="connsiteY77" fmla="*/ 2105965 h 3533253"/>
              <a:gd name="connsiteX78" fmla="*/ 371054 w 2282933"/>
              <a:gd name="connsiteY78" fmla="*/ 2105965 h 3533253"/>
              <a:gd name="connsiteX79" fmla="*/ 371054 w 2282933"/>
              <a:gd name="connsiteY79" fmla="*/ 2008914 h 3533253"/>
              <a:gd name="connsiteX80" fmla="*/ 1234226 w 2282933"/>
              <a:gd name="connsiteY80" fmla="*/ 1865563 h 3533253"/>
              <a:gd name="connsiteX81" fmla="*/ 1234226 w 2282933"/>
              <a:gd name="connsiteY81" fmla="*/ 1962614 h 3533253"/>
              <a:gd name="connsiteX82" fmla="*/ 1427820 w 2282933"/>
              <a:gd name="connsiteY82" fmla="*/ 1962614 h 3533253"/>
              <a:gd name="connsiteX83" fmla="*/ 1427820 w 2282933"/>
              <a:gd name="connsiteY83" fmla="*/ 1865563 h 3533253"/>
              <a:gd name="connsiteX84" fmla="*/ 846996 w 2282933"/>
              <a:gd name="connsiteY84" fmla="*/ 1857173 h 3533253"/>
              <a:gd name="connsiteX85" fmla="*/ 846996 w 2282933"/>
              <a:gd name="connsiteY85" fmla="*/ 1954224 h 3533253"/>
              <a:gd name="connsiteX86" fmla="*/ 1040590 w 2282933"/>
              <a:gd name="connsiteY86" fmla="*/ 1954224 h 3533253"/>
              <a:gd name="connsiteX87" fmla="*/ 1040590 w 2282933"/>
              <a:gd name="connsiteY87" fmla="*/ 1857173 h 3533253"/>
              <a:gd name="connsiteX88" fmla="*/ 1911879 w 2282933"/>
              <a:gd name="connsiteY88" fmla="*/ 1790864 h 3533253"/>
              <a:gd name="connsiteX89" fmla="*/ 1911879 w 2282933"/>
              <a:gd name="connsiteY89" fmla="*/ 1887915 h 3533253"/>
              <a:gd name="connsiteX90" fmla="*/ 2105472 w 2282933"/>
              <a:gd name="connsiteY90" fmla="*/ 1887915 h 3533253"/>
              <a:gd name="connsiteX91" fmla="*/ 2105472 w 2282933"/>
              <a:gd name="connsiteY91" fmla="*/ 1790864 h 3533253"/>
              <a:gd name="connsiteX92" fmla="*/ 177461 w 2282933"/>
              <a:gd name="connsiteY92" fmla="*/ 1790864 h 3533253"/>
              <a:gd name="connsiteX93" fmla="*/ 177461 w 2282933"/>
              <a:gd name="connsiteY93" fmla="*/ 1887915 h 3533253"/>
              <a:gd name="connsiteX94" fmla="*/ 371054 w 2282933"/>
              <a:gd name="connsiteY94" fmla="*/ 1887915 h 3533253"/>
              <a:gd name="connsiteX95" fmla="*/ 371054 w 2282933"/>
              <a:gd name="connsiteY95" fmla="*/ 1790864 h 3533253"/>
              <a:gd name="connsiteX96" fmla="*/ 1234226 w 2282933"/>
              <a:gd name="connsiteY96" fmla="*/ 1647513 h 3533253"/>
              <a:gd name="connsiteX97" fmla="*/ 1234226 w 2282933"/>
              <a:gd name="connsiteY97" fmla="*/ 1744564 h 3533253"/>
              <a:gd name="connsiteX98" fmla="*/ 1427820 w 2282933"/>
              <a:gd name="connsiteY98" fmla="*/ 1744564 h 3533253"/>
              <a:gd name="connsiteX99" fmla="*/ 1427820 w 2282933"/>
              <a:gd name="connsiteY99" fmla="*/ 1647513 h 3533253"/>
              <a:gd name="connsiteX100" fmla="*/ 846996 w 2282933"/>
              <a:gd name="connsiteY100" fmla="*/ 1639123 h 3533253"/>
              <a:gd name="connsiteX101" fmla="*/ 846996 w 2282933"/>
              <a:gd name="connsiteY101" fmla="*/ 1736174 h 3533253"/>
              <a:gd name="connsiteX102" fmla="*/ 1040590 w 2282933"/>
              <a:gd name="connsiteY102" fmla="*/ 1736174 h 3533253"/>
              <a:gd name="connsiteX103" fmla="*/ 1040590 w 2282933"/>
              <a:gd name="connsiteY103" fmla="*/ 1639123 h 3533253"/>
              <a:gd name="connsiteX104" fmla="*/ 1911879 w 2282933"/>
              <a:gd name="connsiteY104" fmla="*/ 1572814 h 3533253"/>
              <a:gd name="connsiteX105" fmla="*/ 1911879 w 2282933"/>
              <a:gd name="connsiteY105" fmla="*/ 1669865 h 3533253"/>
              <a:gd name="connsiteX106" fmla="*/ 2105472 w 2282933"/>
              <a:gd name="connsiteY106" fmla="*/ 1669865 h 3533253"/>
              <a:gd name="connsiteX107" fmla="*/ 2105472 w 2282933"/>
              <a:gd name="connsiteY107" fmla="*/ 1572814 h 3533253"/>
              <a:gd name="connsiteX108" fmla="*/ 177461 w 2282933"/>
              <a:gd name="connsiteY108" fmla="*/ 1572814 h 3533253"/>
              <a:gd name="connsiteX109" fmla="*/ 177461 w 2282933"/>
              <a:gd name="connsiteY109" fmla="*/ 1669865 h 3533253"/>
              <a:gd name="connsiteX110" fmla="*/ 371054 w 2282933"/>
              <a:gd name="connsiteY110" fmla="*/ 1669865 h 3533253"/>
              <a:gd name="connsiteX111" fmla="*/ 371054 w 2282933"/>
              <a:gd name="connsiteY111" fmla="*/ 1572814 h 3533253"/>
              <a:gd name="connsiteX112" fmla="*/ 1234226 w 2282933"/>
              <a:gd name="connsiteY112" fmla="*/ 1429463 h 3533253"/>
              <a:gd name="connsiteX113" fmla="*/ 1234226 w 2282933"/>
              <a:gd name="connsiteY113" fmla="*/ 1526514 h 3533253"/>
              <a:gd name="connsiteX114" fmla="*/ 1427820 w 2282933"/>
              <a:gd name="connsiteY114" fmla="*/ 1526514 h 3533253"/>
              <a:gd name="connsiteX115" fmla="*/ 1427820 w 2282933"/>
              <a:gd name="connsiteY115" fmla="*/ 1429463 h 3533253"/>
              <a:gd name="connsiteX116" fmla="*/ 846996 w 2282933"/>
              <a:gd name="connsiteY116" fmla="*/ 1421073 h 3533253"/>
              <a:gd name="connsiteX117" fmla="*/ 846996 w 2282933"/>
              <a:gd name="connsiteY117" fmla="*/ 1518124 h 3533253"/>
              <a:gd name="connsiteX118" fmla="*/ 1040590 w 2282933"/>
              <a:gd name="connsiteY118" fmla="*/ 1518124 h 3533253"/>
              <a:gd name="connsiteX119" fmla="*/ 1040590 w 2282933"/>
              <a:gd name="connsiteY119" fmla="*/ 1421073 h 3533253"/>
              <a:gd name="connsiteX120" fmla="*/ 1911879 w 2282933"/>
              <a:gd name="connsiteY120" fmla="*/ 1354763 h 3533253"/>
              <a:gd name="connsiteX121" fmla="*/ 1911879 w 2282933"/>
              <a:gd name="connsiteY121" fmla="*/ 1451814 h 3533253"/>
              <a:gd name="connsiteX122" fmla="*/ 2105472 w 2282933"/>
              <a:gd name="connsiteY122" fmla="*/ 1451814 h 3533253"/>
              <a:gd name="connsiteX123" fmla="*/ 2105472 w 2282933"/>
              <a:gd name="connsiteY123" fmla="*/ 1354763 h 3533253"/>
              <a:gd name="connsiteX124" fmla="*/ 177461 w 2282933"/>
              <a:gd name="connsiteY124" fmla="*/ 1354763 h 3533253"/>
              <a:gd name="connsiteX125" fmla="*/ 177461 w 2282933"/>
              <a:gd name="connsiteY125" fmla="*/ 1451814 h 3533253"/>
              <a:gd name="connsiteX126" fmla="*/ 371054 w 2282933"/>
              <a:gd name="connsiteY126" fmla="*/ 1451814 h 3533253"/>
              <a:gd name="connsiteX127" fmla="*/ 371054 w 2282933"/>
              <a:gd name="connsiteY127" fmla="*/ 1354763 h 3533253"/>
              <a:gd name="connsiteX128" fmla="*/ 1234226 w 2282933"/>
              <a:gd name="connsiteY128" fmla="*/ 1211413 h 3533253"/>
              <a:gd name="connsiteX129" fmla="*/ 1234226 w 2282933"/>
              <a:gd name="connsiteY129" fmla="*/ 1308464 h 3533253"/>
              <a:gd name="connsiteX130" fmla="*/ 1427820 w 2282933"/>
              <a:gd name="connsiteY130" fmla="*/ 1308464 h 3533253"/>
              <a:gd name="connsiteX131" fmla="*/ 1427820 w 2282933"/>
              <a:gd name="connsiteY131" fmla="*/ 1211413 h 3533253"/>
              <a:gd name="connsiteX132" fmla="*/ 846996 w 2282933"/>
              <a:gd name="connsiteY132" fmla="*/ 1203022 h 3533253"/>
              <a:gd name="connsiteX133" fmla="*/ 846996 w 2282933"/>
              <a:gd name="connsiteY133" fmla="*/ 1300073 h 3533253"/>
              <a:gd name="connsiteX134" fmla="*/ 1040590 w 2282933"/>
              <a:gd name="connsiteY134" fmla="*/ 1300073 h 3533253"/>
              <a:gd name="connsiteX135" fmla="*/ 1040590 w 2282933"/>
              <a:gd name="connsiteY135" fmla="*/ 1203022 h 3533253"/>
              <a:gd name="connsiteX136" fmla="*/ 1734418 w 2282933"/>
              <a:gd name="connsiteY136" fmla="*/ 1139329 h 3533253"/>
              <a:gd name="connsiteX137" fmla="*/ 2282933 w 2282933"/>
              <a:gd name="connsiteY137" fmla="*/ 1139329 h 3533253"/>
              <a:gd name="connsiteX138" fmla="*/ 2282933 w 2282933"/>
              <a:gd name="connsiteY138" fmla="*/ 3533253 h 3533253"/>
              <a:gd name="connsiteX139" fmla="*/ 1734418 w 2282933"/>
              <a:gd name="connsiteY139" fmla="*/ 3533253 h 3533253"/>
              <a:gd name="connsiteX140" fmla="*/ 0 w 2282933"/>
              <a:gd name="connsiteY140" fmla="*/ 1139329 h 3533253"/>
              <a:gd name="connsiteX141" fmla="*/ 548515 w 2282933"/>
              <a:gd name="connsiteY141" fmla="*/ 1139329 h 3533253"/>
              <a:gd name="connsiteX142" fmla="*/ 548515 w 2282933"/>
              <a:gd name="connsiteY142" fmla="*/ 3533253 h 3533253"/>
              <a:gd name="connsiteX143" fmla="*/ 0 w 2282933"/>
              <a:gd name="connsiteY143" fmla="*/ 3533253 h 3533253"/>
              <a:gd name="connsiteX144" fmla="*/ 1234226 w 2282933"/>
              <a:gd name="connsiteY144" fmla="*/ 993363 h 3533253"/>
              <a:gd name="connsiteX145" fmla="*/ 1234226 w 2282933"/>
              <a:gd name="connsiteY145" fmla="*/ 1090414 h 3533253"/>
              <a:gd name="connsiteX146" fmla="*/ 1427820 w 2282933"/>
              <a:gd name="connsiteY146" fmla="*/ 1090414 h 3533253"/>
              <a:gd name="connsiteX147" fmla="*/ 1427820 w 2282933"/>
              <a:gd name="connsiteY147" fmla="*/ 993363 h 3533253"/>
              <a:gd name="connsiteX148" fmla="*/ 846996 w 2282933"/>
              <a:gd name="connsiteY148" fmla="*/ 984972 h 3533253"/>
              <a:gd name="connsiteX149" fmla="*/ 846996 w 2282933"/>
              <a:gd name="connsiteY149" fmla="*/ 1082023 h 3533253"/>
              <a:gd name="connsiteX150" fmla="*/ 1040590 w 2282933"/>
              <a:gd name="connsiteY150" fmla="*/ 1082023 h 3533253"/>
              <a:gd name="connsiteX151" fmla="*/ 1040590 w 2282933"/>
              <a:gd name="connsiteY151" fmla="*/ 984972 h 3533253"/>
              <a:gd name="connsiteX152" fmla="*/ 1234226 w 2282933"/>
              <a:gd name="connsiteY152" fmla="*/ 775313 h 3533253"/>
              <a:gd name="connsiteX153" fmla="*/ 1234226 w 2282933"/>
              <a:gd name="connsiteY153" fmla="*/ 872363 h 3533253"/>
              <a:gd name="connsiteX154" fmla="*/ 1427820 w 2282933"/>
              <a:gd name="connsiteY154" fmla="*/ 872363 h 3533253"/>
              <a:gd name="connsiteX155" fmla="*/ 1427820 w 2282933"/>
              <a:gd name="connsiteY155" fmla="*/ 775313 h 3533253"/>
              <a:gd name="connsiteX156" fmla="*/ 846996 w 2282933"/>
              <a:gd name="connsiteY156" fmla="*/ 766922 h 3533253"/>
              <a:gd name="connsiteX157" fmla="*/ 846996 w 2282933"/>
              <a:gd name="connsiteY157" fmla="*/ 863973 h 3533253"/>
              <a:gd name="connsiteX158" fmla="*/ 1040590 w 2282933"/>
              <a:gd name="connsiteY158" fmla="*/ 863973 h 3533253"/>
              <a:gd name="connsiteX159" fmla="*/ 1040590 w 2282933"/>
              <a:gd name="connsiteY159" fmla="*/ 766922 h 3533253"/>
              <a:gd name="connsiteX160" fmla="*/ 1066723 w 2282933"/>
              <a:gd name="connsiteY160" fmla="*/ 0 h 3533253"/>
              <a:gd name="connsiteX161" fmla="*/ 1208094 w 2282933"/>
              <a:gd name="connsiteY161" fmla="*/ 0 h 3533253"/>
              <a:gd name="connsiteX162" fmla="*/ 1208094 w 2282933"/>
              <a:gd name="connsiteY162" fmla="*/ 319549 h 3533253"/>
              <a:gd name="connsiteX163" fmla="*/ 1331023 w 2282933"/>
              <a:gd name="connsiteY163" fmla="*/ 319549 h 3533253"/>
              <a:gd name="connsiteX164" fmla="*/ 1331023 w 2282933"/>
              <a:gd name="connsiteY164" fmla="*/ 535584 h 3533253"/>
              <a:gd name="connsiteX165" fmla="*/ 1653715 w 2282933"/>
              <a:gd name="connsiteY165" fmla="*/ 535584 h 3533253"/>
              <a:gd name="connsiteX166" fmla="*/ 1653715 w 2282933"/>
              <a:gd name="connsiteY166" fmla="*/ 3533253 h 3533253"/>
              <a:gd name="connsiteX167" fmla="*/ 1298736 w 2282933"/>
              <a:gd name="connsiteY167" fmla="*/ 3533253 h 3533253"/>
              <a:gd name="connsiteX168" fmla="*/ 1298736 w 2282933"/>
              <a:gd name="connsiteY168" fmla="*/ 2957391 h 3533253"/>
              <a:gd name="connsiteX169" fmla="*/ 976080 w 2282933"/>
              <a:gd name="connsiteY169" fmla="*/ 2957391 h 3533253"/>
              <a:gd name="connsiteX170" fmla="*/ 976080 w 2282933"/>
              <a:gd name="connsiteY170" fmla="*/ 3533253 h 3533253"/>
              <a:gd name="connsiteX171" fmla="*/ 621101 w 2282933"/>
              <a:gd name="connsiteY171" fmla="*/ 3533253 h 3533253"/>
              <a:gd name="connsiteX172" fmla="*/ 621101 w 2282933"/>
              <a:gd name="connsiteY172" fmla="*/ 535584 h 3533253"/>
              <a:gd name="connsiteX173" fmla="*/ 943793 w 2282933"/>
              <a:gd name="connsiteY173" fmla="*/ 535584 h 3533253"/>
              <a:gd name="connsiteX174" fmla="*/ 943793 w 2282933"/>
              <a:gd name="connsiteY174" fmla="*/ 319549 h 3533253"/>
              <a:gd name="connsiteX175" fmla="*/ 1066723 w 2282933"/>
              <a:gd name="connsiteY175" fmla="*/ 319549 h 35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282933" h="3533253">
                <a:moveTo>
                  <a:pt x="1911879" y="3099165"/>
                </a:moveTo>
                <a:lnTo>
                  <a:pt x="1911879" y="3196216"/>
                </a:lnTo>
                <a:lnTo>
                  <a:pt x="2105472" y="3196216"/>
                </a:lnTo>
                <a:lnTo>
                  <a:pt x="2105472" y="3099165"/>
                </a:lnTo>
                <a:close/>
                <a:moveTo>
                  <a:pt x="177461" y="3099165"/>
                </a:moveTo>
                <a:lnTo>
                  <a:pt x="177461" y="3196216"/>
                </a:lnTo>
                <a:lnTo>
                  <a:pt x="371054" y="3196216"/>
                </a:lnTo>
                <a:lnTo>
                  <a:pt x="371054" y="3099165"/>
                </a:lnTo>
                <a:close/>
                <a:moveTo>
                  <a:pt x="1911879" y="2881115"/>
                </a:moveTo>
                <a:lnTo>
                  <a:pt x="1911879" y="2978166"/>
                </a:lnTo>
                <a:lnTo>
                  <a:pt x="2105472" y="2978166"/>
                </a:lnTo>
                <a:lnTo>
                  <a:pt x="2105472" y="2881115"/>
                </a:lnTo>
                <a:close/>
                <a:moveTo>
                  <a:pt x="177461" y="2881115"/>
                </a:moveTo>
                <a:lnTo>
                  <a:pt x="177461" y="2978166"/>
                </a:lnTo>
                <a:lnTo>
                  <a:pt x="371054" y="2978166"/>
                </a:lnTo>
                <a:lnTo>
                  <a:pt x="371054" y="2881115"/>
                </a:lnTo>
                <a:close/>
                <a:moveTo>
                  <a:pt x="1234226" y="2737768"/>
                </a:moveTo>
                <a:lnTo>
                  <a:pt x="1234226" y="2834819"/>
                </a:lnTo>
                <a:lnTo>
                  <a:pt x="1427820" y="2834819"/>
                </a:lnTo>
                <a:lnTo>
                  <a:pt x="1427820" y="2737768"/>
                </a:lnTo>
                <a:close/>
                <a:moveTo>
                  <a:pt x="846996" y="2729377"/>
                </a:moveTo>
                <a:lnTo>
                  <a:pt x="846996" y="2826428"/>
                </a:lnTo>
                <a:lnTo>
                  <a:pt x="1040590" y="2826428"/>
                </a:lnTo>
                <a:lnTo>
                  <a:pt x="1040590" y="2729377"/>
                </a:lnTo>
                <a:close/>
                <a:moveTo>
                  <a:pt x="1911879" y="2663064"/>
                </a:moveTo>
                <a:lnTo>
                  <a:pt x="1911879" y="2760115"/>
                </a:lnTo>
                <a:lnTo>
                  <a:pt x="2105472" y="2760115"/>
                </a:lnTo>
                <a:lnTo>
                  <a:pt x="2105472" y="2663064"/>
                </a:lnTo>
                <a:close/>
                <a:moveTo>
                  <a:pt x="177461" y="2663064"/>
                </a:moveTo>
                <a:lnTo>
                  <a:pt x="177461" y="2760115"/>
                </a:lnTo>
                <a:lnTo>
                  <a:pt x="371054" y="2760115"/>
                </a:lnTo>
                <a:lnTo>
                  <a:pt x="371054" y="2663064"/>
                </a:lnTo>
                <a:close/>
                <a:moveTo>
                  <a:pt x="1234226" y="2519714"/>
                </a:moveTo>
                <a:lnTo>
                  <a:pt x="1234226" y="2616765"/>
                </a:lnTo>
                <a:lnTo>
                  <a:pt x="1427820" y="2616765"/>
                </a:lnTo>
                <a:lnTo>
                  <a:pt x="1427820" y="2519714"/>
                </a:lnTo>
                <a:close/>
                <a:moveTo>
                  <a:pt x="846996" y="2511323"/>
                </a:moveTo>
                <a:lnTo>
                  <a:pt x="846996" y="2608374"/>
                </a:lnTo>
                <a:lnTo>
                  <a:pt x="1040590" y="2608374"/>
                </a:lnTo>
                <a:lnTo>
                  <a:pt x="1040590" y="2511323"/>
                </a:lnTo>
                <a:close/>
                <a:moveTo>
                  <a:pt x="1911879" y="2445014"/>
                </a:moveTo>
                <a:lnTo>
                  <a:pt x="1911879" y="2542065"/>
                </a:lnTo>
                <a:lnTo>
                  <a:pt x="2105472" y="2542065"/>
                </a:lnTo>
                <a:lnTo>
                  <a:pt x="2105472" y="2445014"/>
                </a:lnTo>
                <a:close/>
                <a:moveTo>
                  <a:pt x="177461" y="2445014"/>
                </a:moveTo>
                <a:lnTo>
                  <a:pt x="177461" y="2542065"/>
                </a:lnTo>
                <a:lnTo>
                  <a:pt x="371054" y="2542065"/>
                </a:lnTo>
                <a:lnTo>
                  <a:pt x="371054" y="2445014"/>
                </a:lnTo>
                <a:close/>
                <a:moveTo>
                  <a:pt x="1234226" y="2301664"/>
                </a:moveTo>
                <a:lnTo>
                  <a:pt x="1234226" y="2398715"/>
                </a:lnTo>
                <a:lnTo>
                  <a:pt x="1427820" y="2398715"/>
                </a:lnTo>
                <a:lnTo>
                  <a:pt x="1427820" y="2301664"/>
                </a:lnTo>
                <a:close/>
                <a:moveTo>
                  <a:pt x="846996" y="2293273"/>
                </a:moveTo>
                <a:lnTo>
                  <a:pt x="846996" y="2390324"/>
                </a:lnTo>
                <a:lnTo>
                  <a:pt x="1040590" y="2390324"/>
                </a:lnTo>
                <a:lnTo>
                  <a:pt x="1040590" y="2293273"/>
                </a:lnTo>
                <a:close/>
                <a:moveTo>
                  <a:pt x="1911879" y="2226964"/>
                </a:moveTo>
                <a:lnTo>
                  <a:pt x="1911879" y="2324015"/>
                </a:lnTo>
                <a:lnTo>
                  <a:pt x="2105472" y="2324015"/>
                </a:lnTo>
                <a:lnTo>
                  <a:pt x="2105472" y="2226964"/>
                </a:lnTo>
                <a:close/>
                <a:moveTo>
                  <a:pt x="177461" y="2226964"/>
                </a:moveTo>
                <a:lnTo>
                  <a:pt x="177461" y="2324015"/>
                </a:lnTo>
                <a:lnTo>
                  <a:pt x="371054" y="2324015"/>
                </a:lnTo>
                <a:lnTo>
                  <a:pt x="371054" y="2226964"/>
                </a:lnTo>
                <a:close/>
                <a:moveTo>
                  <a:pt x="1234226" y="2083614"/>
                </a:moveTo>
                <a:lnTo>
                  <a:pt x="1234226" y="2180664"/>
                </a:lnTo>
                <a:lnTo>
                  <a:pt x="1427820" y="2180664"/>
                </a:lnTo>
                <a:lnTo>
                  <a:pt x="1427820" y="2083614"/>
                </a:lnTo>
                <a:close/>
                <a:moveTo>
                  <a:pt x="846996" y="2075223"/>
                </a:moveTo>
                <a:lnTo>
                  <a:pt x="846996" y="2172274"/>
                </a:lnTo>
                <a:lnTo>
                  <a:pt x="1040590" y="2172274"/>
                </a:lnTo>
                <a:lnTo>
                  <a:pt x="1040590" y="2075223"/>
                </a:lnTo>
                <a:close/>
                <a:moveTo>
                  <a:pt x="1911879" y="2008914"/>
                </a:moveTo>
                <a:lnTo>
                  <a:pt x="1911879" y="2105965"/>
                </a:lnTo>
                <a:lnTo>
                  <a:pt x="2105472" y="2105965"/>
                </a:lnTo>
                <a:lnTo>
                  <a:pt x="2105472" y="2008914"/>
                </a:lnTo>
                <a:close/>
                <a:moveTo>
                  <a:pt x="177461" y="2008914"/>
                </a:moveTo>
                <a:lnTo>
                  <a:pt x="177461" y="2105965"/>
                </a:lnTo>
                <a:lnTo>
                  <a:pt x="371054" y="2105965"/>
                </a:lnTo>
                <a:lnTo>
                  <a:pt x="371054" y="2008914"/>
                </a:lnTo>
                <a:close/>
                <a:moveTo>
                  <a:pt x="1234226" y="1865563"/>
                </a:moveTo>
                <a:lnTo>
                  <a:pt x="1234226" y="1962614"/>
                </a:lnTo>
                <a:lnTo>
                  <a:pt x="1427820" y="1962614"/>
                </a:lnTo>
                <a:lnTo>
                  <a:pt x="1427820" y="1865563"/>
                </a:lnTo>
                <a:close/>
                <a:moveTo>
                  <a:pt x="846996" y="1857173"/>
                </a:moveTo>
                <a:lnTo>
                  <a:pt x="846996" y="1954224"/>
                </a:lnTo>
                <a:lnTo>
                  <a:pt x="1040590" y="1954224"/>
                </a:lnTo>
                <a:lnTo>
                  <a:pt x="1040590" y="1857173"/>
                </a:lnTo>
                <a:close/>
                <a:moveTo>
                  <a:pt x="1911879" y="1790864"/>
                </a:moveTo>
                <a:lnTo>
                  <a:pt x="1911879" y="1887915"/>
                </a:lnTo>
                <a:lnTo>
                  <a:pt x="2105472" y="1887915"/>
                </a:lnTo>
                <a:lnTo>
                  <a:pt x="2105472" y="1790864"/>
                </a:lnTo>
                <a:close/>
                <a:moveTo>
                  <a:pt x="177461" y="1790864"/>
                </a:moveTo>
                <a:lnTo>
                  <a:pt x="177461" y="1887915"/>
                </a:lnTo>
                <a:lnTo>
                  <a:pt x="371054" y="1887915"/>
                </a:lnTo>
                <a:lnTo>
                  <a:pt x="371054" y="1790864"/>
                </a:lnTo>
                <a:close/>
                <a:moveTo>
                  <a:pt x="1234226" y="1647513"/>
                </a:moveTo>
                <a:lnTo>
                  <a:pt x="1234226" y="1744564"/>
                </a:lnTo>
                <a:lnTo>
                  <a:pt x="1427820" y="1744564"/>
                </a:lnTo>
                <a:lnTo>
                  <a:pt x="1427820" y="1647513"/>
                </a:lnTo>
                <a:close/>
                <a:moveTo>
                  <a:pt x="846996" y="1639123"/>
                </a:moveTo>
                <a:lnTo>
                  <a:pt x="846996" y="1736174"/>
                </a:lnTo>
                <a:lnTo>
                  <a:pt x="1040590" y="1736174"/>
                </a:lnTo>
                <a:lnTo>
                  <a:pt x="1040590" y="1639123"/>
                </a:lnTo>
                <a:close/>
                <a:moveTo>
                  <a:pt x="1911879" y="1572814"/>
                </a:moveTo>
                <a:lnTo>
                  <a:pt x="1911879" y="1669865"/>
                </a:lnTo>
                <a:lnTo>
                  <a:pt x="2105472" y="1669865"/>
                </a:lnTo>
                <a:lnTo>
                  <a:pt x="2105472" y="1572814"/>
                </a:lnTo>
                <a:close/>
                <a:moveTo>
                  <a:pt x="177461" y="1572814"/>
                </a:moveTo>
                <a:lnTo>
                  <a:pt x="177461" y="1669865"/>
                </a:lnTo>
                <a:lnTo>
                  <a:pt x="371054" y="1669865"/>
                </a:lnTo>
                <a:lnTo>
                  <a:pt x="371054" y="1572814"/>
                </a:lnTo>
                <a:close/>
                <a:moveTo>
                  <a:pt x="1234226" y="1429463"/>
                </a:moveTo>
                <a:lnTo>
                  <a:pt x="1234226" y="1526514"/>
                </a:lnTo>
                <a:lnTo>
                  <a:pt x="1427820" y="1526514"/>
                </a:lnTo>
                <a:lnTo>
                  <a:pt x="1427820" y="1429463"/>
                </a:lnTo>
                <a:close/>
                <a:moveTo>
                  <a:pt x="846996" y="1421073"/>
                </a:moveTo>
                <a:lnTo>
                  <a:pt x="846996" y="1518124"/>
                </a:lnTo>
                <a:lnTo>
                  <a:pt x="1040590" y="1518124"/>
                </a:lnTo>
                <a:lnTo>
                  <a:pt x="1040590" y="1421073"/>
                </a:lnTo>
                <a:close/>
                <a:moveTo>
                  <a:pt x="1911879" y="1354763"/>
                </a:moveTo>
                <a:lnTo>
                  <a:pt x="1911879" y="1451814"/>
                </a:lnTo>
                <a:lnTo>
                  <a:pt x="2105472" y="1451814"/>
                </a:lnTo>
                <a:lnTo>
                  <a:pt x="2105472" y="1354763"/>
                </a:lnTo>
                <a:close/>
                <a:moveTo>
                  <a:pt x="177461" y="1354763"/>
                </a:moveTo>
                <a:lnTo>
                  <a:pt x="177461" y="1451814"/>
                </a:lnTo>
                <a:lnTo>
                  <a:pt x="371054" y="1451814"/>
                </a:lnTo>
                <a:lnTo>
                  <a:pt x="371054" y="1354763"/>
                </a:lnTo>
                <a:close/>
                <a:moveTo>
                  <a:pt x="1234226" y="1211413"/>
                </a:moveTo>
                <a:lnTo>
                  <a:pt x="1234226" y="1308464"/>
                </a:lnTo>
                <a:lnTo>
                  <a:pt x="1427820" y="1308464"/>
                </a:lnTo>
                <a:lnTo>
                  <a:pt x="1427820" y="1211413"/>
                </a:lnTo>
                <a:close/>
                <a:moveTo>
                  <a:pt x="846996" y="1203022"/>
                </a:moveTo>
                <a:lnTo>
                  <a:pt x="846996" y="1300073"/>
                </a:lnTo>
                <a:lnTo>
                  <a:pt x="1040590" y="1300073"/>
                </a:lnTo>
                <a:lnTo>
                  <a:pt x="1040590" y="1203022"/>
                </a:lnTo>
                <a:close/>
                <a:moveTo>
                  <a:pt x="1734418" y="1139329"/>
                </a:moveTo>
                <a:lnTo>
                  <a:pt x="2282933" y="1139329"/>
                </a:lnTo>
                <a:lnTo>
                  <a:pt x="2282933" y="3533253"/>
                </a:lnTo>
                <a:lnTo>
                  <a:pt x="1734418" y="3533253"/>
                </a:lnTo>
                <a:close/>
                <a:moveTo>
                  <a:pt x="0" y="1139329"/>
                </a:moveTo>
                <a:lnTo>
                  <a:pt x="548515" y="1139329"/>
                </a:lnTo>
                <a:lnTo>
                  <a:pt x="548515" y="3533253"/>
                </a:lnTo>
                <a:lnTo>
                  <a:pt x="0" y="3533253"/>
                </a:lnTo>
                <a:close/>
                <a:moveTo>
                  <a:pt x="1234226" y="993363"/>
                </a:moveTo>
                <a:lnTo>
                  <a:pt x="1234226" y="1090414"/>
                </a:lnTo>
                <a:lnTo>
                  <a:pt x="1427820" y="1090414"/>
                </a:lnTo>
                <a:lnTo>
                  <a:pt x="1427820" y="993363"/>
                </a:lnTo>
                <a:close/>
                <a:moveTo>
                  <a:pt x="846996" y="984972"/>
                </a:moveTo>
                <a:lnTo>
                  <a:pt x="846996" y="1082023"/>
                </a:lnTo>
                <a:lnTo>
                  <a:pt x="1040590" y="1082023"/>
                </a:lnTo>
                <a:lnTo>
                  <a:pt x="1040590" y="984972"/>
                </a:lnTo>
                <a:close/>
                <a:moveTo>
                  <a:pt x="1234226" y="775313"/>
                </a:moveTo>
                <a:lnTo>
                  <a:pt x="1234226" y="872363"/>
                </a:lnTo>
                <a:lnTo>
                  <a:pt x="1427820" y="872363"/>
                </a:lnTo>
                <a:lnTo>
                  <a:pt x="1427820" y="775313"/>
                </a:lnTo>
                <a:close/>
                <a:moveTo>
                  <a:pt x="846996" y="766922"/>
                </a:moveTo>
                <a:lnTo>
                  <a:pt x="846996" y="863973"/>
                </a:lnTo>
                <a:lnTo>
                  <a:pt x="1040590" y="863973"/>
                </a:lnTo>
                <a:lnTo>
                  <a:pt x="1040590" y="766922"/>
                </a:lnTo>
                <a:close/>
                <a:moveTo>
                  <a:pt x="1066723" y="0"/>
                </a:moveTo>
                <a:lnTo>
                  <a:pt x="1208094" y="0"/>
                </a:lnTo>
                <a:lnTo>
                  <a:pt x="1208094" y="319549"/>
                </a:lnTo>
                <a:lnTo>
                  <a:pt x="1331023" y="319549"/>
                </a:lnTo>
                <a:lnTo>
                  <a:pt x="1331023" y="535584"/>
                </a:lnTo>
                <a:lnTo>
                  <a:pt x="1653715" y="535584"/>
                </a:lnTo>
                <a:lnTo>
                  <a:pt x="1653715" y="3533253"/>
                </a:lnTo>
                <a:lnTo>
                  <a:pt x="1298736" y="3533253"/>
                </a:lnTo>
                <a:lnTo>
                  <a:pt x="1298736" y="2957391"/>
                </a:lnTo>
                <a:lnTo>
                  <a:pt x="976080" y="2957391"/>
                </a:lnTo>
                <a:lnTo>
                  <a:pt x="976080" y="3533253"/>
                </a:lnTo>
                <a:lnTo>
                  <a:pt x="621101" y="3533253"/>
                </a:lnTo>
                <a:lnTo>
                  <a:pt x="621101" y="535584"/>
                </a:lnTo>
                <a:lnTo>
                  <a:pt x="943793" y="535584"/>
                </a:lnTo>
                <a:lnTo>
                  <a:pt x="943793" y="319549"/>
                </a:lnTo>
                <a:lnTo>
                  <a:pt x="1066723" y="3195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5" name="Rectangle 41">
            <a:extLst>
              <a:ext uri="{FF2B5EF4-FFF2-40B4-BE49-F238E27FC236}">
                <a16:creationId xmlns:a16="http://schemas.microsoft.com/office/drawing/2014/main" id="{A8CAE0ED-141D-4837-A50B-E90C172E880C}"/>
              </a:ext>
            </a:extLst>
          </p:cNvPr>
          <p:cNvSpPr>
            <a:spLocks/>
          </p:cNvSpPr>
          <p:nvPr/>
        </p:nvSpPr>
        <p:spPr>
          <a:xfrm>
            <a:off x="3390031" y="1793769"/>
            <a:ext cx="391701" cy="391700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6" name="Freeform: Shape 46">
            <a:extLst>
              <a:ext uri="{FF2B5EF4-FFF2-40B4-BE49-F238E27FC236}">
                <a16:creationId xmlns:a16="http://schemas.microsoft.com/office/drawing/2014/main" id="{892BBA75-9D7A-47F7-B546-4BDEBD466BEF}"/>
              </a:ext>
            </a:extLst>
          </p:cNvPr>
          <p:cNvSpPr/>
          <p:nvPr/>
        </p:nvSpPr>
        <p:spPr>
          <a:xfrm>
            <a:off x="2432980" y="2526692"/>
            <a:ext cx="592235" cy="458401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2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67" name="자유형: 도형 866">
            <a:extLst>
              <a:ext uri="{FF2B5EF4-FFF2-40B4-BE49-F238E27FC236}">
                <a16:creationId xmlns:a16="http://schemas.microsoft.com/office/drawing/2014/main" id="{96EC9860-BB26-4FEB-B19D-29F73BC99AA2}"/>
              </a:ext>
            </a:extLst>
          </p:cNvPr>
          <p:cNvSpPr/>
          <p:nvPr/>
        </p:nvSpPr>
        <p:spPr>
          <a:xfrm>
            <a:off x="4711994" y="3012252"/>
            <a:ext cx="327336" cy="506612"/>
          </a:xfrm>
          <a:custGeom>
            <a:avLst/>
            <a:gdLst>
              <a:gd name="connsiteX0" fmla="*/ 1911879 w 2282933"/>
              <a:gd name="connsiteY0" fmla="*/ 3099165 h 3533253"/>
              <a:gd name="connsiteX1" fmla="*/ 1911879 w 2282933"/>
              <a:gd name="connsiteY1" fmla="*/ 3196216 h 3533253"/>
              <a:gd name="connsiteX2" fmla="*/ 2105472 w 2282933"/>
              <a:gd name="connsiteY2" fmla="*/ 3196216 h 3533253"/>
              <a:gd name="connsiteX3" fmla="*/ 2105472 w 2282933"/>
              <a:gd name="connsiteY3" fmla="*/ 3099165 h 3533253"/>
              <a:gd name="connsiteX4" fmla="*/ 177461 w 2282933"/>
              <a:gd name="connsiteY4" fmla="*/ 3099165 h 3533253"/>
              <a:gd name="connsiteX5" fmla="*/ 177461 w 2282933"/>
              <a:gd name="connsiteY5" fmla="*/ 3196216 h 3533253"/>
              <a:gd name="connsiteX6" fmla="*/ 371054 w 2282933"/>
              <a:gd name="connsiteY6" fmla="*/ 3196216 h 3533253"/>
              <a:gd name="connsiteX7" fmla="*/ 371054 w 2282933"/>
              <a:gd name="connsiteY7" fmla="*/ 3099165 h 3533253"/>
              <a:gd name="connsiteX8" fmla="*/ 1911879 w 2282933"/>
              <a:gd name="connsiteY8" fmla="*/ 2881115 h 3533253"/>
              <a:gd name="connsiteX9" fmla="*/ 1911879 w 2282933"/>
              <a:gd name="connsiteY9" fmla="*/ 2978166 h 3533253"/>
              <a:gd name="connsiteX10" fmla="*/ 2105472 w 2282933"/>
              <a:gd name="connsiteY10" fmla="*/ 2978166 h 3533253"/>
              <a:gd name="connsiteX11" fmla="*/ 2105472 w 2282933"/>
              <a:gd name="connsiteY11" fmla="*/ 2881115 h 3533253"/>
              <a:gd name="connsiteX12" fmla="*/ 177461 w 2282933"/>
              <a:gd name="connsiteY12" fmla="*/ 2881115 h 3533253"/>
              <a:gd name="connsiteX13" fmla="*/ 177461 w 2282933"/>
              <a:gd name="connsiteY13" fmla="*/ 2978166 h 3533253"/>
              <a:gd name="connsiteX14" fmla="*/ 371054 w 2282933"/>
              <a:gd name="connsiteY14" fmla="*/ 2978166 h 3533253"/>
              <a:gd name="connsiteX15" fmla="*/ 371054 w 2282933"/>
              <a:gd name="connsiteY15" fmla="*/ 2881115 h 3533253"/>
              <a:gd name="connsiteX16" fmla="*/ 1234226 w 2282933"/>
              <a:gd name="connsiteY16" fmla="*/ 2737768 h 3533253"/>
              <a:gd name="connsiteX17" fmla="*/ 1234226 w 2282933"/>
              <a:gd name="connsiteY17" fmla="*/ 2834819 h 3533253"/>
              <a:gd name="connsiteX18" fmla="*/ 1427820 w 2282933"/>
              <a:gd name="connsiteY18" fmla="*/ 2834819 h 3533253"/>
              <a:gd name="connsiteX19" fmla="*/ 1427820 w 2282933"/>
              <a:gd name="connsiteY19" fmla="*/ 2737768 h 3533253"/>
              <a:gd name="connsiteX20" fmla="*/ 846996 w 2282933"/>
              <a:gd name="connsiteY20" fmla="*/ 2729377 h 3533253"/>
              <a:gd name="connsiteX21" fmla="*/ 846996 w 2282933"/>
              <a:gd name="connsiteY21" fmla="*/ 2826428 h 3533253"/>
              <a:gd name="connsiteX22" fmla="*/ 1040590 w 2282933"/>
              <a:gd name="connsiteY22" fmla="*/ 2826428 h 3533253"/>
              <a:gd name="connsiteX23" fmla="*/ 1040590 w 2282933"/>
              <a:gd name="connsiteY23" fmla="*/ 2729377 h 3533253"/>
              <a:gd name="connsiteX24" fmla="*/ 1911879 w 2282933"/>
              <a:gd name="connsiteY24" fmla="*/ 2663064 h 3533253"/>
              <a:gd name="connsiteX25" fmla="*/ 1911879 w 2282933"/>
              <a:gd name="connsiteY25" fmla="*/ 2760115 h 3533253"/>
              <a:gd name="connsiteX26" fmla="*/ 2105472 w 2282933"/>
              <a:gd name="connsiteY26" fmla="*/ 2760115 h 3533253"/>
              <a:gd name="connsiteX27" fmla="*/ 2105472 w 2282933"/>
              <a:gd name="connsiteY27" fmla="*/ 2663064 h 3533253"/>
              <a:gd name="connsiteX28" fmla="*/ 177461 w 2282933"/>
              <a:gd name="connsiteY28" fmla="*/ 2663064 h 3533253"/>
              <a:gd name="connsiteX29" fmla="*/ 177461 w 2282933"/>
              <a:gd name="connsiteY29" fmla="*/ 2760115 h 3533253"/>
              <a:gd name="connsiteX30" fmla="*/ 371054 w 2282933"/>
              <a:gd name="connsiteY30" fmla="*/ 2760115 h 3533253"/>
              <a:gd name="connsiteX31" fmla="*/ 371054 w 2282933"/>
              <a:gd name="connsiteY31" fmla="*/ 2663064 h 3533253"/>
              <a:gd name="connsiteX32" fmla="*/ 1234226 w 2282933"/>
              <a:gd name="connsiteY32" fmla="*/ 2519714 h 3533253"/>
              <a:gd name="connsiteX33" fmla="*/ 1234226 w 2282933"/>
              <a:gd name="connsiteY33" fmla="*/ 2616765 h 3533253"/>
              <a:gd name="connsiteX34" fmla="*/ 1427820 w 2282933"/>
              <a:gd name="connsiteY34" fmla="*/ 2616765 h 3533253"/>
              <a:gd name="connsiteX35" fmla="*/ 1427820 w 2282933"/>
              <a:gd name="connsiteY35" fmla="*/ 2519714 h 3533253"/>
              <a:gd name="connsiteX36" fmla="*/ 846996 w 2282933"/>
              <a:gd name="connsiteY36" fmla="*/ 2511323 h 3533253"/>
              <a:gd name="connsiteX37" fmla="*/ 846996 w 2282933"/>
              <a:gd name="connsiteY37" fmla="*/ 2608374 h 3533253"/>
              <a:gd name="connsiteX38" fmla="*/ 1040590 w 2282933"/>
              <a:gd name="connsiteY38" fmla="*/ 2608374 h 3533253"/>
              <a:gd name="connsiteX39" fmla="*/ 1040590 w 2282933"/>
              <a:gd name="connsiteY39" fmla="*/ 2511323 h 3533253"/>
              <a:gd name="connsiteX40" fmla="*/ 1911879 w 2282933"/>
              <a:gd name="connsiteY40" fmla="*/ 2445014 h 3533253"/>
              <a:gd name="connsiteX41" fmla="*/ 1911879 w 2282933"/>
              <a:gd name="connsiteY41" fmla="*/ 2542065 h 3533253"/>
              <a:gd name="connsiteX42" fmla="*/ 2105472 w 2282933"/>
              <a:gd name="connsiteY42" fmla="*/ 2542065 h 3533253"/>
              <a:gd name="connsiteX43" fmla="*/ 2105472 w 2282933"/>
              <a:gd name="connsiteY43" fmla="*/ 2445014 h 3533253"/>
              <a:gd name="connsiteX44" fmla="*/ 177461 w 2282933"/>
              <a:gd name="connsiteY44" fmla="*/ 2445014 h 3533253"/>
              <a:gd name="connsiteX45" fmla="*/ 177461 w 2282933"/>
              <a:gd name="connsiteY45" fmla="*/ 2542065 h 3533253"/>
              <a:gd name="connsiteX46" fmla="*/ 371054 w 2282933"/>
              <a:gd name="connsiteY46" fmla="*/ 2542065 h 3533253"/>
              <a:gd name="connsiteX47" fmla="*/ 371054 w 2282933"/>
              <a:gd name="connsiteY47" fmla="*/ 2445014 h 3533253"/>
              <a:gd name="connsiteX48" fmla="*/ 1234226 w 2282933"/>
              <a:gd name="connsiteY48" fmla="*/ 2301664 h 3533253"/>
              <a:gd name="connsiteX49" fmla="*/ 1234226 w 2282933"/>
              <a:gd name="connsiteY49" fmla="*/ 2398715 h 3533253"/>
              <a:gd name="connsiteX50" fmla="*/ 1427820 w 2282933"/>
              <a:gd name="connsiteY50" fmla="*/ 2398715 h 3533253"/>
              <a:gd name="connsiteX51" fmla="*/ 1427820 w 2282933"/>
              <a:gd name="connsiteY51" fmla="*/ 2301664 h 3533253"/>
              <a:gd name="connsiteX52" fmla="*/ 846996 w 2282933"/>
              <a:gd name="connsiteY52" fmla="*/ 2293273 h 3533253"/>
              <a:gd name="connsiteX53" fmla="*/ 846996 w 2282933"/>
              <a:gd name="connsiteY53" fmla="*/ 2390324 h 3533253"/>
              <a:gd name="connsiteX54" fmla="*/ 1040590 w 2282933"/>
              <a:gd name="connsiteY54" fmla="*/ 2390324 h 3533253"/>
              <a:gd name="connsiteX55" fmla="*/ 1040590 w 2282933"/>
              <a:gd name="connsiteY55" fmla="*/ 2293273 h 3533253"/>
              <a:gd name="connsiteX56" fmla="*/ 1911879 w 2282933"/>
              <a:gd name="connsiteY56" fmla="*/ 2226964 h 3533253"/>
              <a:gd name="connsiteX57" fmla="*/ 1911879 w 2282933"/>
              <a:gd name="connsiteY57" fmla="*/ 2324015 h 3533253"/>
              <a:gd name="connsiteX58" fmla="*/ 2105472 w 2282933"/>
              <a:gd name="connsiteY58" fmla="*/ 2324015 h 3533253"/>
              <a:gd name="connsiteX59" fmla="*/ 2105472 w 2282933"/>
              <a:gd name="connsiteY59" fmla="*/ 2226964 h 3533253"/>
              <a:gd name="connsiteX60" fmla="*/ 177461 w 2282933"/>
              <a:gd name="connsiteY60" fmla="*/ 2226964 h 3533253"/>
              <a:gd name="connsiteX61" fmla="*/ 177461 w 2282933"/>
              <a:gd name="connsiteY61" fmla="*/ 2324015 h 3533253"/>
              <a:gd name="connsiteX62" fmla="*/ 371054 w 2282933"/>
              <a:gd name="connsiteY62" fmla="*/ 2324015 h 3533253"/>
              <a:gd name="connsiteX63" fmla="*/ 371054 w 2282933"/>
              <a:gd name="connsiteY63" fmla="*/ 2226964 h 3533253"/>
              <a:gd name="connsiteX64" fmla="*/ 1234226 w 2282933"/>
              <a:gd name="connsiteY64" fmla="*/ 2083614 h 3533253"/>
              <a:gd name="connsiteX65" fmla="*/ 1234226 w 2282933"/>
              <a:gd name="connsiteY65" fmla="*/ 2180664 h 3533253"/>
              <a:gd name="connsiteX66" fmla="*/ 1427820 w 2282933"/>
              <a:gd name="connsiteY66" fmla="*/ 2180664 h 3533253"/>
              <a:gd name="connsiteX67" fmla="*/ 1427820 w 2282933"/>
              <a:gd name="connsiteY67" fmla="*/ 2083614 h 3533253"/>
              <a:gd name="connsiteX68" fmla="*/ 846996 w 2282933"/>
              <a:gd name="connsiteY68" fmla="*/ 2075223 h 3533253"/>
              <a:gd name="connsiteX69" fmla="*/ 846996 w 2282933"/>
              <a:gd name="connsiteY69" fmla="*/ 2172274 h 3533253"/>
              <a:gd name="connsiteX70" fmla="*/ 1040590 w 2282933"/>
              <a:gd name="connsiteY70" fmla="*/ 2172274 h 3533253"/>
              <a:gd name="connsiteX71" fmla="*/ 1040590 w 2282933"/>
              <a:gd name="connsiteY71" fmla="*/ 2075223 h 3533253"/>
              <a:gd name="connsiteX72" fmla="*/ 1911879 w 2282933"/>
              <a:gd name="connsiteY72" fmla="*/ 2008914 h 3533253"/>
              <a:gd name="connsiteX73" fmla="*/ 1911879 w 2282933"/>
              <a:gd name="connsiteY73" fmla="*/ 2105965 h 3533253"/>
              <a:gd name="connsiteX74" fmla="*/ 2105472 w 2282933"/>
              <a:gd name="connsiteY74" fmla="*/ 2105965 h 3533253"/>
              <a:gd name="connsiteX75" fmla="*/ 2105472 w 2282933"/>
              <a:gd name="connsiteY75" fmla="*/ 2008914 h 3533253"/>
              <a:gd name="connsiteX76" fmla="*/ 177461 w 2282933"/>
              <a:gd name="connsiteY76" fmla="*/ 2008914 h 3533253"/>
              <a:gd name="connsiteX77" fmla="*/ 177461 w 2282933"/>
              <a:gd name="connsiteY77" fmla="*/ 2105965 h 3533253"/>
              <a:gd name="connsiteX78" fmla="*/ 371054 w 2282933"/>
              <a:gd name="connsiteY78" fmla="*/ 2105965 h 3533253"/>
              <a:gd name="connsiteX79" fmla="*/ 371054 w 2282933"/>
              <a:gd name="connsiteY79" fmla="*/ 2008914 h 3533253"/>
              <a:gd name="connsiteX80" fmla="*/ 1234226 w 2282933"/>
              <a:gd name="connsiteY80" fmla="*/ 1865563 h 3533253"/>
              <a:gd name="connsiteX81" fmla="*/ 1234226 w 2282933"/>
              <a:gd name="connsiteY81" fmla="*/ 1962614 h 3533253"/>
              <a:gd name="connsiteX82" fmla="*/ 1427820 w 2282933"/>
              <a:gd name="connsiteY82" fmla="*/ 1962614 h 3533253"/>
              <a:gd name="connsiteX83" fmla="*/ 1427820 w 2282933"/>
              <a:gd name="connsiteY83" fmla="*/ 1865563 h 3533253"/>
              <a:gd name="connsiteX84" fmla="*/ 846996 w 2282933"/>
              <a:gd name="connsiteY84" fmla="*/ 1857173 h 3533253"/>
              <a:gd name="connsiteX85" fmla="*/ 846996 w 2282933"/>
              <a:gd name="connsiteY85" fmla="*/ 1954224 h 3533253"/>
              <a:gd name="connsiteX86" fmla="*/ 1040590 w 2282933"/>
              <a:gd name="connsiteY86" fmla="*/ 1954224 h 3533253"/>
              <a:gd name="connsiteX87" fmla="*/ 1040590 w 2282933"/>
              <a:gd name="connsiteY87" fmla="*/ 1857173 h 3533253"/>
              <a:gd name="connsiteX88" fmla="*/ 1911879 w 2282933"/>
              <a:gd name="connsiteY88" fmla="*/ 1790864 h 3533253"/>
              <a:gd name="connsiteX89" fmla="*/ 1911879 w 2282933"/>
              <a:gd name="connsiteY89" fmla="*/ 1887915 h 3533253"/>
              <a:gd name="connsiteX90" fmla="*/ 2105472 w 2282933"/>
              <a:gd name="connsiteY90" fmla="*/ 1887915 h 3533253"/>
              <a:gd name="connsiteX91" fmla="*/ 2105472 w 2282933"/>
              <a:gd name="connsiteY91" fmla="*/ 1790864 h 3533253"/>
              <a:gd name="connsiteX92" fmla="*/ 177461 w 2282933"/>
              <a:gd name="connsiteY92" fmla="*/ 1790864 h 3533253"/>
              <a:gd name="connsiteX93" fmla="*/ 177461 w 2282933"/>
              <a:gd name="connsiteY93" fmla="*/ 1887915 h 3533253"/>
              <a:gd name="connsiteX94" fmla="*/ 371054 w 2282933"/>
              <a:gd name="connsiteY94" fmla="*/ 1887915 h 3533253"/>
              <a:gd name="connsiteX95" fmla="*/ 371054 w 2282933"/>
              <a:gd name="connsiteY95" fmla="*/ 1790864 h 3533253"/>
              <a:gd name="connsiteX96" fmla="*/ 1234226 w 2282933"/>
              <a:gd name="connsiteY96" fmla="*/ 1647513 h 3533253"/>
              <a:gd name="connsiteX97" fmla="*/ 1234226 w 2282933"/>
              <a:gd name="connsiteY97" fmla="*/ 1744564 h 3533253"/>
              <a:gd name="connsiteX98" fmla="*/ 1427820 w 2282933"/>
              <a:gd name="connsiteY98" fmla="*/ 1744564 h 3533253"/>
              <a:gd name="connsiteX99" fmla="*/ 1427820 w 2282933"/>
              <a:gd name="connsiteY99" fmla="*/ 1647513 h 3533253"/>
              <a:gd name="connsiteX100" fmla="*/ 846996 w 2282933"/>
              <a:gd name="connsiteY100" fmla="*/ 1639123 h 3533253"/>
              <a:gd name="connsiteX101" fmla="*/ 846996 w 2282933"/>
              <a:gd name="connsiteY101" fmla="*/ 1736174 h 3533253"/>
              <a:gd name="connsiteX102" fmla="*/ 1040590 w 2282933"/>
              <a:gd name="connsiteY102" fmla="*/ 1736174 h 3533253"/>
              <a:gd name="connsiteX103" fmla="*/ 1040590 w 2282933"/>
              <a:gd name="connsiteY103" fmla="*/ 1639123 h 3533253"/>
              <a:gd name="connsiteX104" fmla="*/ 1911879 w 2282933"/>
              <a:gd name="connsiteY104" fmla="*/ 1572814 h 3533253"/>
              <a:gd name="connsiteX105" fmla="*/ 1911879 w 2282933"/>
              <a:gd name="connsiteY105" fmla="*/ 1669865 h 3533253"/>
              <a:gd name="connsiteX106" fmla="*/ 2105472 w 2282933"/>
              <a:gd name="connsiteY106" fmla="*/ 1669865 h 3533253"/>
              <a:gd name="connsiteX107" fmla="*/ 2105472 w 2282933"/>
              <a:gd name="connsiteY107" fmla="*/ 1572814 h 3533253"/>
              <a:gd name="connsiteX108" fmla="*/ 177461 w 2282933"/>
              <a:gd name="connsiteY108" fmla="*/ 1572814 h 3533253"/>
              <a:gd name="connsiteX109" fmla="*/ 177461 w 2282933"/>
              <a:gd name="connsiteY109" fmla="*/ 1669865 h 3533253"/>
              <a:gd name="connsiteX110" fmla="*/ 371054 w 2282933"/>
              <a:gd name="connsiteY110" fmla="*/ 1669865 h 3533253"/>
              <a:gd name="connsiteX111" fmla="*/ 371054 w 2282933"/>
              <a:gd name="connsiteY111" fmla="*/ 1572814 h 3533253"/>
              <a:gd name="connsiteX112" fmla="*/ 1234226 w 2282933"/>
              <a:gd name="connsiteY112" fmla="*/ 1429463 h 3533253"/>
              <a:gd name="connsiteX113" fmla="*/ 1234226 w 2282933"/>
              <a:gd name="connsiteY113" fmla="*/ 1526514 h 3533253"/>
              <a:gd name="connsiteX114" fmla="*/ 1427820 w 2282933"/>
              <a:gd name="connsiteY114" fmla="*/ 1526514 h 3533253"/>
              <a:gd name="connsiteX115" fmla="*/ 1427820 w 2282933"/>
              <a:gd name="connsiteY115" fmla="*/ 1429463 h 3533253"/>
              <a:gd name="connsiteX116" fmla="*/ 846996 w 2282933"/>
              <a:gd name="connsiteY116" fmla="*/ 1421073 h 3533253"/>
              <a:gd name="connsiteX117" fmla="*/ 846996 w 2282933"/>
              <a:gd name="connsiteY117" fmla="*/ 1518124 h 3533253"/>
              <a:gd name="connsiteX118" fmla="*/ 1040590 w 2282933"/>
              <a:gd name="connsiteY118" fmla="*/ 1518124 h 3533253"/>
              <a:gd name="connsiteX119" fmla="*/ 1040590 w 2282933"/>
              <a:gd name="connsiteY119" fmla="*/ 1421073 h 3533253"/>
              <a:gd name="connsiteX120" fmla="*/ 1911879 w 2282933"/>
              <a:gd name="connsiteY120" fmla="*/ 1354763 h 3533253"/>
              <a:gd name="connsiteX121" fmla="*/ 1911879 w 2282933"/>
              <a:gd name="connsiteY121" fmla="*/ 1451814 h 3533253"/>
              <a:gd name="connsiteX122" fmla="*/ 2105472 w 2282933"/>
              <a:gd name="connsiteY122" fmla="*/ 1451814 h 3533253"/>
              <a:gd name="connsiteX123" fmla="*/ 2105472 w 2282933"/>
              <a:gd name="connsiteY123" fmla="*/ 1354763 h 3533253"/>
              <a:gd name="connsiteX124" fmla="*/ 177461 w 2282933"/>
              <a:gd name="connsiteY124" fmla="*/ 1354763 h 3533253"/>
              <a:gd name="connsiteX125" fmla="*/ 177461 w 2282933"/>
              <a:gd name="connsiteY125" fmla="*/ 1451814 h 3533253"/>
              <a:gd name="connsiteX126" fmla="*/ 371054 w 2282933"/>
              <a:gd name="connsiteY126" fmla="*/ 1451814 h 3533253"/>
              <a:gd name="connsiteX127" fmla="*/ 371054 w 2282933"/>
              <a:gd name="connsiteY127" fmla="*/ 1354763 h 3533253"/>
              <a:gd name="connsiteX128" fmla="*/ 1234226 w 2282933"/>
              <a:gd name="connsiteY128" fmla="*/ 1211413 h 3533253"/>
              <a:gd name="connsiteX129" fmla="*/ 1234226 w 2282933"/>
              <a:gd name="connsiteY129" fmla="*/ 1308464 h 3533253"/>
              <a:gd name="connsiteX130" fmla="*/ 1427820 w 2282933"/>
              <a:gd name="connsiteY130" fmla="*/ 1308464 h 3533253"/>
              <a:gd name="connsiteX131" fmla="*/ 1427820 w 2282933"/>
              <a:gd name="connsiteY131" fmla="*/ 1211413 h 3533253"/>
              <a:gd name="connsiteX132" fmla="*/ 846996 w 2282933"/>
              <a:gd name="connsiteY132" fmla="*/ 1203022 h 3533253"/>
              <a:gd name="connsiteX133" fmla="*/ 846996 w 2282933"/>
              <a:gd name="connsiteY133" fmla="*/ 1300073 h 3533253"/>
              <a:gd name="connsiteX134" fmla="*/ 1040590 w 2282933"/>
              <a:gd name="connsiteY134" fmla="*/ 1300073 h 3533253"/>
              <a:gd name="connsiteX135" fmla="*/ 1040590 w 2282933"/>
              <a:gd name="connsiteY135" fmla="*/ 1203022 h 3533253"/>
              <a:gd name="connsiteX136" fmla="*/ 1734418 w 2282933"/>
              <a:gd name="connsiteY136" fmla="*/ 1139329 h 3533253"/>
              <a:gd name="connsiteX137" fmla="*/ 2282933 w 2282933"/>
              <a:gd name="connsiteY137" fmla="*/ 1139329 h 3533253"/>
              <a:gd name="connsiteX138" fmla="*/ 2282933 w 2282933"/>
              <a:gd name="connsiteY138" fmla="*/ 3533253 h 3533253"/>
              <a:gd name="connsiteX139" fmla="*/ 1734418 w 2282933"/>
              <a:gd name="connsiteY139" fmla="*/ 3533253 h 3533253"/>
              <a:gd name="connsiteX140" fmla="*/ 0 w 2282933"/>
              <a:gd name="connsiteY140" fmla="*/ 1139329 h 3533253"/>
              <a:gd name="connsiteX141" fmla="*/ 548515 w 2282933"/>
              <a:gd name="connsiteY141" fmla="*/ 1139329 h 3533253"/>
              <a:gd name="connsiteX142" fmla="*/ 548515 w 2282933"/>
              <a:gd name="connsiteY142" fmla="*/ 3533253 h 3533253"/>
              <a:gd name="connsiteX143" fmla="*/ 0 w 2282933"/>
              <a:gd name="connsiteY143" fmla="*/ 3533253 h 3533253"/>
              <a:gd name="connsiteX144" fmla="*/ 1234226 w 2282933"/>
              <a:gd name="connsiteY144" fmla="*/ 993363 h 3533253"/>
              <a:gd name="connsiteX145" fmla="*/ 1234226 w 2282933"/>
              <a:gd name="connsiteY145" fmla="*/ 1090414 h 3533253"/>
              <a:gd name="connsiteX146" fmla="*/ 1427820 w 2282933"/>
              <a:gd name="connsiteY146" fmla="*/ 1090414 h 3533253"/>
              <a:gd name="connsiteX147" fmla="*/ 1427820 w 2282933"/>
              <a:gd name="connsiteY147" fmla="*/ 993363 h 3533253"/>
              <a:gd name="connsiteX148" fmla="*/ 846996 w 2282933"/>
              <a:gd name="connsiteY148" fmla="*/ 984972 h 3533253"/>
              <a:gd name="connsiteX149" fmla="*/ 846996 w 2282933"/>
              <a:gd name="connsiteY149" fmla="*/ 1082023 h 3533253"/>
              <a:gd name="connsiteX150" fmla="*/ 1040590 w 2282933"/>
              <a:gd name="connsiteY150" fmla="*/ 1082023 h 3533253"/>
              <a:gd name="connsiteX151" fmla="*/ 1040590 w 2282933"/>
              <a:gd name="connsiteY151" fmla="*/ 984972 h 3533253"/>
              <a:gd name="connsiteX152" fmla="*/ 1234226 w 2282933"/>
              <a:gd name="connsiteY152" fmla="*/ 775313 h 3533253"/>
              <a:gd name="connsiteX153" fmla="*/ 1234226 w 2282933"/>
              <a:gd name="connsiteY153" fmla="*/ 872363 h 3533253"/>
              <a:gd name="connsiteX154" fmla="*/ 1427820 w 2282933"/>
              <a:gd name="connsiteY154" fmla="*/ 872363 h 3533253"/>
              <a:gd name="connsiteX155" fmla="*/ 1427820 w 2282933"/>
              <a:gd name="connsiteY155" fmla="*/ 775313 h 3533253"/>
              <a:gd name="connsiteX156" fmla="*/ 846996 w 2282933"/>
              <a:gd name="connsiteY156" fmla="*/ 766922 h 3533253"/>
              <a:gd name="connsiteX157" fmla="*/ 846996 w 2282933"/>
              <a:gd name="connsiteY157" fmla="*/ 863973 h 3533253"/>
              <a:gd name="connsiteX158" fmla="*/ 1040590 w 2282933"/>
              <a:gd name="connsiteY158" fmla="*/ 863973 h 3533253"/>
              <a:gd name="connsiteX159" fmla="*/ 1040590 w 2282933"/>
              <a:gd name="connsiteY159" fmla="*/ 766922 h 3533253"/>
              <a:gd name="connsiteX160" fmla="*/ 1066723 w 2282933"/>
              <a:gd name="connsiteY160" fmla="*/ 0 h 3533253"/>
              <a:gd name="connsiteX161" fmla="*/ 1208094 w 2282933"/>
              <a:gd name="connsiteY161" fmla="*/ 0 h 3533253"/>
              <a:gd name="connsiteX162" fmla="*/ 1208094 w 2282933"/>
              <a:gd name="connsiteY162" fmla="*/ 319549 h 3533253"/>
              <a:gd name="connsiteX163" fmla="*/ 1331023 w 2282933"/>
              <a:gd name="connsiteY163" fmla="*/ 319549 h 3533253"/>
              <a:gd name="connsiteX164" fmla="*/ 1331023 w 2282933"/>
              <a:gd name="connsiteY164" fmla="*/ 535584 h 3533253"/>
              <a:gd name="connsiteX165" fmla="*/ 1653715 w 2282933"/>
              <a:gd name="connsiteY165" fmla="*/ 535584 h 3533253"/>
              <a:gd name="connsiteX166" fmla="*/ 1653715 w 2282933"/>
              <a:gd name="connsiteY166" fmla="*/ 3533253 h 3533253"/>
              <a:gd name="connsiteX167" fmla="*/ 1298736 w 2282933"/>
              <a:gd name="connsiteY167" fmla="*/ 3533253 h 3533253"/>
              <a:gd name="connsiteX168" fmla="*/ 1298736 w 2282933"/>
              <a:gd name="connsiteY168" fmla="*/ 2957391 h 3533253"/>
              <a:gd name="connsiteX169" fmla="*/ 976080 w 2282933"/>
              <a:gd name="connsiteY169" fmla="*/ 2957391 h 3533253"/>
              <a:gd name="connsiteX170" fmla="*/ 976080 w 2282933"/>
              <a:gd name="connsiteY170" fmla="*/ 3533253 h 3533253"/>
              <a:gd name="connsiteX171" fmla="*/ 621101 w 2282933"/>
              <a:gd name="connsiteY171" fmla="*/ 3533253 h 3533253"/>
              <a:gd name="connsiteX172" fmla="*/ 621101 w 2282933"/>
              <a:gd name="connsiteY172" fmla="*/ 535584 h 3533253"/>
              <a:gd name="connsiteX173" fmla="*/ 943793 w 2282933"/>
              <a:gd name="connsiteY173" fmla="*/ 535584 h 3533253"/>
              <a:gd name="connsiteX174" fmla="*/ 943793 w 2282933"/>
              <a:gd name="connsiteY174" fmla="*/ 319549 h 3533253"/>
              <a:gd name="connsiteX175" fmla="*/ 1066723 w 2282933"/>
              <a:gd name="connsiteY175" fmla="*/ 319549 h 35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282933" h="3533253">
                <a:moveTo>
                  <a:pt x="1911879" y="3099165"/>
                </a:moveTo>
                <a:lnTo>
                  <a:pt x="1911879" y="3196216"/>
                </a:lnTo>
                <a:lnTo>
                  <a:pt x="2105472" y="3196216"/>
                </a:lnTo>
                <a:lnTo>
                  <a:pt x="2105472" y="3099165"/>
                </a:lnTo>
                <a:close/>
                <a:moveTo>
                  <a:pt x="177461" y="3099165"/>
                </a:moveTo>
                <a:lnTo>
                  <a:pt x="177461" y="3196216"/>
                </a:lnTo>
                <a:lnTo>
                  <a:pt x="371054" y="3196216"/>
                </a:lnTo>
                <a:lnTo>
                  <a:pt x="371054" y="3099165"/>
                </a:lnTo>
                <a:close/>
                <a:moveTo>
                  <a:pt x="1911879" y="2881115"/>
                </a:moveTo>
                <a:lnTo>
                  <a:pt x="1911879" y="2978166"/>
                </a:lnTo>
                <a:lnTo>
                  <a:pt x="2105472" y="2978166"/>
                </a:lnTo>
                <a:lnTo>
                  <a:pt x="2105472" y="2881115"/>
                </a:lnTo>
                <a:close/>
                <a:moveTo>
                  <a:pt x="177461" y="2881115"/>
                </a:moveTo>
                <a:lnTo>
                  <a:pt x="177461" y="2978166"/>
                </a:lnTo>
                <a:lnTo>
                  <a:pt x="371054" y="2978166"/>
                </a:lnTo>
                <a:lnTo>
                  <a:pt x="371054" y="2881115"/>
                </a:lnTo>
                <a:close/>
                <a:moveTo>
                  <a:pt x="1234226" y="2737768"/>
                </a:moveTo>
                <a:lnTo>
                  <a:pt x="1234226" y="2834819"/>
                </a:lnTo>
                <a:lnTo>
                  <a:pt x="1427820" y="2834819"/>
                </a:lnTo>
                <a:lnTo>
                  <a:pt x="1427820" y="2737768"/>
                </a:lnTo>
                <a:close/>
                <a:moveTo>
                  <a:pt x="846996" y="2729377"/>
                </a:moveTo>
                <a:lnTo>
                  <a:pt x="846996" y="2826428"/>
                </a:lnTo>
                <a:lnTo>
                  <a:pt x="1040590" y="2826428"/>
                </a:lnTo>
                <a:lnTo>
                  <a:pt x="1040590" y="2729377"/>
                </a:lnTo>
                <a:close/>
                <a:moveTo>
                  <a:pt x="1911879" y="2663064"/>
                </a:moveTo>
                <a:lnTo>
                  <a:pt x="1911879" y="2760115"/>
                </a:lnTo>
                <a:lnTo>
                  <a:pt x="2105472" y="2760115"/>
                </a:lnTo>
                <a:lnTo>
                  <a:pt x="2105472" y="2663064"/>
                </a:lnTo>
                <a:close/>
                <a:moveTo>
                  <a:pt x="177461" y="2663064"/>
                </a:moveTo>
                <a:lnTo>
                  <a:pt x="177461" y="2760115"/>
                </a:lnTo>
                <a:lnTo>
                  <a:pt x="371054" y="2760115"/>
                </a:lnTo>
                <a:lnTo>
                  <a:pt x="371054" y="2663064"/>
                </a:lnTo>
                <a:close/>
                <a:moveTo>
                  <a:pt x="1234226" y="2519714"/>
                </a:moveTo>
                <a:lnTo>
                  <a:pt x="1234226" y="2616765"/>
                </a:lnTo>
                <a:lnTo>
                  <a:pt x="1427820" y="2616765"/>
                </a:lnTo>
                <a:lnTo>
                  <a:pt x="1427820" y="2519714"/>
                </a:lnTo>
                <a:close/>
                <a:moveTo>
                  <a:pt x="846996" y="2511323"/>
                </a:moveTo>
                <a:lnTo>
                  <a:pt x="846996" y="2608374"/>
                </a:lnTo>
                <a:lnTo>
                  <a:pt x="1040590" y="2608374"/>
                </a:lnTo>
                <a:lnTo>
                  <a:pt x="1040590" y="2511323"/>
                </a:lnTo>
                <a:close/>
                <a:moveTo>
                  <a:pt x="1911879" y="2445014"/>
                </a:moveTo>
                <a:lnTo>
                  <a:pt x="1911879" y="2542065"/>
                </a:lnTo>
                <a:lnTo>
                  <a:pt x="2105472" y="2542065"/>
                </a:lnTo>
                <a:lnTo>
                  <a:pt x="2105472" y="2445014"/>
                </a:lnTo>
                <a:close/>
                <a:moveTo>
                  <a:pt x="177461" y="2445014"/>
                </a:moveTo>
                <a:lnTo>
                  <a:pt x="177461" y="2542065"/>
                </a:lnTo>
                <a:lnTo>
                  <a:pt x="371054" y="2542065"/>
                </a:lnTo>
                <a:lnTo>
                  <a:pt x="371054" y="2445014"/>
                </a:lnTo>
                <a:close/>
                <a:moveTo>
                  <a:pt x="1234226" y="2301664"/>
                </a:moveTo>
                <a:lnTo>
                  <a:pt x="1234226" y="2398715"/>
                </a:lnTo>
                <a:lnTo>
                  <a:pt x="1427820" y="2398715"/>
                </a:lnTo>
                <a:lnTo>
                  <a:pt x="1427820" y="2301664"/>
                </a:lnTo>
                <a:close/>
                <a:moveTo>
                  <a:pt x="846996" y="2293273"/>
                </a:moveTo>
                <a:lnTo>
                  <a:pt x="846996" y="2390324"/>
                </a:lnTo>
                <a:lnTo>
                  <a:pt x="1040590" y="2390324"/>
                </a:lnTo>
                <a:lnTo>
                  <a:pt x="1040590" y="2293273"/>
                </a:lnTo>
                <a:close/>
                <a:moveTo>
                  <a:pt x="1911879" y="2226964"/>
                </a:moveTo>
                <a:lnTo>
                  <a:pt x="1911879" y="2324015"/>
                </a:lnTo>
                <a:lnTo>
                  <a:pt x="2105472" y="2324015"/>
                </a:lnTo>
                <a:lnTo>
                  <a:pt x="2105472" y="2226964"/>
                </a:lnTo>
                <a:close/>
                <a:moveTo>
                  <a:pt x="177461" y="2226964"/>
                </a:moveTo>
                <a:lnTo>
                  <a:pt x="177461" y="2324015"/>
                </a:lnTo>
                <a:lnTo>
                  <a:pt x="371054" y="2324015"/>
                </a:lnTo>
                <a:lnTo>
                  <a:pt x="371054" y="2226964"/>
                </a:lnTo>
                <a:close/>
                <a:moveTo>
                  <a:pt x="1234226" y="2083614"/>
                </a:moveTo>
                <a:lnTo>
                  <a:pt x="1234226" y="2180664"/>
                </a:lnTo>
                <a:lnTo>
                  <a:pt x="1427820" y="2180664"/>
                </a:lnTo>
                <a:lnTo>
                  <a:pt x="1427820" y="2083614"/>
                </a:lnTo>
                <a:close/>
                <a:moveTo>
                  <a:pt x="846996" y="2075223"/>
                </a:moveTo>
                <a:lnTo>
                  <a:pt x="846996" y="2172274"/>
                </a:lnTo>
                <a:lnTo>
                  <a:pt x="1040590" y="2172274"/>
                </a:lnTo>
                <a:lnTo>
                  <a:pt x="1040590" y="2075223"/>
                </a:lnTo>
                <a:close/>
                <a:moveTo>
                  <a:pt x="1911879" y="2008914"/>
                </a:moveTo>
                <a:lnTo>
                  <a:pt x="1911879" y="2105965"/>
                </a:lnTo>
                <a:lnTo>
                  <a:pt x="2105472" y="2105965"/>
                </a:lnTo>
                <a:lnTo>
                  <a:pt x="2105472" y="2008914"/>
                </a:lnTo>
                <a:close/>
                <a:moveTo>
                  <a:pt x="177461" y="2008914"/>
                </a:moveTo>
                <a:lnTo>
                  <a:pt x="177461" y="2105965"/>
                </a:lnTo>
                <a:lnTo>
                  <a:pt x="371054" y="2105965"/>
                </a:lnTo>
                <a:lnTo>
                  <a:pt x="371054" y="2008914"/>
                </a:lnTo>
                <a:close/>
                <a:moveTo>
                  <a:pt x="1234226" y="1865563"/>
                </a:moveTo>
                <a:lnTo>
                  <a:pt x="1234226" y="1962614"/>
                </a:lnTo>
                <a:lnTo>
                  <a:pt x="1427820" y="1962614"/>
                </a:lnTo>
                <a:lnTo>
                  <a:pt x="1427820" y="1865563"/>
                </a:lnTo>
                <a:close/>
                <a:moveTo>
                  <a:pt x="846996" y="1857173"/>
                </a:moveTo>
                <a:lnTo>
                  <a:pt x="846996" y="1954224"/>
                </a:lnTo>
                <a:lnTo>
                  <a:pt x="1040590" y="1954224"/>
                </a:lnTo>
                <a:lnTo>
                  <a:pt x="1040590" y="1857173"/>
                </a:lnTo>
                <a:close/>
                <a:moveTo>
                  <a:pt x="1911879" y="1790864"/>
                </a:moveTo>
                <a:lnTo>
                  <a:pt x="1911879" y="1887915"/>
                </a:lnTo>
                <a:lnTo>
                  <a:pt x="2105472" y="1887915"/>
                </a:lnTo>
                <a:lnTo>
                  <a:pt x="2105472" y="1790864"/>
                </a:lnTo>
                <a:close/>
                <a:moveTo>
                  <a:pt x="177461" y="1790864"/>
                </a:moveTo>
                <a:lnTo>
                  <a:pt x="177461" y="1887915"/>
                </a:lnTo>
                <a:lnTo>
                  <a:pt x="371054" y="1887915"/>
                </a:lnTo>
                <a:lnTo>
                  <a:pt x="371054" y="1790864"/>
                </a:lnTo>
                <a:close/>
                <a:moveTo>
                  <a:pt x="1234226" y="1647513"/>
                </a:moveTo>
                <a:lnTo>
                  <a:pt x="1234226" y="1744564"/>
                </a:lnTo>
                <a:lnTo>
                  <a:pt x="1427820" y="1744564"/>
                </a:lnTo>
                <a:lnTo>
                  <a:pt x="1427820" y="1647513"/>
                </a:lnTo>
                <a:close/>
                <a:moveTo>
                  <a:pt x="846996" y="1639123"/>
                </a:moveTo>
                <a:lnTo>
                  <a:pt x="846996" y="1736174"/>
                </a:lnTo>
                <a:lnTo>
                  <a:pt x="1040590" y="1736174"/>
                </a:lnTo>
                <a:lnTo>
                  <a:pt x="1040590" y="1639123"/>
                </a:lnTo>
                <a:close/>
                <a:moveTo>
                  <a:pt x="1911879" y="1572814"/>
                </a:moveTo>
                <a:lnTo>
                  <a:pt x="1911879" y="1669865"/>
                </a:lnTo>
                <a:lnTo>
                  <a:pt x="2105472" y="1669865"/>
                </a:lnTo>
                <a:lnTo>
                  <a:pt x="2105472" y="1572814"/>
                </a:lnTo>
                <a:close/>
                <a:moveTo>
                  <a:pt x="177461" y="1572814"/>
                </a:moveTo>
                <a:lnTo>
                  <a:pt x="177461" y="1669865"/>
                </a:lnTo>
                <a:lnTo>
                  <a:pt x="371054" y="1669865"/>
                </a:lnTo>
                <a:lnTo>
                  <a:pt x="371054" y="1572814"/>
                </a:lnTo>
                <a:close/>
                <a:moveTo>
                  <a:pt x="1234226" y="1429463"/>
                </a:moveTo>
                <a:lnTo>
                  <a:pt x="1234226" y="1526514"/>
                </a:lnTo>
                <a:lnTo>
                  <a:pt x="1427820" y="1526514"/>
                </a:lnTo>
                <a:lnTo>
                  <a:pt x="1427820" y="1429463"/>
                </a:lnTo>
                <a:close/>
                <a:moveTo>
                  <a:pt x="846996" y="1421073"/>
                </a:moveTo>
                <a:lnTo>
                  <a:pt x="846996" y="1518124"/>
                </a:lnTo>
                <a:lnTo>
                  <a:pt x="1040590" y="1518124"/>
                </a:lnTo>
                <a:lnTo>
                  <a:pt x="1040590" y="1421073"/>
                </a:lnTo>
                <a:close/>
                <a:moveTo>
                  <a:pt x="1911879" y="1354763"/>
                </a:moveTo>
                <a:lnTo>
                  <a:pt x="1911879" y="1451814"/>
                </a:lnTo>
                <a:lnTo>
                  <a:pt x="2105472" y="1451814"/>
                </a:lnTo>
                <a:lnTo>
                  <a:pt x="2105472" y="1354763"/>
                </a:lnTo>
                <a:close/>
                <a:moveTo>
                  <a:pt x="177461" y="1354763"/>
                </a:moveTo>
                <a:lnTo>
                  <a:pt x="177461" y="1451814"/>
                </a:lnTo>
                <a:lnTo>
                  <a:pt x="371054" y="1451814"/>
                </a:lnTo>
                <a:lnTo>
                  <a:pt x="371054" y="1354763"/>
                </a:lnTo>
                <a:close/>
                <a:moveTo>
                  <a:pt x="1234226" y="1211413"/>
                </a:moveTo>
                <a:lnTo>
                  <a:pt x="1234226" y="1308464"/>
                </a:lnTo>
                <a:lnTo>
                  <a:pt x="1427820" y="1308464"/>
                </a:lnTo>
                <a:lnTo>
                  <a:pt x="1427820" y="1211413"/>
                </a:lnTo>
                <a:close/>
                <a:moveTo>
                  <a:pt x="846996" y="1203022"/>
                </a:moveTo>
                <a:lnTo>
                  <a:pt x="846996" y="1300073"/>
                </a:lnTo>
                <a:lnTo>
                  <a:pt x="1040590" y="1300073"/>
                </a:lnTo>
                <a:lnTo>
                  <a:pt x="1040590" y="1203022"/>
                </a:lnTo>
                <a:close/>
                <a:moveTo>
                  <a:pt x="1734418" y="1139329"/>
                </a:moveTo>
                <a:lnTo>
                  <a:pt x="2282933" y="1139329"/>
                </a:lnTo>
                <a:lnTo>
                  <a:pt x="2282933" y="3533253"/>
                </a:lnTo>
                <a:lnTo>
                  <a:pt x="1734418" y="3533253"/>
                </a:lnTo>
                <a:close/>
                <a:moveTo>
                  <a:pt x="0" y="1139329"/>
                </a:moveTo>
                <a:lnTo>
                  <a:pt x="548515" y="1139329"/>
                </a:lnTo>
                <a:lnTo>
                  <a:pt x="548515" y="3533253"/>
                </a:lnTo>
                <a:lnTo>
                  <a:pt x="0" y="3533253"/>
                </a:lnTo>
                <a:close/>
                <a:moveTo>
                  <a:pt x="1234226" y="993363"/>
                </a:moveTo>
                <a:lnTo>
                  <a:pt x="1234226" y="1090414"/>
                </a:lnTo>
                <a:lnTo>
                  <a:pt x="1427820" y="1090414"/>
                </a:lnTo>
                <a:lnTo>
                  <a:pt x="1427820" y="993363"/>
                </a:lnTo>
                <a:close/>
                <a:moveTo>
                  <a:pt x="846996" y="984972"/>
                </a:moveTo>
                <a:lnTo>
                  <a:pt x="846996" y="1082023"/>
                </a:lnTo>
                <a:lnTo>
                  <a:pt x="1040590" y="1082023"/>
                </a:lnTo>
                <a:lnTo>
                  <a:pt x="1040590" y="984972"/>
                </a:lnTo>
                <a:close/>
                <a:moveTo>
                  <a:pt x="1234226" y="775313"/>
                </a:moveTo>
                <a:lnTo>
                  <a:pt x="1234226" y="872363"/>
                </a:lnTo>
                <a:lnTo>
                  <a:pt x="1427820" y="872363"/>
                </a:lnTo>
                <a:lnTo>
                  <a:pt x="1427820" y="775313"/>
                </a:lnTo>
                <a:close/>
                <a:moveTo>
                  <a:pt x="846996" y="766922"/>
                </a:moveTo>
                <a:lnTo>
                  <a:pt x="846996" y="863973"/>
                </a:lnTo>
                <a:lnTo>
                  <a:pt x="1040590" y="863973"/>
                </a:lnTo>
                <a:lnTo>
                  <a:pt x="1040590" y="766922"/>
                </a:lnTo>
                <a:close/>
                <a:moveTo>
                  <a:pt x="1066723" y="0"/>
                </a:moveTo>
                <a:lnTo>
                  <a:pt x="1208094" y="0"/>
                </a:lnTo>
                <a:lnTo>
                  <a:pt x="1208094" y="319549"/>
                </a:lnTo>
                <a:lnTo>
                  <a:pt x="1331023" y="319549"/>
                </a:lnTo>
                <a:lnTo>
                  <a:pt x="1331023" y="535584"/>
                </a:lnTo>
                <a:lnTo>
                  <a:pt x="1653715" y="535584"/>
                </a:lnTo>
                <a:lnTo>
                  <a:pt x="1653715" y="3533253"/>
                </a:lnTo>
                <a:lnTo>
                  <a:pt x="1298736" y="3533253"/>
                </a:lnTo>
                <a:lnTo>
                  <a:pt x="1298736" y="2957391"/>
                </a:lnTo>
                <a:lnTo>
                  <a:pt x="976080" y="2957391"/>
                </a:lnTo>
                <a:lnTo>
                  <a:pt x="976080" y="3533253"/>
                </a:lnTo>
                <a:lnTo>
                  <a:pt x="621101" y="3533253"/>
                </a:lnTo>
                <a:lnTo>
                  <a:pt x="621101" y="535584"/>
                </a:lnTo>
                <a:lnTo>
                  <a:pt x="943793" y="535584"/>
                </a:lnTo>
                <a:lnTo>
                  <a:pt x="943793" y="319549"/>
                </a:lnTo>
                <a:lnTo>
                  <a:pt x="1066723" y="31954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8" name="Rectangle 41">
            <a:extLst>
              <a:ext uri="{FF2B5EF4-FFF2-40B4-BE49-F238E27FC236}">
                <a16:creationId xmlns:a16="http://schemas.microsoft.com/office/drawing/2014/main" id="{279494E9-1399-479A-B3AA-2E9049B79947}"/>
              </a:ext>
            </a:extLst>
          </p:cNvPr>
          <p:cNvSpPr>
            <a:spLocks/>
          </p:cNvSpPr>
          <p:nvPr/>
        </p:nvSpPr>
        <p:spPr>
          <a:xfrm>
            <a:off x="5110158" y="2330842"/>
            <a:ext cx="391701" cy="391700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9" name="Freeform: Shape 46">
            <a:extLst>
              <a:ext uri="{FF2B5EF4-FFF2-40B4-BE49-F238E27FC236}">
                <a16:creationId xmlns:a16="http://schemas.microsoft.com/office/drawing/2014/main" id="{7AE43BF1-410D-4857-A549-23D82161FA14}"/>
              </a:ext>
            </a:extLst>
          </p:cNvPr>
          <p:cNvSpPr/>
          <p:nvPr/>
        </p:nvSpPr>
        <p:spPr>
          <a:xfrm>
            <a:off x="4133058" y="3319118"/>
            <a:ext cx="592235" cy="458401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3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70" name="자유형: 도형 869">
            <a:extLst>
              <a:ext uri="{FF2B5EF4-FFF2-40B4-BE49-F238E27FC236}">
                <a16:creationId xmlns:a16="http://schemas.microsoft.com/office/drawing/2014/main" id="{231CDD9F-DCFF-48D0-A0CE-C8491DF7A307}"/>
              </a:ext>
            </a:extLst>
          </p:cNvPr>
          <p:cNvSpPr/>
          <p:nvPr/>
        </p:nvSpPr>
        <p:spPr>
          <a:xfrm>
            <a:off x="6433494" y="3012628"/>
            <a:ext cx="327336" cy="506612"/>
          </a:xfrm>
          <a:custGeom>
            <a:avLst/>
            <a:gdLst>
              <a:gd name="connsiteX0" fmla="*/ 1911879 w 2282933"/>
              <a:gd name="connsiteY0" fmla="*/ 3099165 h 3533253"/>
              <a:gd name="connsiteX1" fmla="*/ 1911879 w 2282933"/>
              <a:gd name="connsiteY1" fmla="*/ 3196216 h 3533253"/>
              <a:gd name="connsiteX2" fmla="*/ 2105472 w 2282933"/>
              <a:gd name="connsiteY2" fmla="*/ 3196216 h 3533253"/>
              <a:gd name="connsiteX3" fmla="*/ 2105472 w 2282933"/>
              <a:gd name="connsiteY3" fmla="*/ 3099165 h 3533253"/>
              <a:gd name="connsiteX4" fmla="*/ 177461 w 2282933"/>
              <a:gd name="connsiteY4" fmla="*/ 3099165 h 3533253"/>
              <a:gd name="connsiteX5" fmla="*/ 177461 w 2282933"/>
              <a:gd name="connsiteY5" fmla="*/ 3196216 h 3533253"/>
              <a:gd name="connsiteX6" fmla="*/ 371054 w 2282933"/>
              <a:gd name="connsiteY6" fmla="*/ 3196216 h 3533253"/>
              <a:gd name="connsiteX7" fmla="*/ 371054 w 2282933"/>
              <a:gd name="connsiteY7" fmla="*/ 3099165 h 3533253"/>
              <a:gd name="connsiteX8" fmla="*/ 1911879 w 2282933"/>
              <a:gd name="connsiteY8" fmla="*/ 2881115 h 3533253"/>
              <a:gd name="connsiteX9" fmla="*/ 1911879 w 2282933"/>
              <a:gd name="connsiteY9" fmla="*/ 2978166 h 3533253"/>
              <a:gd name="connsiteX10" fmla="*/ 2105472 w 2282933"/>
              <a:gd name="connsiteY10" fmla="*/ 2978166 h 3533253"/>
              <a:gd name="connsiteX11" fmla="*/ 2105472 w 2282933"/>
              <a:gd name="connsiteY11" fmla="*/ 2881115 h 3533253"/>
              <a:gd name="connsiteX12" fmla="*/ 177461 w 2282933"/>
              <a:gd name="connsiteY12" fmla="*/ 2881115 h 3533253"/>
              <a:gd name="connsiteX13" fmla="*/ 177461 w 2282933"/>
              <a:gd name="connsiteY13" fmla="*/ 2978166 h 3533253"/>
              <a:gd name="connsiteX14" fmla="*/ 371054 w 2282933"/>
              <a:gd name="connsiteY14" fmla="*/ 2978166 h 3533253"/>
              <a:gd name="connsiteX15" fmla="*/ 371054 w 2282933"/>
              <a:gd name="connsiteY15" fmla="*/ 2881115 h 3533253"/>
              <a:gd name="connsiteX16" fmla="*/ 1234226 w 2282933"/>
              <a:gd name="connsiteY16" fmla="*/ 2737768 h 3533253"/>
              <a:gd name="connsiteX17" fmla="*/ 1234226 w 2282933"/>
              <a:gd name="connsiteY17" fmla="*/ 2834819 h 3533253"/>
              <a:gd name="connsiteX18" fmla="*/ 1427820 w 2282933"/>
              <a:gd name="connsiteY18" fmla="*/ 2834819 h 3533253"/>
              <a:gd name="connsiteX19" fmla="*/ 1427820 w 2282933"/>
              <a:gd name="connsiteY19" fmla="*/ 2737768 h 3533253"/>
              <a:gd name="connsiteX20" fmla="*/ 846996 w 2282933"/>
              <a:gd name="connsiteY20" fmla="*/ 2729377 h 3533253"/>
              <a:gd name="connsiteX21" fmla="*/ 846996 w 2282933"/>
              <a:gd name="connsiteY21" fmla="*/ 2826428 h 3533253"/>
              <a:gd name="connsiteX22" fmla="*/ 1040590 w 2282933"/>
              <a:gd name="connsiteY22" fmla="*/ 2826428 h 3533253"/>
              <a:gd name="connsiteX23" fmla="*/ 1040590 w 2282933"/>
              <a:gd name="connsiteY23" fmla="*/ 2729377 h 3533253"/>
              <a:gd name="connsiteX24" fmla="*/ 1911879 w 2282933"/>
              <a:gd name="connsiteY24" fmla="*/ 2663064 h 3533253"/>
              <a:gd name="connsiteX25" fmla="*/ 1911879 w 2282933"/>
              <a:gd name="connsiteY25" fmla="*/ 2760115 h 3533253"/>
              <a:gd name="connsiteX26" fmla="*/ 2105472 w 2282933"/>
              <a:gd name="connsiteY26" fmla="*/ 2760115 h 3533253"/>
              <a:gd name="connsiteX27" fmla="*/ 2105472 w 2282933"/>
              <a:gd name="connsiteY27" fmla="*/ 2663064 h 3533253"/>
              <a:gd name="connsiteX28" fmla="*/ 177461 w 2282933"/>
              <a:gd name="connsiteY28" fmla="*/ 2663064 h 3533253"/>
              <a:gd name="connsiteX29" fmla="*/ 177461 w 2282933"/>
              <a:gd name="connsiteY29" fmla="*/ 2760115 h 3533253"/>
              <a:gd name="connsiteX30" fmla="*/ 371054 w 2282933"/>
              <a:gd name="connsiteY30" fmla="*/ 2760115 h 3533253"/>
              <a:gd name="connsiteX31" fmla="*/ 371054 w 2282933"/>
              <a:gd name="connsiteY31" fmla="*/ 2663064 h 3533253"/>
              <a:gd name="connsiteX32" fmla="*/ 1234226 w 2282933"/>
              <a:gd name="connsiteY32" fmla="*/ 2519714 h 3533253"/>
              <a:gd name="connsiteX33" fmla="*/ 1234226 w 2282933"/>
              <a:gd name="connsiteY33" fmla="*/ 2616765 h 3533253"/>
              <a:gd name="connsiteX34" fmla="*/ 1427820 w 2282933"/>
              <a:gd name="connsiteY34" fmla="*/ 2616765 h 3533253"/>
              <a:gd name="connsiteX35" fmla="*/ 1427820 w 2282933"/>
              <a:gd name="connsiteY35" fmla="*/ 2519714 h 3533253"/>
              <a:gd name="connsiteX36" fmla="*/ 846996 w 2282933"/>
              <a:gd name="connsiteY36" fmla="*/ 2511323 h 3533253"/>
              <a:gd name="connsiteX37" fmla="*/ 846996 w 2282933"/>
              <a:gd name="connsiteY37" fmla="*/ 2608374 h 3533253"/>
              <a:gd name="connsiteX38" fmla="*/ 1040590 w 2282933"/>
              <a:gd name="connsiteY38" fmla="*/ 2608374 h 3533253"/>
              <a:gd name="connsiteX39" fmla="*/ 1040590 w 2282933"/>
              <a:gd name="connsiteY39" fmla="*/ 2511323 h 3533253"/>
              <a:gd name="connsiteX40" fmla="*/ 1911879 w 2282933"/>
              <a:gd name="connsiteY40" fmla="*/ 2445014 h 3533253"/>
              <a:gd name="connsiteX41" fmla="*/ 1911879 w 2282933"/>
              <a:gd name="connsiteY41" fmla="*/ 2542065 h 3533253"/>
              <a:gd name="connsiteX42" fmla="*/ 2105472 w 2282933"/>
              <a:gd name="connsiteY42" fmla="*/ 2542065 h 3533253"/>
              <a:gd name="connsiteX43" fmla="*/ 2105472 w 2282933"/>
              <a:gd name="connsiteY43" fmla="*/ 2445014 h 3533253"/>
              <a:gd name="connsiteX44" fmla="*/ 177461 w 2282933"/>
              <a:gd name="connsiteY44" fmla="*/ 2445014 h 3533253"/>
              <a:gd name="connsiteX45" fmla="*/ 177461 w 2282933"/>
              <a:gd name="connsiteY45" fmla="*/ 2542065 h 3533253"/>
              <a:gd name="connsiteX46" fmla="*/ 371054 w 2282933"/>
              <a:gd name="connsiteY46" fmla="*/ 2542065 h 3533253"/>
              <a:gd name="connsiteX47" fmla="*/ 371054 w 2282933"/>
              <a:gd name="connsiteY47" fmla="*/ 2445014 h 3533253"/>
              <a:gd name="connsiteX48" fmla="*/ 1234226 w 2282933"/>
              <a:gd name="connsiteY48" fmla="*/ 2301664 h 3533253"/>
              <a:gd name="connsiteX49" fmla="*/ 1234226 w 2282933"/>
              <a:gd name="connsiteY49" fmla="*/ 2398715 h 3533253"/>
              <a:gd name="connsiteX50" fmla="*/ 1427820 w 2282933"/>
              <a:gd name="connsiteY50" fmla="*/ 2398715 h 3533253"/>
              <a:gd name="connsiteX51" fmla="*/ 1427820 w 2282933"/>
              <a:gd name="connsiteY51" fmla="*/ 2301664 h 3533253"/>
              <a:gd name="connsiteX52" fmla="*/ 846996 w 2282933"/>
              <a:gd name="connsiteY52" fmla="*/ 2293273 h 3533253"/>
              <a:gd name="connsiteX53" fmla="*/ 846996 w 2282933"/>
              <a:gd name="connsiteY53" fmla="*/ 2390324 h 3533253"/>
              <a:gd name="connsiteX54" fmla="*/ 1040590 w 2282933"/>
              <a:gd name="connsiteY54" fmla="*/ 2390324 h 3533253"/>
              <a:gd name="connsiteX55" fmla="*/ 1040590 w 2282933"/>
              <a:gd name="connsiteY55" fmla="*/ 2293273 h 3533253"/>
              <a:gd name="connsiteX56" fmla="*/ 1911879 w 2282933"/>
              <a:gd name="connsiteY56" fmla="*/ 2226964 h 3533253"/>
              <a:gd name="connsiteX57" fmla="*/ 1911879 w 2282933"/>
              <a:gd name="connsiteY57" fmla="*/ 2324015 h 3533253"/>
              <a:gd name="connsiteX58" fmla="*/ 2105472 w 2282933"/>
              <a:gd name="connsiteY58" fmla="*/ 2324015 h 3533253"/>
              <a:gd name="connsiteX59" fmla="*/ 2105472 w 2282933"/>
              <a:gd name="connsiteY59" fmla="*/ 2226964 h 3533253"/>
              <a:gd name="connsiteX60" fmla="*/ 177461 w 2282933"/>
              <a:gd name="connsiteY60" fmla="*/ 2226964 h 3533253"/>
              <a:gd name="connsiteX61" fmla="*/ 177461 w 2282933"/>
              <a:gd name="connsiteY61" fmla="*/ 2324015 h 3533253"/>
              <a:gd name="connsiteX62" fmla="*/ 371054 w 2282933"/>
              <a:gd name="connsiteY62" fmla="*/ 2324015 h 3533253"/>
              <a:gd name="connsiteX63" fmla="*/ 371054 w 2282933"/>
              <a:gd name="connsiteY63" fmla="*/ 2226964 h 3533253"/>
              <a:gd name="connsiteX64" fmla="*/ 1234226 w 2282933"/>
              <a:gd name="connsiteY64" fmla="*/ 2083614 h 3533253"/>
              <a:gd name="connsiteX65" fmla="*/ 1234226 w 2282933"/>
              <a:gd name="connsiteY65" fmla="*/ 2180664 h 3533253"/>
              <a:gd name="connsiteX66" fmla="*/ 1427820 w 2282933"/>
              <a:gd name="connsiteY66" fmla="*/ 2180664 h 3533253"/>
              <a:gd name="connsiteX67" fmla="*/ 1427820 w 2282933"/>
              <a:gd name="connsiteY67" fmla="*/ 2083614 h 3533253"/>
              <a:gd name="connsiteX68" fmla="*/ 846996 w 2282933"/>
              <a:gd name="connsiteY68" fmla="*/ 2075223 h 3533253"/>
              <a:gd name="connsiteX69" fmla="*/ 846996 w 2282933"/>
              <a:gd name="connsiteY69" fmla="*/ 2172274 h 3533253"/>
              <a:gd name="connsiteX70" fmla="*/ 1040590 w 2282933"/>
              <a:gd name="connsiteY70" fmla="*/ 2172274 h 3533253"/>
              <a:gd name="connsiteX71" fmla="*/ 1040590 w 2282933"/>
              <a:gd name="connsiteY71" fmla="*/ 2075223 h 3533253"/>
              <a:gd name="connsiteX72" fmla="*/ 1911879 w 2282933"/>
              <a:gd name="connsiteY72" fmla="*/ 2008914 h 3533253"/>
              <a:gd name="connsiteX73" fmla="*/ 1911879 w 2282933"/>
              <a:gd name="connsiteY73" fmla="*/ 2105965 h 3533253"/>
              <a:gd name="connsiteX74" fmla="*/ 2105472 w 2282933"/>
              <a:gd name="connsiteY74" fmla="*/ 2105965 h 3533253"/>
              <a:gd name="connsiteX75" fmla="*/ 2105472 w 2282933"/>
              <a:gd name="connsiteY75" fmla="*/ 2008914 h 3533253"/>
              <a:gd name="connsiteX76" fmla="*/ 177461 w 2282933"/>
              <a:gd name="connsiteY76" fmla="*/ 2008914 h 3533253"/>
              <a:gd name="connsiteX77" fmla="*/ 177461 w 2282933"/>
              <a:gd name="connsiteY77" fmla="*/ 2105965 h 3533253"/>
              <a:gd name="connsiteX78" fmla="*/ 371054 w 2282933"/>
              <a:gd name="connsiteY78" fmla="*/ 2105965 h 3533253"/>
              <a:gd name="connsiteX79" fmla="*/ 371054 w 2282933"/>
              <a:gd name="connsiteY79" fmla="*/ 2008914 h 3533253"/>
              <a:gd name="connsiteX80" fmla="*/ 1234226 w 2282933"/>
              <a:gd name="connsiteY80" fmla="*/ 1865563 h 3533253"/>
              <a:gd name="connsiteX81" fmla="*/ 1234226 w 2282933"/>
              <a:gd name="connsiteY81" fmla="*/ 1962614 h 3533253"/>
              <a:gd name="connsiteX82" fmla="*/ 1427820 w 2282933"/>
              <a:gd name="connsiteY82" fmla="*/ 1962614 h 3533253"/>
              <a:gd name="connsiteX83" fmla="*/ 1427820 w 2282933"/>
              <a:gd name="connsiteY83" fmla="*/ 1865563 h 3533253"/>
              <a:gd name="connsiteX84" fmla="*/ 846996 w 2282933"/>
              <a:gd name="connsiteY84" fmla="*/ 1857173 h 3533253"/>
              <a:gd name="connsiteX85" fmla="*/ 846996 w 2282933"/>
              <a:gd name="connsiteY85" fmla="*/ 1954224 h 3533253"/>
              <a:gd name="connsiteX86" fmla="*/ 1040590 w 2282933"/>
              <a:gd name="connsiteY86" fmla="*/ 1954224 h 3533253"/>
              <a:gd name="connsiteX87" fmla="*/ 1040590 w 2282933"/>
              <a:gd name="connsiteY87" fmla="*/ 1857173 h 3533253"/>
              <a:gd name="connsiteX88" fmla="*/ 1911879 w 2282933"/>
              <a:gd name="connsiteY88" fmla="*/ 1790864 h 3533253"/>
              <a:gd name="connsiteX89" fmla="*/ 1911879 w 2282933"/>
              <a:gd name="connsiteY89" fmla="*/ 1887915 h 3533253"/>
              <a:gd name="connsiteX90" fmla="*/ 2105472 w 2282933"/>
              <a:gd name="connsiteY90" fmla="*/ 1887915 h 3533253"/>
              <a:gd name="connsiteX91" fmla="*/ 2105472 w 2282933"/>
              <a:gd name="connsiteY91" fmla="*/ 1790864 h 3533253"/>
              <a:gd name="connsiteX92" fmla="*/ 177461 w 2282933"/>
              <a:gd name="connsiteY92" fmla="*/ 1790864 h 3533253"/>
              <a:gd name="connsiteX93" fmla="*/ 177461 w 2282933"/>
              <a:gd name="connsiteY93" fmla="*/ 1887915 h 3533253"/>
              <a:gd name="connsiteX94" fmla="*/ 371054 w 2282933"/>
              <a:gd name="connsiteY94" fmla="*/ 1887915 h 3533253"/>
              <a:gd name="connsiteX95" fmla="*/ 371054 w 2282933"/>
              <a:gd name="connsiteY95" fmla="*/ 1790864 h 3533253"/>
              <a:gd name="connsiteX96" fmla="*/ 1234226 w 2282933"/>
              <a:gd name="connsiteY96" fmla="*/ 1647513 h 3533253"/>
              <a:gd name="connsiteX97" fmla="*/ 1234226 w 2282933"/>
              <a:gd name="connsiteY97" fmla="*/ 1744564 h 3533253"/>
              <a:gd name="connsiteX98" fmla="*/ 1427820 w 2282933"/>
              <a:gd name="connsiteY98" fmla="*/ 1744564 h 3533253"/>
              <a:gd name="connsiteX99" fmla="*/ 1427820 w 2282933"/>
              <a:gd name="connsiteY99" fmla="*/ 1647513 h 3533253"/>
              <a:gd name="connsiteX100" fmla="*/ 846996 w 2282933"/>
              <a:gd name="connsiteY100" fmla="*/ 1639123 h 3533253"/>
              <a:gd name="connsiteX101" fmla="*/ 846996 w 2282933"/>
              <a:gd name="connsiteY101" fmla="*/ 1736174 h 3533253"/>
              <a:gd name="connsiteX102" fmla="*/ 1040590 w 2282933"/>
              <a:gd name="connsiteY102" fmla="*/ 1736174 h 3533253"/>
              <a:gd name="connsiteX103" fmla="*/ 1040590 w 2282933"/>
              <a:gd name="connsiteY103" fmla="*/ 1639123 h 3533253"/>
              <a:gd name="connsiteX104" fmla="*/ 1911879 w 2282933"/>
              <a:gd name="connsiteY104" fmla="*/ 1572814 h 3533253"/>
              <a:gd name="connsiteX105" fmla="*/ 1911879 w 2282933"/>
              <a:gd name="connsiteY105" fmla="*/ 1669865 h 3533253"/>
              <a:gd name="connsiteX106" fmla="*/ 2105472 w 2282933"/>
              <a:gd name="connsiteY106" fmla="*/ 1669865 h 3533253"/>
              <a:gd name="connsiteX107" fmla="*/ 2105472 w 2282933"/>
              <a:gd name="connsiteY107" fmla="*/ 1572814 h 3533253"/>
              <a:gd name="connsiteX108" fmla="*/ 177461 w 2282933"/>
              <a:gd name="connsiteY108" fmla="*/ 1572814 h 3533253"/>
              <a:gd name="connsiteX109" fmla="*/ 177461 w 2282933"/>
              <a:gd name="connsiteY109" fmla="*/ 1669865 h 3533253"/>
              <a:gd name="connsiteX110" fmla="*/ 371054 w 2282933"/>
              <a:gd name="connsiteY110" fmla="*/ 1669865 h 3533253"/>
              <a:gd name="connsiteX111" fmla="*/ 371054 w 2282933"/>
              <a:gd name="connsiteY111" fmla="*/ 1572814 h 3533253"/>
              <a:gd name="connsiteX112" fmla="*/ 1234226 w 2282933"/>
              <a:gd name="connsiteY112" fmla="*/ 1429463 h 3533253"/>
              <a:gd name="connsiteX113" fmla="*/ 1234226 w 2282933"/>
              <a:gd name="connsiteY113" fmla="*/ 1526514 h 3533253"/>
              <a:gd name="connsiteX114" fmla="*/ 1427820 w 2282933"/>
              <a:gd name="connsiteY114" fmla="*/ 1526514 h 3533253"/>
              <a:gd name="connsiteX115" fmla="*/ 1427820 w 2282933"/>
              <a:gd name="connsiteY115" fmla="*/ 1429463 h 3533253"/>
              <a:gd name="connsiteX116" fmla="*/ 846996 w 2282933"/>
              <a:gd name="connsiteY116" fmla="*/ 1421073 h 3533253"/>
              <a:gd name="connsiteX117" fmla="*/ 846996 w 2282933"/>
              <a:gd name="connsiteY117" fmla="*/ 1518124 h 3533253"/>
              <a:gd name="connsiteX118" fmla="*/ 1040590 w 2282933"/>
              <a:gd name="connsiteY118" fmla="*/ 1518124 h 3533253"/>
              <a:gd name="connsiteX119" fmla="*/ 1040590 w 2282933"/>
              <a:gd name="connsiteY119" fmla="*/ 1421073 h 3533253"/>
              <a:gd name="connsiteX120" fmla="*/ 1911879 w 2282933"/>
              <a:gd name="connsiteY120" fmla="*/ 1354763 h 3533253"/>
              <a:gd name="connsiteX121" fmla="*/ 1911879 w 2282933"/>
              <a:gd name="connsiteY121" fmla="*/ 1451814 h 3533253"/>
              <a:gd name="connsiteX122" fmla="*/ 2105472 w 2282933"/>
              <a:gd name="connsiteY122" fmla="*/ 1451814 h 3533253"/>
              <a:gd name="connsiteX123" fmla="*/ 2105472 w 2282933"/>
              <a:gd name="connsiteY123" fmla="*/ 1354763 h 3533253"/>
              <a:gd name="connsiteX124" fmla="*/ 177461 w 2282933"/>
              <a:gd name="connsiteY124" fmla="*/ 1354763 h 3533253"/>
              <a:gd name="connsiteX125" fmla="*/ 177461 w 2282933"/>
              <a:gd name="connsiteY125" fmla="*/ 1451814 h 3533253"/>
              <a:gd name="connsiteX126" fmla="*/ 371054 w 2282933"/>
              <a:gd name="connsiteY126" fmla="*/ 1451814 h 3533253"/>
              <a:gd name="connsiteX127" fmla="*/ 371054 w 2282933"/>
              <a:gd name="connsiteY127" fmla="*/ 1354763 h 3533253"/>
              <a:gd name="connsiteX128" fmla="*/ 1234226 w 2282933"/>
              <a:gd name="connsiteY128" fmla="*/ 1211413 h 3533253"/>
              <a:gd name="connsiteX129" fmla="*/ 1234226 w 2282933"/>
              <a:gd name="connsiteY129" fmla="*/ 1308464 h 3533253"/>
              <a:gd name="connsiteX130" fmla="*/ 1427820 w 2282933"/>
              <a:gd name="connsiteY130" fmla="*/ 1308464 h 3533253"/>
              <a:gd name="connsiteX131" fmla="*/ 1427820 w 2282933"/>
              <a:gd name="connsiteY131" fmla="*/ 1211413 h 3533253"/>
              <a:gd name="connsiteX132" fmla="*/ 846996 w 2282933"/>
              <a:gd name="connsiteY132" fmla="*/ 1203022 h 3533253"/>
              <a:gd name="connsiteX133" fmla="*/ 846996 w 2282933"/>
              <a:gd name="connsiteY133" fmla="*/ 1300073 h 3533253"/>
              <a:gd name="connsiteX134" fmla="*/ 1040590 w 2282933"/>
              <a:gd name="connsiteY134" fmla="*/ 1300073 h 3533253"/>
              <a:gd name="connsiteX135" fmla="*/ 1040590 w 2282933"/>
              <a:gd name="connsiteY135" fmla="*/ 1203022 h 3533253"/>
              <a:gd name="connsiteX136" fmla="*/ 1734418 w 2282933"/>
              <a:gd name="connsiteY136" fmla="*/ 1139329 h 3533253"/>
              <a:gd name="connsiteX137" fmla="*/ 2282933 w 2282933"/>
              <a:gd name="connsiteY137" fmla="*/ 1139329 h 3533253"/>
              <a:gd name="connsiteX138" fmla="*/ 2282933 w 2282933"/>
              <a:gd name="connsiteY138" fmla="*/ 3533253 h 3533253"/>
              <a:gd name="connsiteX139" fmla="*/ 1734418 w 2282933"/>
              <a:gd name="connsiteY139" fmla="*/ 3533253 h 3533253"/>
              <a:gd name="connsiteX140" fmla="*/ 0 w 2282933"/>
              <a:gd name="connsiteY140" fmla="*/ 1139329 h 3533253"/>
              <a:gd name="connsiteX141" fmla="*/ 548515 w 2282933"/>
              <a:gd name="connsiteY141" fmla="*/ 1139329 h 3533253"/>
              <a:gd name="connsiteX142" fmla="*/ 548515 w 2282933"/>
              <a:gd name="connsiteY142" fmla="*/ 3533253 h 3533253"/>
              <a:gd name="connsiteX143" fmla="*/ 0 w 2282933"/>
              <a:gd name="connsiteY143" fmla="*/ 3533253 h 3533253"/>
              <a:gd name="connsiteX144" fmla="*/ 1234226 w 2282933"/>
              <a:gd name="connsiteY144" fmla="*/ 993363 h 3533253"/>
              <a:gd name="connsiteX145" fmla="*/ 1234226 w 2282933"/>
              <a:gd name="connsiteY145" fmla="*/ 1090414 h 3533253"/>
              <a:gd name="connsiteX146" fmla="*/ 1427820 w 2282933"/>
              <a:gd name="connsiteY146" fmla="*/ 1090414 h 3533253"/>
              <a:gd name="connsiteX147" fmla="*/ 1427820 w 2282933"/>
              <a:gd name="connsiteY147" fmla="*/ 993363 h 3533253"/>
              <a:gd name="connsiteX148" fmla="*/ 846996 w 2282933"/>
              <a:gd name="connsiteY148" fmla="*/ 984972 h 3533253"/>
              <a:gd name="connsiteX149" fmla="*/ 846996 w 2282933"/>
              <a:gd name="connsiteY149" fmla="*/ 1082023 h 3533253"/>
              <a:gd name="connsiteX150" fmla="*/ 1040590 w 2282933"/>
              <a:gd name="connsiteY150" fmla="*/ 1082023 h 3533253"/>
              <a:gd name="connsiteX151" fmla="*/ 1040590 w 2282933"/>
              <a:gd name="connsiteY151" fmla="*/ 984972 h 3533253"/>
              <a:gd name="connsiteX152" fmla="*/ 1234226 w 2282933"/>
              <a:gd name="connsiteY152" fmla="*/ 775313 h 3533253"/>
              <a:gd name="connsiteX153" fmla="*/ 1234226 w 2282933"/>
              <a:gd name="connsiteY153" fmla="*/ 872363 h 3533253"/>
              <a:gd name="connsiteX154" fmla="*/ 1427820 w 2282933"/>
              <a:gd name="connsiteY154" fmla="*/ 872363 h 3533253"/>
              <a:gd name="connsiteX155" fmla="*/ 1427820 w 2282933"/>
              <a:gd name="connsiteY155" fmla="*/ 775313 h 3533253"/>
              <a:gd name="connsiteX156" fmla="*/ 846996 w 2282933"/>
              <a:gd name="connsiteY156" fmla="*/ 766922 h 3533253"/>
              <a:gd name="connsiteX157" fmla="*/ 846996 w 2282933"/>
              <a:gd name="connsiteY157" fmla="*/ 863973 h 3533253"/>
              <a:gd name="connsiteX158" fmla="*/ 1040590 w 2282933"/>
              <a:gd name="connsiteY158" fmla="*/ 863973 h 3533253"/>
              <a:gd name="connsiteX159" fmla="*/ 1040590 w 2282933"/>
              <a:gd name="connsiteY159" fmla="*/ 766922 h 3533253"/>
              <a:gd name="connsiteX160" fmla="*/ 1066723 w 2282933"/>
              <a:gd name="connsiteY160" fmla="*/ 0 h 3533253"/>
              <a:gd name="connsiteX161" fmla="*/ 1208094 w 2282933"/>
              <a:gd name="connsiteY161" fmla="*/ 0 h 3533253"/>
              <a:gd name="connsiteX162" fmla="*/ 1208094 w 2282933"/>
              <a:gd name="connsiteY162" fmla="*/ 319549 h 3533253"/>
              <a:gd name="connsiteX163" fmla="*/ 1331023 w 2282933"/>
              <a:gd name="connsiteY163" fmla="*/ 319549 h 3533253"/>
              <a:gd name="connsiteX164" fmla="*/ 1331023 w 2282933"/>
              <a:gd name="connsiteY164" fmla="*/ 535584 h 3533253"/>
              <a:gd name="connsiteX165" fmla="*/ 1653715 w 2282933"/>
              <a:gd name="connsiteY165" fmla="*/ 535584 h 3533253"/>
              <a:gd name="connsiteX166" fmla="*/ 1653715 w 2282933"/>
              <a:gd name="connsiteY166" fmla="*/ 3533253 h 3533253"/>
              <a:gd name="connsiteX167" fmla="*/ 1298736 w 2282933"/>
              <a:gd name="connsiteY167" fmla="*/ 3533253 h 3533253"/>
              <a:gd name="connsiteX168" fmla="*/ 1298736 w 2282933"/>
              <a:gd name="connsiteY168" fmla="*/ 2957391 h 3533253"/>
              <a:gd name="connsiteX169" fmla="*/ 976080 w 2282933"/>
              <a:gd name="connsiteY169" fmla="*/ 2957391 h 3533253"/>
              <a:gd name="connsiteX170" fmla="*/ 976080 w 2282933"/>
              <a:gd name="connsiteY170" fmla="*/ 3533253 h 3533253"/>
              <a:gd name="connsiteX171" fmla="*/ 621101 w 2282933"/>
              <a:gd name="connsiteY171" fmla="*/ 3533253 h 3533253"/>
              <a:gd name="connsiteX172" fmla="*/ 621101 w 2282933"/>
              <a:gd name="connsiteY172" fmla="*/ 535584 h 3533253"/>
              <a:gd name="connsiteX173" fmla="*/ 943793 w 2282933"/>
              <a:gd name="connsiteY173" fmla="*/ 535584 h 3533253"/>
              <a:gd name="connsiteX174" fmla="*/ 943793 w 2282933"/>
              <a:gd name="connsiteY174" fmla="*/ 319549 h 3533253"/>
              <a:gd name="connsiteX175" fmla="*/ 1066723 w 2282933"/>
              <a:gd name="connsiteY175" fmla="*/ 319549 h 353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282933" h="3533253">
                <a:moveTo>
                  <a:pt x="1911879" y="3099165"/>
                </a:moveTo>
                <a:lnTo>
                  <a:pt x="1911879" y="3196216"/>
                </a:lnTo>
                <a:lnTo>
                  <a:pt x="2105472" y="3196216"/>
                </a:lnTo>
                <a:lnTo>
                  <a:pt x="2105472" y="3099165"/>
                </a:lnTo>
                <a:close/>
                <a:moveTo>
                  <a:pt x="177461" y="3099165"/>
                </a:moveTo>
                <a:lnTo>
                  <a:pt x="177461" y="3196216"/>
                </a:lnTo>
                <a:lnTo>
                  <a:pt x="371054" y="3196216"/>
                </a:lnTo>
                <a:lnTo>
                  <a:pt x="371054" y="3099165"/>
                </a:lnTo>
                <a:close/>
                <a:moveTo>
                  <a:pt x="1911879" y="2881115"/>
                </a:moveTo>
                <a:lnTo>
                  <a:pt x="1911879" y="2978166"/>
                </a:lnTo>
                <a:lnTo>
                  <a:pt x="2105472" y="2978166"/>
                </a:lnTo>
                <a:lnTo>
                  <a:pt x="2105472" y="2881115"/>
                </a:lnTo>
                <a:close/>
                <a:moveTo>
                  <a:pt x="177461" y="2881115"/>
                </a:moveTo>
                <a:lnTo>
                  <a:pt x="177461" y="2978166"/>
                </a:lnTo>
                <a:lnTo>
                  <a:pt x="371054" y="2978166"/>
                </a:lnTo>
                <a:lnTo>
                  <a:pt x="371054" y="2881115"/>
                </a:lnTo>
                <a:close/>
                <a:moveTo>
                  <a:pt x="1234226" y="2737768"/>
                </a:moveTo>
                <a:lnTo>
                  <a:pt x="1234226" y="2834819"/>
                </a:lnTo>
                <a:lnTo>
                  <a:pt x="1427820" y="2834819"/>
                </a:lnTo>
                <a:lnTo>
                  <a:pt x="1427820" y="2737768"/>
                </a:lnTo>
                <a:close/>
                <a:moveTo>
                  <a:pt x="846996" y="2729377"/>
                </a:moveTo>
                <a:lnTo>
                  <a:pt x="846996" y="2826428"/>
                </a:lnTo>
                <a:lnTo>
                  <a:pt x="1040590" y="2826428"/>
                </a:lnTo>
                <a:lnTo>
                  <a:pt x="1040590" y="2729377"/>
                </a:lnTo>
                <a:close/>
                <a:moveTo>
                  <a:pt x="1911879" y="2663064"/>
                </a:moveTo>
                <a:lnTo>
                  <a:pt x="1911879" y="2760115"/>
                </a:lnTo>
                <a:lnTo>
                  <a:pt x="2105472" y="2760115"/>
                </a:lnTo>
                <a:lnTo>
                  <a:pt x="2105472" y="2663064"/>
                </a:lnTo>
                <a:close/>
                <a:moveTo>
                  <a:pt x="177461" y="2663064"/>
                </a:moveTo>
                <a:lnTo>
                  <a:pt x="177461" y="2760115"/>
                </a:lnTo>
                <a:lnTo>
                  <a:pt x="371054" y="2760115"/>
                </a:lnTo>
                <a:lnTo>
                  <a:pt x="371054" y="2663064"/>
                </a:lnTo>
                <a:close/>
                <a:moveTo>
                  <a:pt x="1234226" y="2519714"/>
                </a:moveTo>
                <a:lnTo>
                  <a:pt x="1234226" y="2616765"/>
                </a:lnTo>
                <a:lnTo>
                  <a:pt x="1427820" y="2616765"/>
                </a:lnTo>
                <a:lnTo>
                  <a:pt x="1427820" y="2519714"/>
                </a:lnTo>
                <a:close/>
                <a:moveTo>
                  <a:pt x="846996" y="2511323"/>
                </a:moveTo>
                <a:lnTo>
                  <a:pt x="846996" y="2608374"/>
                </a:lnTo>
                <a:lnTo>
                  <a:pt x="1040590" y="2608374"/>
                </a:lnTo>
                <a:lnTo>
                  <a:pt x="1040590" y="2511323"/>
                </a:lnTo>
                <a:close/>
                <a:moveTo>
                  <a:pt x="1911879" y="2445014"/>
                </a:moveTo>
                <a:lnTo>
                  <a:pt x="1911879" y="2542065"/>
                </a:lnTo>
                <a:lnTo>
                  <a:pt x="2105472" y="2542065"/>
                </a:lnTo>
                <a:lnTo>
                  <a:pt x="2105472" y="2445014"/>
                </a:lnTo>
                <a:close/>
                <a:moveTo>
                  <a:pt x="177461" y="2445014"/>
                </a:moveTo>
                <a:lnTo>
                  <a:pt x="177461" y="2542065"/>
                </a:lnTo>
                <a:lnTo>
                  <a:pt x="371054" y="2542065"/>
                </a:lnTo>
                <a:lnTo>
                  <a:pt x="371054" y="2445014"/>
                </a:lnTo>
                <a:close/>
                <a:moveTo>
                  <a:pt x="1234226" y="2301664"/>
                </a:moveTo>
                <a:lnTo>
                  <a:pt x="1234226" y="2398715"/>
                </a:lnTo>
                <a:lnTo>
                  <a:pt x="1427820" y="2398715"/>
                </a:lnTo>
                <a:lnTo>
                  <a:pt x="1427820" y="2301664"/>
                </a:lnTo>
                <a:close/>
                <a:moveTo>
                  <a:pt x="846996" y="2293273"/>
                </a:moveTo>
                <a:lnTo>
                  <a:pt x="846996" y="2390324"/>
                </a:lnTo>
                <a:lnTo>
                  <a:pt x="1040590" y="2390324"/>
                </a:lnTo>
                <a:lnTo>
                  <a:pt x="1040590" y="2293273"/>
                </a:lnTo>
                <a:close/>
                <a:moveTo>
                  <a:pt x="1911879" y="2226964"/>
                </a:moveTo>
                <a:lnTo>
                  <a:pt x="1911879" y="2324015"/>
                </a:lnTo>
                <a:lnTo>
                  <a:pt x="2105472" y="2324015"/>
                </a:lnTo>
                <a:lnTo>
                  <a:pt x="2105472" y="2226964"/>
                </a:lnTo>
                <a:close/>
                <a:moveTo>
                  <a:pt x="177461" y="2226964"/>
                </a:moveTo>
                <a:lnTo>
                  <a:pt x="177461" y="2324015"/>
                </a:lnTo>
                <a:lnTo>
                  <a:pt x="371054" y="2324015"/>
                </a:lnTo>
                <a:lnTo>
                  <a:pt x="371054" y="2226964"/>
                </a:lnTo>
                <a:close/>
                <a:moveTo>
                  <a:pt x="1234226" y="2083614"/>
                </a:moveTo>
                <a:lnTo>
                  <a:pt x="1234226" y="2180664"/>
                </a:lnTo>
                <a:lnTo>
                  <a:pt x="1427820" y="2180664"/>
                </a:lnTo>
                <a:lnTo>
                  <a:pt x="1427820" y="2083614"/>
                </a:lnTo>
                <a:close/>
                <a:moveTo>
                  <a:pt x="846996" y="2075223"/>
                </a:moveTo>
                <a:lnTo>
                  <a:pt x="846996" y="2172274"/>
                </a:lnTo>
                <a:lnTo>
                  <a:pt x="1040590" y="2172274"/>
                </a:lnTo>
                <a:lnTo>
                  <a:pt x="1040590" y="2075223"/>
                </a:lnTo>
                <a:close/>
                <a:moveTo>
                  <a:pt x="1911879" y="2008914"/>
                </a:moveTo>
                <a:lnTo>
                  <a:pt x="1911879" y="2105965"/>
                </a:lnTo>
                <a:lnTo>
                  <a:pt x="2105472" y="2105965"/>
                </a:lnTo>
                <a:lnTo>
                  <a:pt x="2105472" y="2008914"/>
                </a:lnTo>
                <a:close/>
                <a:moveTo>
                  <a:pt x="177461" y="2008914"/>
                </a:moveTo>
                <a:lnTo>
                  <a:pt x="177461" y="2105965"/>
                </a:lnTo>
                <a:lnTo>
                  <a:pt x="371054" y="2105965"/>
                </a:lnTo>
                <a:lnTo>
                  <a:pt x="371054" y="2008914"/>
                </a:lnTo>
                <a:close/>
                <a:moveTo>
                  <a:pt x="1234226" y="1865563"/>
                </a:moveTo>
                <a:lnTo>
                  <a:pt x="1234226" y="1962614"/>
                </a:lnTo>
                <a:lnTo>
                  <a:pt x="1427820" y="1962614"/>
                </a:lnTo>
                <a:lnTo>
                  <a:pt x="1427820" y="1865563"/>
                </a:lnTo>
                <a:close/>
                <a:moveTo>
                  <a:pt x="846996" y="1857173"/>
                </a:moveTo>
                <a:lnTo>
                  <a:pt x="846996" y="1954224"/>
                </a:lnTo>
                <a:lnTo>
                  <a:pt x="1040590" y="1954224"/>
                </a:lnTo>
                <a:lnTo>
                  <a:pt x="1040590" y="1857173"/>
                </a:lnTo>
                <a:close/>
                <a:moveTo>
                  <a:pt x="1911879" y="1790864"/>
                </a:moveTo>
                <a:lnTo>
                  <a:pt x="1911879" y="1887915"/>
                </a:lnTo>
                <a:lnTo>
                  <a:pt x="2105472" y="1887915"/>
                </a:lnTo>
                <a:lnTo>
                  <a:pt x="2105472" y="1790864"/>
                </a:lnTo>
                <a:close/>
                <a:moveTo>
                  <a:pt x="177461" y="1790864"/>
                </a:moveTo>
                <a:lnTo>
                  <a:pt x="177461" y="1887915"/>
                </a:lnTo>
                <a:lnTo>
                  <a:pt x="371054" y="1887915"/>
                </a:lnTo>
                <a:lnTo>
                  <a:pt x="371054" y="1790864"/>
                </a:lnTo>
                <a:close/>
                <a:moveTo>
                  <a:pt x="1234226" y="1647513"/>
                </a:moveTo>
                <a:lnTo>
                  <a:pt x="1234226" y="1744564"/>
                </a:lnTo>
                <a:lnTo>
                  <a:pt x="1427820" y="1744564"/>
                </a:lnTo>
                <a:lnTo>
                  <a:pt x="1427820" y="1647513"/>
                </a:lnTo>
                <a:close/>
                <a:moveTo>
                  <a:pt x="846996" y="1639123"/>
                </a:moveTo>
                <a:lnTo>
                  <a:pt x="846996" y="1736174"/>
                </a:lnTo>
                <a:lnTo>
                  <a:pt x="1040590" y="1736174"/>
                </a:lnTo>
                <a:lnTo>
                  <a:pt x="1040590" y="1639123"/>
                </a:lnTo>
                <a:close/>
                <a:moveTo>
                  <a:pt x="1911879" y="1572814"/>
                </a:moveTo>
                <a:lnTo>
                  <a:pt x="1911879" y="1669865"/>
                </a:lnTo>
                <a:lnTo>
                  <a:pt x="2105472" y="1669865"/>
                </a:lnTo>
                <a:lnTo>
                  <a:pt x="2105472" y="1572814"/>
                </a:lnTo>
                <a:close/>
                <a:moveTo>
                  <a:pt x="177461" y="1572814"/>
                </a:moveTo>
                <a:lnTo>
                  <a:pt x="177461" y="1669865"/>
                </a:lnTo>
                <a:lnTo>
                  <a:pt x="371054" y="1669865"/>
                </a:lnTo>
                <a:lnTo>
                  <a:pt x="371054" y="1572814"/>
                </a:lnTo>
                <a:close/>
                <a:moveTo>
                  <a:pt x="1234226" y="1429463"/>
                </a:moveTo>
                <a:lnTo>
                  <a:pt x="1234226" y="1526514"/>
                </a:lnTo>
                <a:lnTo>
                  <a:pt x="1427820" y="1526514"/>
                </a:lnTo>
                <a:lnTo>
                  <a:pt x="1427820" y="1429463"/>
                </a:lnTo>
                <a:close/>
                <a:moveTo>
                  <a:pt x="846996" y="1421073"/>
                </a:moveTo>
                <a:lnTo>
                  <a:pt x="846996" y="1518124"/>
                </a:lnTo>
                <a:lnTo>
                  <a:pt x="1040590" y="1518124"/>
                </a:lnTo>
                <a:lnTo>
                  <a:pt x="1040590" y="1421073"/>
                </a:lnTo>
                <a:close/>
                <a:moveTo>
                  <a:pt x="1911879" y="1354763"/>
                </a:moveTo>
                <a:lnTo>
                  <a:pt x="1911879" y="1451814"/>
                </a:lnTo>
                <a:lnTo>
                  <a:pt x="2105472" y="1451814"/>
                </a:lnTo>
                <a:lnTo>
                  <a:pt x="2105472" y="1354763"/>
                </a:lnTo>
                <a:close/>
                <a:moveTo>
                  <a:pt x="177461" y="1354763"/>
                </a:moveTo>
                <a:lnTo>
                  <a:pt x="177461" y="1451814"/>
                </a:lnTo>
                <a:lnTo>
                  <a:pt x="371054" y="1451814"/>
                </a:lnTo>
                <a:lnTo>
                  <a:pt x="371054" y="1354763"/>
                </a:lnTo>
                <a:close/>
                <a:moveTo>
                  <a:pt x="1234226" y="1211413"/>
                </a:moveTo>
                <a:lnTo>
                  <a:pt x="1234226" y="1308464"/>
                </a:lnTo>
                <a:lnTo>
                  <a:pt x="1427820" y="1308464"/>
                </a:lnTo>
                <a:lnTo>
                  <a:pt x="1427820" y="1211413"/>
                </a:lnTo>
                <a:close/>
                <a:moveTo>
                  <a:pt x="846996" y="1203022"/>
                </a:moveTo>
                <a:lnTo>
                  <a:pt x="846996" y="1300073"/>
                </a:lnTo>
                <a:lnTo>
                  <a:pt x="1040590" y="1300073"/>
                </a:lnTo>
                <a:lnTo>
                  <a:pt x="1040590" y="1203022"/>
                </a:lnTo>
                <a:close/>
                <a:moveTo>
                  <a:pt x="1734418" y="1139329"/>
                </a:moveTo>
                <a:lnTo>
                  <a:pt x="2282933" y="1139329"/>
                </a:lnTo>
                <a:lnTo>
                  <a:pt x="2282933" y="3533253"/>
                </a:lnTo>
                <a:lnTo>
                  <a:pt x="1734418" y="3533253"/>
                </a:lnTo>
                <a:close/>
                <a:moveTo>
                  <a:pt x="0" y="1139329"/>
                </a:moveTo>
                <a:lnTo>
                  <a:pt x="548515" y="1139329"/>
                </a:lnTo>
                <a:lnTo>
                  <a:pt x="548515" y="3533253"/>
                </a:lnTo>
                <a:lnTo>
                  <a:pt x="0" y="3533253"/>
                </a:lnTo>
                <a:close/>
                <a:moveTo>
                  <a:pt x="1234226" y="993363"/>
                </a:moveTo>
                <a:lnTo>
                  <a:pt x="1234226" y="1090414"/>
                </a:lnTo>
                <a:lnTo>
                  <a:pt x="1427820" y="1090414"/>
                </a:lnTo>
                <a:lnTo>
                  <a:pt x="1427820" y="993363"/>
                </a:lnTo>
                <a:close/>
                <a:moveTo>
                  <a:pt x="846996" y="984972"/>
                </a:moveTo>
                <a:lnTo>
                  <a:pt x="846996" y="1082023"/>
                </a:lnTo>
                <a:lnTo>
                  <a:pt x="1040590" y="1082023"/>
                </a:lnTo>
                <a:lnTo>
                  <a:pt x="1040590" y="984972"/>
                </a:lnTo>
                <a:close/>
                <a:moveTo>
                  <a:pt x="1234226" y="775313"/>
                </a:moveTo>
                <a:lnTo>
                  <a:pt x="1234226" y="872363"/>
                </a:lnTo>
                <a:lnTo>
                  <a:pt x="1427820" y="872363"/>
                </a:lnTo>
                <a:lnTo>
                  <a:pt x="1427820" y="775313"/>
                </a:lnTo>
                <a:close/>
                <a:moveTo>
                  <a:pt x="846996" y="766922"/>
                </a:moveTo>
                <a:lnTo>
                  <a:pt x="846996" y="863973"/>
                </a:lnTo>
                <a:lnTo>
                  <a:pt x="1040590" y="863973"/>
                </a:lnTo>
                <a:lnTo>
                  <a:pt x="1040590" y="766922"/>
                </a:lnTo>
                <a:close/>
                <a:moveTo>
                  <a:pt x="1066723" y="0"/>
                </a:moveTo>
                <a:lnTo>
                  <a:pt x="1208094" y="0"/>
                </a:lnTo>
                <a:lnTo>
                  <a:pt x="1208094" y="319549"/>
                </a:lnTo>
                <a:lnTo>
                  <a:pt x="1331023" y="319549"/>
                </a:lnTo>
                <a:lnTo>
                  <a:pt x="1331023" y="535584"/>
                </a:lnTo>
                <a:lnTo>
                  <a:pt x="1653715" y="535584"/>
                </a:lnTo>
                <a:lnTo>
                  <a:pt x="1653715" y="3533253"/>
                </a:lnTo>
                <a:lnTo>
                  <a:pt x="1298736" y="3533253"/>
                </a:lnTo>
                <a:lnTo>
                  <a:pt x="1298736" y="2957391"/>
                </a:lnTo>
                <a:lnTo>
                  <a:pt x="976080" y="2957391"/>
                </a:lnTo>
                <a:lnTo>
                  <a:pt x="976080" y="3533253"/>
                </a:lnTo>
                <a:lnTo>
                  <a:pt x="621101" y="3533253"/>
                </a:lnTo>
                <a:lnTo>
                  <a:pt x="621101" y="535584"/>
                </a:lnTo>
                <a:lnTo>
                  <a:pt x="943793" y="535584"/>
                </a:lnTo>
                <a:lnTo>
                  <a:pt x="943793" y="319549"/>
                </a:lnTo>
                <a:lnTo>
                  <a:pt x="1066723" y="3195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1" name="Rectangle 41">
            <a:extLst>
              <a:ext uri="{FF2B5EF4-FFF2-40B4-BE49-F238E27FC236}">
                <a16:creationId xmlns:a16="http://schemas.microsoft.com/office/drawing/2014/main" id="{7ECE1141-392F-473F-BC44-FBBD6A7F3913}"/>
              </a:ext>
            </a:extLst>
          </p:cNvPr>
          <p:cNvSpPr>
            <a:spLocks/>
          </p:cNvSpPr>
          <p:nvPr/>
        </p:nvSpPr>
        <p:spPr>
          <a:xfrm>
            <a:off x="6822605" y="2593771"/>
            <a:ext cx="391701" cy="391700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2" name="Freeform: Shape 46">
            <a:extLst>
              <a:ext uri="{FF2B5EF4-FFF2-40B4-BE49-F238E27FC236}">
                <a16:creationId xmlns:a16="http://schemas.microsoft.com/office/drawing/2014/main" id="{480E1829-BE4D-48E8-A679-5AAF0FCDC0A5}"/>
              </a:ext>
            </a:extLst>
          </p:cNvPr>
          <p:cNvSpPr/>
          <p:nvPr/>
        </p:nvSpPr>
        <p:spPr>
          <a:xfrm>
            <a:off x="5854558" y="2803453"/>
            <a:ext cx="592235" cy="458401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73" name="TextBox 872">
            <a:extLst>
              <a:ext uri="{FF2B5EF4-FFF2-40B4-BE49-F238E27FC236}">
                <a16:creationId xmlns:a16="http://schemas.microsoft.com/office/drawing/2014/main" id="{F0A2CA3A-64B7-4723-8152-F1E031B99DE2}"/>
              </a:ext>
            </a:extLst>
          </p:cNvPr>
          <p:cNvSpPr txBox="1"/>
          <p:nvPr/>
        </p:nvSpPr>
        <p:spPr>
          <a:xfrm>
            <a:off x="711480" y="4644777"/>
            <a:ext cx="14135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A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4" name="TextBox 873">
            <a:extLst>
              <a:ext uri="{FF2B5EF4-FFF2-40B4-BE49-F238E27FC236}">
                <a16:creationId xmlns:a16="http://schemas.microsoft.com/office/drawing/2014/main" id="{3E6E421C-9781-46B4-A5B1-99999CD454ED}"/>
              </a:ext>
            </a:extLst>
          </p:cNvPr>
          <p:cNvSpPr txBox="1"/>
          <p:nvPr/>
        </p:nvSpPr>
        <p:spPr>
          <a:xfrm>
            <a:off x="2436737" y="4644777"/>
            <a:ext cx="14135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B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5" name="TextBox 874">
            <a:extLst>
              <a:ext uri="{FF2B5EF4-FFF2-40B4-BE49-F238E27FC236}">
                <a16:creationId xmlns:a16="http://schemas.microsoft.com/office/drawing/2014/main" id="{75798F68-A197-412E-9F6E-68C76DAFB18C}"/>
              </a:ext>
            </a:extLst>
          </p:cNvPr>
          <p:cNvSpPr txBox="1"/>
          <p:nvPr/>
        </p:nvSpPr>
        <p:spPr>
          <a:xfrm>
            <a:off x="4161994" y="4644777"/>
            <a:ext cx="14135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C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6" name="TextBox 875">
            <a:extLst>
              <a:ext uri="{FF2B5EF4-FFF2-40B4-BE49-F238E27FC236}">
                <a16:creationId xmlns:a16="http://schemas.microsoft.com/office/drawing/2014/main" id="{1198D971-B132-4A1F-A535-7BD5BE9EC2DD}"/>
              </a:ext>
            </a:extLst>
          </p:cNvPr>
          <p:cNvSpPr txBox="1"/>
          <p:nvPr/>
        </p:nvSpPr>
        <p:spPr>
          <a:xfrm>
            <a:off x="5887252" y="4644777"/>
            <a:ext cx="14135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D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77" name="그룹 876">
            <a:extLst>
              <a:ext uri="{FF2B5EF4-FFF2-40B4-BE49-F238E27FC236}">
                <a16:creationId xmlns:a16="http://schemas.microsoft.com/office/drawing/2014/main" id="{72751864-531E-4D7B-A2DB-286CDDA6A0FC}"/>
              </a:ext>
            </a:extLst>
          </p:cNvPr>
          <p:cNvGrpSpPr/>
          <p:nvPr/>
        </p:nvGrpSpPr>
        <p:grpSpPr>
          <a:xfrm>
            <a:off x="7944117" y="2874719"/>
            <a:ext cx="3517900" cy="937993"/>
            <a:chOff x="7962616" y="1835439"/>
            <a:chExt cx="3517900" cy="937993"/>
          </a:xfrm>
        </p:grpSpPr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83C7D9C4-B570-464A-8D5C-BADF4BB972A6}"/>
                </a:ext>
              </a:extLst>
            </p:cNvPr>
            <p:cNvSpPr txBox="1"/>
            <p:nvPr/>
          </p:nvSpPr>
          <p:spPr>
            <a:xfrm>
              <a:off x="7962616" y="1835439"/>
              <a:ext cx="1729679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79" name="TextBox 878">
              <a:extLst>
                <a:ext uri="{FF2B5EF4-FFF2-40B4-BE49-F238E27FC236}">
                  <a16:creationId xmlns:a16="http://schemas.microsoft.com/office/drawing/2014/main" id="{A1AE5A34-3045-4709-AD45-28C08B1FEAEE}"/>
                </a:ext>
              </a:extLst>
            </p:cNvPr>
            <p:cNvSpPr txBox="1"/>
            <p:nvPr/>
          </p:nvSpPr>
          <p:spPr>
            <a:xfrm>
              <a:off x="7962619" y="2127101"/>
              <a:ext cx="3517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0" name="그룹 879">
            <a:extLst>
              <a:ext uri="{FF2B5EF4-FFF2-40B4-BE49-F238E27FC236}">
                <a16:creationId xmlns:a16="http://schemas.microsoft.com/office/drawing/2014/main" id="{9AF001A8-8BE9-4A7A-9D76-93B770B859FE}"/>
              </a:ext>
            </a:extLst>
          </p:cNvPr>
          <p:cNvGrpSpPr/>
          <p:nvPr/>
        </p:nvGrpSpPr>
        <p:grpSpPr>
          <a:xfrm>
            <a:off x="7944117" y="3974648"/>
            <a:ext cx="3517901" cy="937993"/>
            <a:chOff x="7962615" y="2793169"/>
            <a:chExt cx="3517901" cy="937993"/>
          </a:xfrm>
        </p:grpSpPr>
        <p:sp>
          <p:nvSpPr>
            <p:cNvPr id="881" name="TextBox 880">
              <a:extLst>
                <a:ext uri="{FF2B5EF4-FFF2-40B4-BE49-F238E27FC236}">
                  <a16:creationId xmlns:a16="http://schemas.microsoft.com/office/drawing/2014/main" id="{44E4DF5C-C4B0-4275-AD00-D9FC51EA326D}"/>
                </a:ext>
              </a:extLst>
            </p:cNvPr>
            <p:cNvSpPr txBox="1"/>
            <p:nvPr/>
          </p:nvSpPr>
          <p:spPr>
            <a:xfrm>
              <a:off x="7962615" y="2793169"/>
              <a:ext cx="1729679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82" name="TextBox 881">
              <a:extLst>
                <a:ext uri="{FF2B5EF4-FFF2-40B4-BE49-F238E27FC236}">
                  <a16:creationId xmlns:a16="http://schemas.microsoft.com/office/drawing/2014/main" id="{20B5F596-6340-4C6D-974C-DC6555AC28FC}"/>
                </a:ext>
              </a:extLst>
            </p:cNvPr>
            <p:cNvSpPr txBox="1"/>
            <p:nvPr/>
          </p:nvSpPr>
          <p:spPr>
            <a:xfrm>
              <a:off x="7962618" y="3084831"/>
              <a:ext cx="35178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3" name="그룹 882">
            <a:extLst>
              <a:ext uri="{FF2B5EF4-FFF2-40B4-BE49-F238E27FC236}">
                <a16:creationId xmlns:a16="http://schemas.microsoft.com/office/drawing/2014/main" id="{79C3E338-BD6E-40FA-9010-874DD6037DDF}"/>
              </a:ext>
            </a:extLst>
          </p:cNvPr>
          <p:cNvGrpSpPr/>
          <p:nvPr/>
        </p:nvGrpSpPr>
        <p:grpSpPr>
          <a:xfrm>
            <a:off x="7944117" y="5074578"/>
            <a:ext cx="3517901" cy="996639"/>
            <a:chOff x="7962615" y="3935562"/>
            <a:chExt cx="3517901" cy="996639"/>
          </a:xfrm>
        </p:grpSpPr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339C5C83-C859-48FA-8ED4-1F0E7EA099E4}"/>
                </a:ext>
              </a:extLst>
            </p:cNvPr>
            <p:cNvSpPr txBox="1"/>
            <p:nvPr/>
          </p:nvSpPr>
          <p:spPr>
            <a:xfrm>
              <a:off x="7962616" y="3935562"/>
              <a:ext cx="1729680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85" name="TextBox 884">
              <a:extLst>
                <a:ext uri="{FF2B5EF4-FFF2-40B4-BE49-F238E27FC236}">
                  <a16:creationId xmlns:a16="http://schemas.microsoft.com/office/drawing/2014/main" id="{EE7BDB55-EF48-42EF-B036-9D014984C815}"/>
                </a:ext>
              </a:extLst>
            </p:cNvPr>
            <p:cNvSpPr txBox="1"/>
            <p:nvPr/>
          </p:nvSpPr>
          <p:spPr>
            <a:xfrm>
              <a:off x="7962615" y="4285870"/>
              <a:ext cx="3517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86" name="그룹 885">
            <a:extLst>
              <a:ext uri="{FF2B5EF4-FFF2-40B4-BE49-F238E27FC236}">
                <a16:creationId xmlns:a16="http://schemas.microsoft.com/office/drawing/2014/main" id="{3F7D8F1D-C668-49F5-B84F-BB52558210BF}"/>
              </a:ext>
            </a:extLst>
          </p:cNvPr>
          <p:cNvGrpSpPr/>
          <p:nvPr/>
        </p:nvGrpSpPr>
        <p:grpSpPr>
          <a:xfrm>
            <a:off x="7944117" y="1774790"/>
            <a:ext cx="3517900" cy="937993"/>
            <a:chOff x="7962616" y="1835439"/>
            <a:chExt cx="3517900" cy="937993"/>
          </a:xfrm>
        </p:grpSpPr>
        <p:sp>
          <p:nvSpPr>
            <p:cNvPr id="887" name="TextBox 886">
              <a:extLst>
                <a:ext uri="{FF2B5EF4-FFF2-40B4-BE49-F238E27FC236}">
                  <a16:creationId xmlns:a16="http://schemas.microsoft.com/office/drawing/2014/main" id="{9EC87BEC-27FF-463E-BA5B-618121E57BC5}"/>
                </a:ext>
              </a:extLst>
            </p:cNvPr>
            <p:cNvSpPr txBox="1"/>
            <p:nvPr/>
          </p:nvSpPr>
          <p:spPr>
            <a:xfrm>
              <a:off x="7962616" y="1835439"/>
              <a:ext cx="1729679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88" name="TextBox 887">
              <a:extLst>
                <a:ext uri="{FF2B5EF4-FFF2-40B4-BE49-F238E27FC236}">
                  <a16:creationId xmlns:a16="http://schemas.microsoft.com/office/drawing/2014/main" id="{4A981AEF-F544-488D-964E-E2DAF6EF1243}"/>
                </a:ext>
              </a:extLst>
            </p:cNvPr>
            <p:cNvSpPr txBox="1"/>
            <p:nvPr/>
          </p:nvSpPr>
          <p:spPr>
            <a:xfrm>
              <a:off x="7962619" y="2127101"/>
              <a:ext cx="3517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89" name="TextBox 888">
            <a:extLst>
              <a:ext uri="{FF2B5EF4-FFF2-40B4-BE49-F238E27FC236}">
                <a16:creationId xmlns:a16="http://schemas.microsoft.com/office/drawing/2014/main" id="{6EE9FFF4-7758-4F25-896E-C3A71733B522}"/>
              </a:ext>
            </a:extLst>
          </p:cNvPr>
          <p:cNvSpPr txBox="1"/>
          <p:nvPr/>
        </p:nvSpPr>
        <p:spPr>
          <a:xfrm>
            <a:off x="730929" y="5566128"/>
            <a:ext cx="1044116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0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75</a:t>
            </a:r>
            <a:r>
              <a:rPr lang="en-US" altLang="ko-KR" sz="2400" b="1" dirty="0">
                <a:ln>
                  <a:solidFill>
                    <a:schemeClr val="bg1"/>
                  </a:solidFill>
                </a:ln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ln>
                <a:solidFill>
                  <a:schemeClr val="bg1"/>
                </a:solidFill>
              </a:ln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90" name="TextBox 889">
            <a:extLst>
              <a:ext uri="{FF2B5EF4-FFF2-40B4-BE49-F238E27FC236}">
                <a16:creationId xmlns:a16="http://schemas.microsoft.com/office/drawing/2014/main" id="{E5D718E3-B245-4A7C-9982-5C4BBC2446A9}"/>
              </a:ext>
            </a:extLst>
          </p:cNvPr>
          <p:cNvSpPr txBox="1"/>
          <p:nvPr/>
        </p:nvSpPr>
        <p:spPr>
          <a:xfrm>
            <a:off x="726137" y="5168726"/>
            <a:ext cx="379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91" name="TextBox 890">
            <a:extLst>
              <a:ext uri="{FF2B5EF4-FFF2-40B4-BE49-F238E27FC236}">
                <a16:creationId xmlns:a16="http://schemas.microsoft.com/office/drawing/2014/main" id="{1318EC30-2737-4F6E-883F-D445CE251849}"/>
              </a:ext>
            </a:extLst>
          </p:cNvPr>
          <p:cNvSpPr txBox="1"/>
          <p:nvPr/>
        </p:nvSpPr>
        <p:spPr>
          <a:xfrm>
            <a:off x="1775046" y="5550739"/>
            <a:ext cx="543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183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2022-10-25T06:29:14Z</dcterms:modified>
</cp:coreProperties>
</file>