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198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E30C-4389-8F64-990DD1964E6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3-E30C-4389-8F64-990DD1964E62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5-E30C-4389-8F64-990DD1964E62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40</c:v>
                </c:pt>
                <c:pt idx="1">
                  <c:v>60</c:v>
                </c:pt>
                <c:pt idx="2">
                  <c:v>30</c:v>
                </c:pt>
                <c:pt idx="3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30C-4389-8F64-990DD1964E6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8-E30C-4389-8F64-990DD1964E6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A-E30C-4389-8F64-990DD1964E6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C-E30C-4389-8F64-990DD1964E62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70</c:v>
                </c:pt>
                <c:pt idx="1">
                  <c:v>40</c:v>
                </c:pt>
                <c:pt idx="2">
                  <c:v>40</c:v>
                </c:pt>
                <c:pt idx="3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E30C-4389-8F64-990DD1964E6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F-E30C-4389-8F64-990DD1964E6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11-E30C-4389-8F64-990DD1964E62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13-E30C-4389-8F64-990DD1964E62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60</c:v>
                </c:pt>
                <c:pt idx="1">
                  <c:v>90</c:v>
                </c:pt>
                <c:pt idx="2">
                  <c:v>70</c:v>
                </c:pt>
                <c:pt idx="3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E30C-4389-8F64-990DD1964E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6"/>
        <c:axId val="375694080"/>
        <c:axId val="375695616"/>
      </c:barChart>
      <c:catAx>
        <c:axId val="37569408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375695616"/>
        <c:crosses val="autoZero"/>
        <c:auto val="1"/>
        <c:lblAlgn val="ctr"/>
        <c:lblOffset val="100"/>
        <c:noMultiLvlLbl val="0"/>
      </c:catAx>
      <c:valAx>
        <c:axId val="375695616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375694080"/>
        <c:crosses val="autoZero"/>
        <c:crossBetween val="between"/>
      </c:valAx>
      <c:spPr>
        <a:noFill/>
        <a:ln w="12700"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860" name="Chart 18">
            <a:extLst>
              <a:ext uri="{FF2B5EF4-FFF2-40B4-BE49-F238E27FC236}">
                <a16:creationId xmlns:a16="http://schemas.microsoft.com/office/drawing/2014/main" id="{4242DDD8-D05A-4D7F-BE48-EF73547D8C6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00138177"/>
              </p:ext>
            </p:extLst>
          </p:nvPr>
        </p:nvGraphicFramePr>
        <p:xfrm>
          <a:off x="439409" y="1809718"/>
          <a:ext cx="7147394" cy="2938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1" name="자유형: 도형 860">
            <a:extLst>
              <a:ext uri="{FF2B5EF4-FFF2-40B4-BE49-F238E27FC236}">
                <a16:creationId xmlns:a16="http://schemas.microsoft.com/office/drawing/2014/main" id="{65FE6D85-427B-41AF-9138-81AEE6B896BE}"/>
              </a:ext>
            </a:extLst>
          </p:cNvPr>
          <p:cNvSpPr/>
          <p:nvPr/>
        </p:nvSpPr>
        <p:spPr>
          <a:xfrm>
            <a:off x="1285609" y="2216452"/>
            <a:ext cx="327336" cy="506612"/>
          </a:xfrm>
          <a:custGeom>
            <a:avLst/>
            <a:gdLst>
              <a:gd name="connsiteX0" fmla="*/ 1911879 w 2282933"/>
              <a:gd name="connsiteY0" fmla="*/ 3099165 h 3533253"/>
              <a:gd name="connsiteX1" fmla="*/ 1911879 w 2282933"/>
              <a:gd name="connsiteY1" fmla="*/ 3196216 h 3533253"/>
              <a:gd name="connsiteX2" fmla="*/ 2105472 w 2282933"/>
              <a:gd name="connsiteY2" fmla="*/ 3196216 h 3533253"/>
              <a:gd name="connsiteX3" fmla="*/ 2105472 w 2282933"/>
              <a:gd name="connsiteY3" fmla="*/ 3099165 h 3533253"/>
              <a:gd name="connsiteX4" fmla="*/ 177461 w 2282933"/>
              <a:gd name="connsiteY4" fmla="*/ 3099165 h 3533253"/>
              <a:gd name="connsiteX5" fmla="*/ 177461 w 2282933"/>
              <a:gd name="connsiteY5" fmla="*/ 3196216 h 3533253"/>
              <a:gd name="connsiteX6" fmla="*/ 371054 w 2282933"/>
              <a:gd name="connsiteY6" fmla="*/ 3196216 h 3533253"/>
              <a:gd name="connsiteX7" fmla="*/ 371054 w 2282933"/>
              <a:gd name="connsiteY7" fmla="*/ 3099165 h 3533253"/>
              <a:gd name="connsiteX8" fmla="*/ 1911879 w 2282933"/>
              <a:gd name="connsiteY8" fmla="*/ 2881115 h 3533253"/>
              <a:gd name="connsiteX9" fmla="*/ 1911879 w 2282933"/>
              <a:gd name="connsiteY9" fmla="*/ 2978166 h 3533253"/>
              <a:gd name="connsiteX10" fmla="*/ 2105472 w 2282933"/>
              <a:gd name="connsiteY10" fmla="*/ 2978166 h 3533253"/>
              <a:gd name="connsiteX11" fmla="*/ 2105472 w 2282933"/>
              <a:gd name="connsiteY11" fmla="*/ 2881115 h 3533253"/>
              <a:gd name="connsiteX12" fmla="*/ 177461 w 2282933"/>
              <a:gd name="connsiteY12" fmla="*/ 2881115 h 3533253"/>
              <a:gd name="connsiteX13" fmla="*/ 177461 w 2282933"/>
              <a:gd name="connsiteY13" fmla="*/ 2978166 h 3533253"/>
              <a:gd name="connsiteX14" fmla="*/ 371054 w 2282933"/>
              <a:gd name="connsiteY14" fmla="*/ 2978166 h 3533253"/>
              <a:gd name="connsiteX15" fmla="*/ 371054 w 2282933"/>
              <a:gd name="connsiteY15" fmla="*/ 2881115 h 3533253"/>
              <a:gd name="connsiteX16" fmla="*/ 1234226 w 2282933"/>
              <a:gd name="connsiteY16" fmla="*/ 2737768 h 3533253"/>
              <a:gd name="connsiteX17" fmla="*/ 1234226 w 2282933"/>
              <a:gd name="connsiteY17" fmla="*/ 2834819 h 3533253"/>
              <a:gd name="connsiteX18" fmla="*/ 1427820 w 2282933"/>
              <a:gd name="connsiteY18" fmla="*/ 2834819 h 3533253"/>
              <a:gd name="connsiteX19" fmla="*/ 1427820 w 2282933"/>
              <a:gd name="connsiteY19" fmla="*/ 2737768 h 3533253"/>
              <a:gd name="connsiteX20" fmla="*/ 846996 w 2282933"/>
              <a:gd name="connsiteY20" fmla="*/ 2729377 h 3533253"/>
              <a:gd name="connsiteX21" fmla="*/ 846996 w 2282933"/>
              <a:gd name="connsiteY21" fmla="*/ 2826428 h 3533253"/>
              <a:gd name="connsiteX22" fmla="*/ 1040590 w 2282933"/>
              <a:gd name="connsiteY22" fmla="*/ 2826428 h 3533253"/>
              <a:gd name="connsiteX23" fmla="*/ 1040590 w 2282933"/>
              <a:gd name="connsiteY23" fmla="*/ 2729377 h 3533253"/>
              <a:gd name="connsiteX24" fmla="*/ 1911879 w 2282933"/>
              <a:gd name="connsiteY24" fmla="*/ 2663064 h 3533253"/>
              <a:gd name="connsiteX25" fmla="*/ 1911879 w 2282933"/>
              <a:gd name="connsiteY25" fmla="*/ 2760115 h 3533253"/>
              <a:gd name="connsiteX26" fmla="*/ 2105472 w 2282933"/>
              <a:gd name="connsiteY26" fmla="*/ 2760115 h 3533253"/>
              <a:gd name="connsiteX27" fmla="*/ 2105472 w 2282933"/>
              <a:gd name="connsiteY27" fmla="*/ 2663064 h 3533253"/>
              <a:gd name="connsiteX28" fmla="*/ 177461 w 2282933"/>
              <a:gd name="connsiteY28" fmla="*/ 2663064 h 3533253"/>
              <a:gd name="connsiteX29" fmla="*/ 177461 w 2282933"/>
              <a:gd name="connsiteY29" fmla="*/ 2760115 h 3533253"/>
              <a:gd name="connsiteX30" fmla="*/ 371054 w 2282933"/>
              <a:gd name="connsiteY30" fmla="*/ 2760115 h 3533253"/>
              <a:gd name="connsiteX31" fmla="*/ 371054 w 2282933"/>
              <a:gd name="connsiteY31" fmla="*/ 2663064 h 3533253"/>
              <a:gd name="connsiteX32" fmla="*/ 1234226 w 2282933"/>
              <a:gd name="connsiteY32" fmla="*/ 2519714 h 3533253"/>
              <a:gd name="connsiteX33" fmla="*/ 1234226 w 2282933"/>
              <a:gd name="connsiteY33" fmla="*/ 2616765 h 3533253"/>
              <a:gd name="connsiteX34" fmla="*/ 1427820 w 2282933"/>
              <a:gd name="connsiteY34" fmla="*/ 2616765 h 3533253"/>
              <a:gd name="connsiteX35" fmla="*/ 1427820 w 2282933"/>
              <a:gd name="connsiteY35" fmla="*/ 2519714 h 3533253"/>
              <a:gd name="connsiteX36" fmla="*/ 846996 w 2282933"/>
              <a:gd name="connsiteY36" fmla="*/ 2511323 h 3533253"/>
              <a:gd name="connsiteX37" fmla="*/ 846996 w 2282933"/>
              <a:gd name="connsiteY37" fmla="*/ 2608374 h 3533253"/>
              <a:gd name="connsiteX38" fmla="*/ 1040590 w 2282933"/>
              <a:gd name="connsiteY38" fmla="*/ 2608374 h 3533253"/>
              <a:gd name="connsiteX39" fmla="*/ 1040590 w 2282933"/>
              <a:gd name="connsiteY39" fmla="*/ 2511323 h 3533253"/>
              <a:gd name="connsiteX40" fmla="*/ 1911879 w 2282933"/>
              <a:gd name="connsiteY40" fmla="*/ 2445014 h 3533253"/>
              <a:gd name="connsiteX41" fmla="*/ 1911879 w 2282933"/>
              <a:gd name="connsiteY41" fmla="*/ 2542065 h 3533253"/>
              <a:gd name="connsiteX42" fmla="*/ 2105472 w 2282933"/>
              <a:gd name="connsiteY42" fmla="*/ 2542065 h 3533253"/>
              <a:gd name="connsiteX43" fmla="*/ 2105472 w 2282933"/>
              <a:gd name="connsiteY43" fmla="*/ 2445014 h 3533253"/>
              <a:gd name="connsiteX44" fmla="*/ 177461 w 2282933"/>
              <a:gd name="connsiteY44" fmla="*/ 2445014 h 3533253"/>
              <a:gd name="connsiteX45" fmla="*/ 177461 w 2282933"/>
              <a:gd name="connsiteY45" fmla="*/ 2542065 h 3533253"/>
              <a:gd name="connsiteX46" fmla="*/ 371054 w 2282933"/>
              <a:gd name="connsiteY46" fmla="*/ 2542065 h 3533253"/>
              <a:gd name="connsiteX47" fmla="*/ 371054 w 2282933"/>
              <a:gd name="connsiteY47" fmla="*/ 2445014 h 3533253"/>
              <a:gd name="connsiteX48" fmla="*/ 1234226 w 2282933"/>
              <a:gd name="connsiteY48" fmla="*/ 2301664 h 3533253"/>
              <a:gd name="connsiteX49" fmla="*/ 1234226 w 2282933"/>
              <a:gd name="connsiteY49" fmla="*/ 2398715 h 3533253"/>
              <a:gd name="connsiteX50" fmla="*/ 1427820 w 2282933"/>
              <a:gd name="connsiteY50" fmla="*/ 2398715 h 3533253"/>
              <a:gd name="connsiteX51" fmla="*/ 1427820 w 2282933"/>
              <a:gd name="connsiteY51" fmla="*/ 2301664 h 3533253"/>
              <a:gd name="connsiteX52" fmla="*/ 846996 w 2282933"/>
              <a:gd name="connsiteY52" fmla="*/ 2293273 h 3533253"/>
              <a:gd name="connsiteX53" fmla="*/ 846996 w 2282933"/>
              <a:gd name="connsiteY53" fmla="*/ 2390324 h 3533253"/>
              <a:gd name="connsiteX54" fmla="*/ 1040590 w 2282933"/>
              <a:gd name="connsiteY54" fmla="*/ 2390324 h 3533253"/>
              <a:gd name="connsiteX55" fmla="*/ 1040590 w 2282933"/>
              <a:gd name="connsiteY55" fmla="*/ 2293273 h 3533253"/>
              <a:gd name="connsiteX56" fmla="*/ 1911879 w 2282933"/>
              <a:gd name="connsiteY56" fmla="*/ 2226964 h 3533253"/>
              <a:gd name="connsiteX57" fmla="*/ 1911879 w 2282933"/>
              <a:gd name="connsiteY57" fmla="*/ 2324015 h 3533253"/>
              <a:gd name="connsiteX58" fmla="*/ 2105472 w 2282933"/>
              <a:gd name="connsiteY58" fmla="*/ 2324015 h 3533253"/>
              <a:gd name="connsiteX59" fmla="*/ 2105472 w 2282933"/>
              <a:gd name="connsiteY59" fmla="*/ 2226964 h 3533253"/>
              <a:gd name="connsiteX60" fmla="*/ 177461 w 2282933"/>
              <a:gd name="connsiteY60" fmla="*/ 2226964 h 3533253"/>
              <a:gd name="connsiteX61" fmla="*/ 177461 w 2282933"/>
              <a:gd name="connsiteY61" fmla="*/ 2324015 h 3533253"/>
              <a:gd name="connsiteX62" fmla="*/ 371054 w 2282933"/>
              <a:gd name="connsiteY62" fmla="*/ 2324015 h 3533253"/>
              <a:gd name="connsiteX63" fmla="*/ 371054 w 2282933"/>
              <a:gd name="connsiteY63" fmla="*/ 2226964 h 3533253"/>
              <a:gd name="connsiteX64" fmla="*/ 1234226 w 2282933"/>
              <a:gd name="connsiteY64" fmla="*/ 2083614 h 3533253"/>
              <a:gd name="connsiteX65" fmla="*/ 1234226 w 2282933"/>
              <a:gd name="connsiteY65" fmla="*/ 2180664 h 3533253"/>
              <a:gd name="connsiteX66" fmla="*/ 1427820 w 2282933"/>
              <a:gd name="connsiteY66" fmla="*/ 2180664 h 3533253"/>
              <a:gd name="connsiteX67" fmla="*/ 1427820 w 2282933"/>
              <a:gd name="connsiteY67" fmla="*/ 2083614 h 3533253"/>
              <a:gd name="connsiteX68" fmla="*/ 846996 w 2282933"/>
              <a:gd name="connsiteY68" fmla="*/ 2075223 h 3533253"/>
              <a:gd name="connsiteX69" fmla="*/ 846996 w 2282933"/>
              <a:gd name="connsiteY69" fmla="*/ 2172274 h 3533253"/>
              <a:gd name="connsiteX70" fmla="*/ 1040590 w 2282933"/>
              <a:gd name="connsiteY70" fmla="*/ 2172274 h 3533253"/>
              <a:gd name="connsiteX71" fmla="*/ 1040590 w 2282933"/>
              <a:gd name="connsiteY71" fmla="*/ 2075223 h 3533253"/>
              <a:gd name="connsiteX72" fmla="*/ 1911879 w 2282933"/>
              <a:gd name="connsiteY72" fmla="*/ 2008914 h 3533253"/>
              <a:gd name="connsiteX73" fmla="*/ 1911879 w 2282933"/>
              <a:gd name="connsiteY73" fmla="*/ 2105965 h 3533253"/>
              <a:gd name="connsiteX74" fmla="*/ 2105472 w 2282933"/>
              <a:gd name="connsiteY74" fmla="*/ 2105965 h 3533253"/>
              <a:gd name="connsiteX75" fmla="*/ 2105472 w 2282933"/>
              <a:gd name="connsiteY75" fmla="*/ 2008914 h 3533253"/>
              <a:gd name="connsiteX76" fmla="*/ 177461 w 2282933"/>
              <a:gd name="connsiteY76" fmla="*/ 2008914 h 3533253"/>
              <a:gd name="connsiteX77" fmla="*/ 177461 w 2282933"/>
              <a:gd name="connsiteY77" fmla="*/ 2105965 h 3533253"/>
              <a:gd name="connsiteX78" fmla="*/ 371054 w 2282933"/>
              <a:gd name="connsiteY78" fmla="*/ 2105965 h 3533253"/>
              <a:gd name="connsiteX79" fmla="*/ 371054 w 2282933"/>
              <a:gd name="connsiteY79" fmla="*/ 2008914 h 3533253"/>
              <a:gd name="connsiteX80" fmla="*/ 1234226 w 2282933"/>
              <a:gd name="connsiteY80" fmla="*/ 1865563 h 3533253"/>
              <a:gd name="connsiteX81" fmla="*/ 1234226 w 2282933"/>
              <a:gd name="connsiteY81" fmla="*/ 1962614 h 3533253"/>
              <a:gd name="connsiteX82" fmla="*/ 1427820 w 2282933"/>
              <a:gd name="connsiteY82" fmla="*/ 1962614 h 3533253"/>
              <a:gd name="connsiteX83" fmla="*/ 1427820 w 2282933"/>
              <a:gd name="connsiteY83" fmla="*/ 1865563 h 3533253"/>
              <a:gd name="connsiteX84" fmla="*/ 846996 w 2282933"/>
              <a:gd name="connsiteY84" fmla="*/ 1857173 h 3533253"/>
              <a:gd name="connsiteX85" fmla="*/ 846996 w 2282933"/>
              <a:gd name="connsiteY85" fmla="*/ 1954224 h 3533253"/>
              <a:gd name="connsiteX86" fmla="*/ 1040590 w 2282933"/>
              <a:gd name="connsiteY86" fmla="*/ 1954224 h 3533253"/>
              <a:gd name="connsiteX87" fmla="*/ 1040590 w 2282933"/>
              <a:gd name="connsiteY87" fmla="*/ 1857173 h 3533253"/>
              <a:gd name="connsiteX88" fmla="*/ 1911879 w 2282933"/>
              <a:gd name="connsiteY88" fmla="*/ 1790864 h 3533253"/>
              <a:gd name="connsiteX89" fmla="*/ 1911879 w 2282933"/>
              <a:gd name="connsiteY89" fmla="*/ 1887915 h 3533253"/>
              <a:gd name="connsiteX90" fmla="*/ 2105472 w 2282933"/>
              <a:gd name="connsiteY90" fmla="*/ 1887915 h 3533253"/>
              <a:gd name="connsiteX91" fmla="*/ 2105472 w 2282933"/>
              <a:gd name="connsiteY91" fmla="*/ 1790864 h 3533253"/>
              <a:gd name="connsiteX92" fmla="*/ 177461 w 2282933"/>
              <a:gd name="connsiteY92" fmla="*/ 1790864 h 3533253"/>
              <a:gd name="connsiteX93" fmla="*/ 177461 w 2282933"/>
              <a:gd name="connsiteY93" fmla="*/ 1887915 h 3533253"/>
              <a:gd name="connsiteX94" fmla="*/ 371054 w 2282933"/>
              <a:gd name="connsiteY94" fmla="*/ 1887915 h 3533253"/>
              <a:gd name="connsiteX95" fmla="*/ 371054 w 2282933"/>
              <a:gd name="connsiteY95" fmla="*/ 1790864 h 3533253"/>
              <a:gd name="connsiteX96" fmla="*/ 1234226 w 2282933"/>
              <a:gd name="connsiteY96" fmla="*/ 1647513 h 3533253"/>
              <a:gd name="connsiteX97" fmla="*/ 1234226 w 2282933"/>
              <a:gd name="connsiteY97" fmla="*/ 1744564 h 3533253"/>
              <a:gd name="connsiteX98" fmla="*/ 1427820 w 2282933"/>
              <a:gd name="connsiteY98" fmla="*/ 1744564 h 3533253"/>
              <a:gd name="connsiteX99" fmla="*/ 1427820 w 2282933"/>
              <a:gd name="connsiteY99" fmla="*/ 1647513 h 3533253"/>
              <a:gd name="connsiteX100" fmla="*/ 846996 w 2282933"/>
              <a:gd name="connsiteY100" fmla="*/ 1639123 h 3533253"/>
              <a:gd name="connsiteX101" fmla="*/ 846996 w 2282933"/>
              <a:gd name="connsiteY101" fmla="*/ 1736174 h 3533253"/>
              <a:gd name="connsiteX102" fmla="*/ 1040590 w 2282933"/>
              <a:gd name="connsiteY102" fmla="*/ 1736174 h 3533253"/>
              <a:gd name="connsiteX103" fmla="*/ 1040590 w 2282933"/>
              <a:gd name="connsiteY103" fmla="*/ 1639123 h 3533253"/>
              <a:gd name="connsiteX104" fmla="*/ 1911879 w 2282933"/>
              <a:gd name="connsiteY104" fmla="*/ 1572814 h 3533253"/>
              <a:gd name="connsiteX105" fmla="*/ 1911879 w 2282933"/>
              <a:gd name="connsiteY105" fmla="*/ 1669865 h 3533253"/>
              <a:gd name="connsiteX106" fmla="*/ 2105472 w 2282933"/>
              <a:gd name="connsiteY106" fmla="*/ 1669865 h 3533253"/>
              <a:gd name="connsiteX107" fmla="*/ 2105472 w 2282933"/>
              <a:gd name="connsiteY107" fmla="*/ 1572814 h 3533253"/>
              <a:gd name="connsiteX108" fmla="*/ 177461 w 2282933"/>
              <a:gd name="connsiteY108" fmla="*/ 1572814 h 3533253"/>
              <a:gd name="connsiteX109" fmla="*/ 177461 w 2282933"/>
              <a:gd name="connsiteY109" fmla="*/ 1669865 h 3533253"/>
              <a:gd name="connsiteX110" fmla="*/ 371054 w 2282933"/>
              <a:gd name="connsiteY110" fmla="*/ 1669865 h 3533253"/>
              <a:gd name="connsiteX111" fmla="*/ 371054 w 2282933"/>
              <a:gd name="connsiteY111" fmla="*/ 1572814 h 3533253"/>
              <a:gd name="connsiteX112" fmla="*/ 1234226 w 2282933"/>
              <a:gd name="connsiteY112" fmla="*/ 1429463 h 3533253"/>
              <a:gd name="connsiteX113" fmla="*/ 1234226 w 2282933"/>
              <a:gd name="connsiteY113" fmla="*/ 1526514 h 3533253"/>
              <a:gd name="connsiteX114" fmla="*/ 1427820 w 2282933"/>
              <a:gd name="connsiteY114" fmla="*/ 1526514 h 3533253"/>
              <a:gd name="connsiteX115" fmla="*/ 1427820 w 2282933"/>
              <a:gd name="connsiteY115" fmla="*/ 1429463 h 3533253"/>
              <a:gd name="connsiteX116" fmla="*/ 846996 w 2282933"/>
              <a:gd name="connsiteY116" fmla="*/ 1421073 h 3533253"/>
              <a:gd name="connsiteX117" fmla="*/ 846996 w 2282933"/>
              <a:gd name="connsiteY117" fmla="*/ 1518124 h 3533253"/>
              <a:gd name="connsiteX118" fmla="*/ 1040590 w 2282933"/>
              <a:gd name="connsiteY118" fmla="*/ 1518124 h 3533253"/>
              <a:gd name="connsiteX119" fmla="*/ 1040590 w 2282933"/>
              <a:gd name="connsiteY119" fmla="*/ 1421073 h 3533253"/>
              <a:gd name="connsiteX120" fmla="*/ 1911879 w 2282933"/>
              <a:gd name="connsiteY120" fmla="*/ 1354763 h 3533253"/>
              <a:gd name="connsiteX121" fmla="*/ 1911879 w 2282933"/>
              <a:gd name="connsiteY121" fmla="*/ 1451814 h 3533253"/>
              <a:gd name="connsiteX122" fmla="*/ 2105472 w 2282933"/>
              <a:gd name="connsiteY122" fmla="*/ 1451814 h 3533253"/>
              <a:gd name="connsiteX123" fmla="*/ 2105472 w 2282933"/>
              <a:gd name="connsiteY123" fmla="*/ 1354763 h 3533253"/>
              <a:gd name="connsiteX124" fmla="*/ 177461 w 2282933"/>
              <a:gd name="connsiteY124" fmla="*/ 1354763 h 3533253"/>
              <a:gd name="connsiteX125" fmla="*/ 177461 w 2282933"/>
              <a:gd name="connsiteY125" fmla="*/ 1451814 h 3533253"/>
              <a:gd name="connsiteX126" fmla="*/ 371054 w 2282933"/>
              <a:gd name="connsiteY126" fmla="*/ 1451814 h 3533253"/>
              <a:gd name="connsiteX127" fmla="*/ 371054 w 2282933"/>
              <a:gd name="connsiteY127" fmla="*/ 1354763 h 3533253"/>
              <a:gd name="connsiteX128" fmla="*/ 1234226 w 2282933"/>
              <a:gd name="connsiteY128" fmla="*/ 1211413 h 3533253"/>
              <a:gd name="connsiteX129" fmla="*/ 1234226 w 2282933"/>
              <a:gd name="connsiteY129" fmla="*/ 1308464 h 3533253"/>
              <a:gd name="connsiteX130" fmla="*/ 1427820 w 2282933"/>
              <a:gd name="connsiteY130" fmla="*/ 1308464 h 3533253"/>
              <a:gd name="connsiteX131" fmla="*/ 1427820 w 2282933"/>
              <a:gd name="connsiteY131" fmla="*/ 1211413 h 3533253"/>
              <a:gd name="connsiteX132" fmla="*/ 846996 w 2282933"/>
              <a:gd name="connsiteY132" fmla="*/ 1203022 h 3533253"/>
              <a:gd name="connsiteX133" fmla="*/ 846996 w 2282933"/>
              <a:gd name="connsiteY133" fmla="*/ 1300073 h 3533253"/>
              <a:gd name="connsiteX134" fmla="*/ 1040590 w 2282933"/>
              <a:gd name="connsiteY134" fmla="*/ 1300073 h 3533253"/>
              <a:gd name="connsiteX135" fmla="*/ 1040590 w 2282933"/>
              <a:gd name="connsiteY135" fmla="*/ 1203022 h 3533253"/>
              <a:gd name="connsiteX136" fmla="*/ 1734418 w 2282933"/>
              <a:gd name="connsiteY136" fmla="*/ 1139329 h 3533253"/>
              <a:gd name="connsiteX137" fmla="*/ 2282933 w 2282933"/>
              <a:gd name="connsiteY137" fmla="*/ 1139329 h 3533253"/>
              <a:gd name="connsiteX138" fmla="*/ 2282933 w 2282933"/>
              <a:gd name="connsiteY138" fmla="*/ 3533253 h 3533253"/>
              <a:gd name="connsiteX139" fmla="*/ 1734418 w 2282933"/>
              <a:gd name="connsiteY139" fmla="*/ 3533253 h 3533253"/>
              <a:gd name="connsiteX140" fmla="*/ 0 w 2282933"/>
              <a:gd name="connsiteY140" fmla="*/ 1139329 h 3533253"/>
              <a:gd name="connsiteX141" fmla="*/ 548515 w 2282933"/>
              <a:gd name="connsiteY141" fmla="*/ 1139329 h 3533253"/>
              <a:gd name="connsiteX142" fmla="*/ 548515 w 2282933"/>
              <a:gd name="connsiteY142" fmla="*/ 3533253 h 3533253"/>
              <a:gd name="connsiteX143" fmla="*/ 0 w 2282933"/>
              <a:gd name="connsiteY143" fmla="*/ 3533253 h 3533253"/>
              <a:gd name="connsiteX144" fmla="*/ 1234226 w 2282933"/>
              <a:gd name="connsiteY144" fmla="*/ 993363 h 3533253"/>
              <a:gd name="connsiteX145" fmla="*/ 1234226 w 2282933"/>
              <a:gd name="connsiteY145" fmla="*/ 1090414 h 3533253"/>
              <a:gd name="connsiteX146" fmla="*/ 1427820 w 2282933"/>
              <a:gd name="connsiteY146" fmla="*/ 1090414 h 3533253"/>
              <a:gd name="connsiteX147" fmla="*/ 1427820 w 2282933"/>
              <a:gd name="connsiteY147" fmla="*/ 993363 h 3533253"/>
              <a:gd name="connsiteX148" fmla="*/ 846996 w 2282933"/>
              <a:gd name="connsiteY148" fmla="*/ 984972 h 3533253"/>
              <a:gd name="connsiteX149" fmla="*/ 846996 w 2282933"/>
              <a:gd name="connsiteY149" fmla="*/ 1082023 h 3533253"/>
              <a:gd name="connsiteX150" fmla="*/ 1040590 w 2282933"/>
              <a:gd name="connsiteY150" fmla="*/ 1082023 h 3533253"/>
              <a:gd name="connsiteX151" fmla="*/ 1040590 w 2282933"/>
              <a:gd name="connsiteY151" fmla="*/ 984972 h 3533253"/>
              <a:gd name="connsiteX152" fmla="*/ 1234226 w 2282933"/>
              <a:gd name="connsiteY152" fmla="*/ 775313 h 3533253"/>
              <a:gd name="connsiteX153" fmla="*/ 1234226 w 2282933"/>
              <a:gd name="connsiteY153" fmla="*/ 872363 h 3533253"/>
              <a:gd name="connsiteX154" fmla="*/ 1427820 w 2282933"/>
              <a:gd name="connsiteY154" fmla="*/ 872363 h 3533253"/>
              <a:gd name="connsiteX155" fmla="*/ 1427820 w 2282933"/>
              <a:gd name="connsiteY155" fmla="*/ 775313 h 3533253"/>
              <a:gd name="connsiteX156" fmla="*/ 846996 w 2282933"/>
              <a:gd name="connsiteY156" fmla="*/ 766922 h 3533253"/>
              <a:gd name="connsiteX157" fmla="*/ 846996 w 2282933"/>
              <a:gd name="connsiteY157" fmla="*/ 863973 h 3533253"/>
              <a:gd name="connsiteX158" fmla="*/ 1040590 w 2282933"/>
              <a:gd name="connsiteY158" fmla="*/ 863973 h 3533253"/>
              <a:gd name="connsiteX159" fmla="*/ 1040590 w 2282933"/>
              <a:gd name="connsiteY159" fmla="*/ 766922 h 3533253"/>
              <a:gd name="connsiteX160" fmla="*/ 1066723 w 2282933"/>
              <a:gd name="connsiteY160" fmla="*/ 0 h 3533253"/>
              <a:gd name="connsiteX161" fmla="*/ 1208094 w 2282933"/>
              <a:gd name="connsiteY161" fmla="*/ 0 h 3533253"/>
              <a:gd name="connsiteX162" fmla="*/ 1208094 w 2282933"/>
              <a:gd name="connsiteY162" fmla="*/ 319549 h 3533253"/>
              <a:gd name="connsiteX163" fmla="*/ 1331023 w 2282933"/>
              <a:gd name="connsiteY163" fmla="*/ 319549 h 3533253"/>
              <a:gd name="connsiteX164" fmla="*/ 1331023 w 2282933"/>
              <a:gd name="connsiteY164" fmla="*/ 535584 h 3533253"/>
              <a:gd name="connsiteX165" fmla="*/ 1653715 w 2282933"/>
              <a:gd name="connsiteY165" fmla="*/ 535584 h 3533253"/>
              <a:gd name="connsiteX166" fmla="*/ 1653715 w 2282933"/>
              <a:gd name="connsiteY166" fmla="*/ 3533253 h 3533253"/>
              <a:gd name="connsiteX167" fmla="*/ 1298736 w 2282933"/>
              <a:gd name="connsiteY167" fmla="*/ 3533253 h 3533253"/>
              <a:gd name="connsiteX168" fmla="*/ 1298736 w 2282933"/>
              <a:gd name="connsiteY168" fmla="*/ 2957391 h 3533253"/>
              <a:gd name="connsiteX169" fmla="*/ 976080 w 2282933"/>
              <a:gd name="connsiteY169" fmla="*/ 2957391 h 3533253"/>
              <a:gd name="connsiteX170" fmla="*/ 976080 w 2282933"/>
              <a:gd name="connsiteY170" fmla="*/ 3533253 h 3533253"/>
              <a:gd name="connsiteX171" fmla="*/ 621101 w 2282933"/>
              <a:gd name="connsiteY171" fmla="*/ 3533253 h 3533253"/>
              <a:gd name="connsiteX172" fmla="*/ 621101 w 2282933"/>
              <a:gd name="connsiteY172" fmla="*/ 535584 h 3533253"/>
              <a:gd name="connsiteX173" fmla="*/ 943793 w 2282933"/>
              <a:gd name="connsiteY173" fmla="*/ 535584 h 3533253"/>
              <a:gd name="connsiteX174" fmla="*/ 943793 w 2282933"/>
              <a:gd name="connsiteY174" fmla="*/ 319549 h 3533253"/>
              <a:gd name="connsiteX175" fmla="*/ 1066723 w 2282933"/>
              <a:gd name="connsiteY175" fmla="*/ 319549 h 35332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282933" h="3533253">
                <a:moveTo>
                  <a:pt x="1911879" y="3099165"/>
                </a:moveTo>
                <a:lnTo>
                  <a:pt x="1911879" y="3196216"/>
                </a:lnTo>
                <a:lnTo>
                  <a:pt x="2105472" y="3196216"/>
                </a:lnTo>
                <a:lnTo>
                  <a:pt x="2105472" y="3099165"/>
                </a:lnTo>
                <a:close/>
                <a:moveTo>
                  <a:pt x="177461" y="3099165"/>
                </a:moveTo>
                <a:lnTo>
                  <a:pt x="177461" y="3196216"/>
                </a:lnTo>
                <a:lnTo>
                  <a:pt x="371054" y="3196216"/>
                </a:lnTo>
                <a:lnTo>
                  <a:pt x="371054" y="3099165"/>
                </a:lnTo>
                <a:close/>
                <a:moveTo>
                  <a:pt x="1911879" y="2881115"/>
                </a:moveTo>
                <a:lnTo>
                  <a:pt x="1911879" y="2978166"/>
                </a:lnTo>
                <a:lnTo>
                  <a:pt x="2105472" y="2978166"/>
                </a:lnTo>
                <a:lnTo>
                  <a:pt x="2105472" y="2881115"/>
                </a:lnTo>
                <a:close/>
                <a:moveTo>
                  <a:pt x="177461" y="2881115"/>
                </a:moveTo>
                <a:lnTo>
                  <a:pt x="177461" y="2978166"/>
                </a:lnTo>
                <a:lnTo>
                  <a:pt x="371054" y="2978166"/>
                </a:lnTo>
                <a:lnTo>
                  <a:pt x="371054" y="2881115"/>
                </a:lnTo>
                <a:close/>
                <a:moveTo>
                  <a:pt x="1234226" y="2737768"/>
                </a:moveTo>
                <a:lnTo>
                  <a:pt x="1234226" y="2834819"/>
                </a:lnTo>
                <a:lnTo>
                  <a:pt x="1427820" y="2834819"/>
                </a:lnTo>
                <a:lnTo>
                  <a:pt x="1427820" y="2737768"/>
                </a:lnTo>
                <a:close/>
                <a:moveTo>
                  <a:pt x="846996" y="2729377"/>
                </a:moveTo>
                <a:lnTo>
                  <a:pt x="846996" y="2826428"/>
                </a:lnTo>
                <a:lnTo>
                  <a:pt x="1040590" y="2826428"/>
                </a:lnTo>
                <a:lnTo>
                  <a:pt x="1040590" y="2729377"/>
                </a:lnTo>
                <a:close/>
                <a:moveTo>
                  <a:pt x="1911879" y="2663064"/>
                </a:moveTo>
                <a:lnTo>
                  <a:pt x="1911879" y="2760115"/>
                </a:lnTo>
                <a:lnTo>
                  <a:pt x="2105472" y="2760115"/>
                </a:lnTo>
                <a:lnTo>
                  <a:pt x="2105472" y="2663064"/>
                </a:lnTo>
                <a:close/>
                <a:moveTo>
                  <a:pt x="177461" y="2663064"/>
                </a:moveTo>
                <a:lnTo>
                  <a:pt x="177461" y="2760115"/>
                </a:lnTo>
                <a:lnTo>
                  <a:pt x="371054" y="2760115"/>
                </a:lnTo>
                <a:lnTo>
                  <a:pt x="371054" y="2663064"/>
                </a:lnTo>
                <a:close/>
                <a:moveTo>
                  <a:pt x="1234226" y="2519714"/>
                </a:moveTo>
                <a:lnTo>
                  <a:pt x="1234226" y="2616765"/>
                </a:lnTo>
                <a:lnTo>
                  <a:pt x="1427820" y="2616765"/>
                </a:lnTo>
                <a:lnTo>
                  <a:pt x="1427820" y="2519714"/>
                </a:lnTo>
                <a:close/>
                <a:moveTo>
                  <a:pt x="846996" y="2511323"/>
                </a:moveTo>
                <a:lnTo>
                  <a:pt x="846996" y="2608374"/>
                </a:lnTo>
                <a:lnTo>
                  <a:pt x="1040590" y="2608374"/>
                </a:lnTo>
                <a:lnTo>
                  <a:pt x="1040590" y="2511323"/>
                </a:lnTo>
                <a:close/>
                <a:moveTo>
                  <a:pt x="1911879" y="2445014"/>
                </a:moveTo>
                <a:lnTo>
                  <a:pt x="1911879" y="2542065"/>
                </a:lnTo>
                <a:lnTo>
                  <a:pt x="2105472" y="2542065"/>
                </a:lnTo>
                <a:lnTo>
                  <a:pt x="2105472" y="2445014"/>
                </a:lnTo>
                <a:close/>
                <a:moveTo>
                  <a:pt x="177461" y="2445014"/>
                </a:moveTo>
                <a:lnTo>
                  <a:pt x="177461" y="2542065"/>
                </a:lnTo>
                <a:lnTo>
                  <a:pt x="371054" y="2542065"/>
                </a:lnTo>
                <a:lnTo>
                  <a:pt x="371054" y="2445014"/>
                </a:lnTo>
                <a:close/>
                <a:moveTo>
                  <a:pt x="1234226" y="2301664"/>
                </a:moveTo>
                <a:lnTo>
                  <a:pt x="1234226" y="2398715"/>
                </a:lnTo>
                <a:lnTo>
                  <a:pt x="1427820" y="2398715"/>
                </a:lnTo>
                <a:lnTo>
                  <a:pt x="1427820" y="2301664"/>
                </a:lnTo>
                <a:close/>
                <a:moveTo>
                  <a:pt x="846996" y="2293273"/>
                </a:moveTo>
                <a:lnTo>
                  <a:pt x="846996" y="2390324"/>
                </a:lnTo>
                <a:lnTo>
                  <a:pt x="1040590" y="2390324"/>
                </a:lnTo>
                <a:lnTo>
                  <a:pt x="1040590" y="2293273"/>
                </a:lnTo>
                <a:close/>
                <a:moveTo>
                  <a:pt x="1911879" y="2226964"/>
                </a:moveTo>
                <a:lnTo>
                  <a:pt x="1911879" y="2324015"/>
                </a:lnTo>
                <a:lnTo>
                  <a:pt x="2105472" y="2324015"/>
                </a:lnTo>
                <a:lnTo>
                  <a:pt x="2105472" y="2226964"/>
                </a:lnTo>
                <a:close/>
                <a:moveTo>
                  <a:pt x="177461" y="2226964"/>
                </a:moveTo>
                <a:lnTo>
                  <a:pt x="177461" y="2324015"/>
                </a:lnTo>
                <a:lnTo>
                  <a:pt x="371054" y="2324015"/>
                </a:lnTo>
                <a:lnTo>
                  <a:pt x="371054" y="2226964"/>
                </a:lnTo>
                <a:close/>
                <a:moveTo>
                  <a:pt x="1234226" y="2083614"/>
                </a:moveTo>
                <a:lnTo>
                  <a:pt x="1234226" y="2180664"/>
                </a:lnTo>
                <a:lnTo>
                  <a:pt x="1427820" y="2180664"/>
                </a:lnTo>
                <a:lnTo>
                  <a:pt x="1427820" y="2083614"/>
                </a:lnTo>
                <a:close/>
                <a:moveTo>
                  <a:pt x="846996" y="2075223"/>
                </a:moveTo>
                <a:lnTo>
                  <a:pt x="846996" y="2172274"/>
                </a:lnTo>
                <a:lnTo>
                  <a:pt x="1040590" y="2172274"/>
                </a:lnTo>
                <a:lnTo>
                  <a:pt x="1040590" y="2075223"/>
                </a:lnTo>
                <a:close/>
                <a:moveTo>
                  <a:pt x="1911879" y="2008914"/>
                </a:moveTo>
                <a:lnTo>
                  <a:pt x="1911879" y="2105965"/>
                </a:lnTo>
                <a:lnTo>
                  <a:pt x="2105472" y="2105965"/>
                </a:lnTo>
                <a:lnTo>
                  <a:pt x="2105472" y="2008914"/>
                </a:lnTo>
                <a:close/>
                <a:moveTo>
                  <a:pt x="177461" y="2008914"/>
                </a:moveTo>
                <a:lnTo>
                  <a:pt x="177461" y="2105965"/>
                </a:lnTo>
                <a:lnTo>
                  <a:pt x="371054" y="2105965"/>
                </a:lnTo>
                <a:lnTo>
                  <a:pt x="371054" y="2008914"/>
                </a:lnTo>
                <a:close/>
                <a:moveTo>
                  <a:pt x="1234226" y="1865563"/>
                </a:moveTo>
                <a:lnTo>
                  <a:pt x="1234226" y="1962614"/>
                </a:lnTo>
                <a:lnTo>
                  <a:pt x="1427820" y="1962614"/>
                </a:lnTo>
                <a:lnTo>
                  <a:pt x="1427820" y="1865563"/>
                </a:lnTo>
                <a:close/>
                <a:moveTo>
                  <a:pt x="846996" y="1857173"/>
                </a:moveTo>
                <a:lnTo>
                  <a:pt x="846996" y="1954224"/>
                </a:lnTo>
                <a:lnTo>
                  <a:pt x="1040590" y="1954224"/>
                </a:lnTo>
                <a:lnTo>
                  <a:pt x="1040590" y="1857173"/>
                </a:lnTo>
                <a:close/>
                <a:moveTo>
                  <a:pt x="1911879" y="1790864"/>
                </a:moveTo>
                <a:lnTo>
                  <a:pt x="1911879" y="1887915"/>
                </a:lnTo>
                <a:lnTo>
                  <a:pt x="2105472" y="1887915"/>
                </a:lnTo>
                <a:lnTo>
                  <a:pt x="2105472" y="1790864"/>
                </a:lnTo>
                <a:close/>
                <a:moveTo>
                  <a:pt x="177461" y="1790864"/>
                </a:moveTo>
                <a:lnTo>
                  <a:pt x="177461" y="1887915"/>
                </a:lnTo>
                <a:lnTo>
                  <a:pt x="371054" y="1887915"/>
                </a:lnTo>
                <a:lnTo>
                  <a:pt x="371054" y="1790864"/>
                </a:lnTo>
                <a:close/>
                <a:moveTo>
                  <a:pt x="1234226" y="1647513"/>
                </a:moveTo>
                <a:lnTo>
                  <a:pt x="1234226" y="1744564"/>
                </a:lnTo>
                <a:lnTo>
                  <a:pt x="1427820" y="1744564"/>
                </a:lnTo>
                <a:lnTo>
                  <a:pt x="1427820" y="1647513"/>
                </a:lnTo>
                <a:close/>
                <a:moveTo>
                  <a:pt x="846996" y="1639123"/>
                </a:moveTo>
                <a:lnTo>
                  <a:pt x="846996" y="1736174"/>
                </a:lnTo>
                <a:lnTo>
                  <a:pt x="1040590" y="1736174"/>
                </a:lnTo>
                <a:lnTo>
                  <a:pt x="1040590" y="1639123"/>
                </a:lnTo>
                <a:close/>
                <a:moveTo>
                  <a:pt x="1911879" y="1572814"/>
                </a:moveTo>
                <a:lnTo>
                  <a:pt x="1911879" y="1669865"/>
                </a:lnTo>
                <a:lnTo>
                  <a:pt x="2105472" y="1669865"/>
                </a:lnTo>
                <a:lnTo>
                  <a:pt x="2105472" y="1572814"/>
                </a:lnTo>
                <a:close/>
                <a:moveTo>
                  <a:pt x="177461" y="1572814"/>
                </a:moveTo>
                <a:lnTo>
                  <a:pt x="177461" y="1669865"/>
                </a:lnTo>
                <a:lnTo>
                  <a:pt x="371054" y="1669865"/>
                </a:lnTo>
                <a:lnTo>
                  <a:pt x="371054" y="1572814"/>
                </a:lnTo>
                <a:close/>
                <a:moveTo>
                  <a:pt x="1234226" y="1429463"/>
                </a:moveTo>
                <a:lnTo>
                  <a:pt x="1234226" y="1526514"/>
                </a:lnTo>
                <a:lnTo>
                  <a:pt x="1427820" y="1526514"/>
                </a:lnTo>
                <a:lnTo>
                  <a:pt x="1427820" y="1429463"/>
                </a:lnTo>
                <a:close/>
                <a:moveTo>
                  <a:pt x="846996" y="1421073"/>
                </a:moveTo>
                <a:lnTo>
                  <a:pt x="846996" y="1518124"/>
                </a:lnTo>
                <a:lnTo>
                  <a:pt x="1040590" y="1518124"/>
                </a:lnTo>
                <a:lnTo>
                  <a:pt x="1040590" y="1421073"/>
                </a:lnTo>
                <a:close/>
                <a:moveTo>
                  <a:pt x="1911879" y="1354763"/>
                </a:moveTo>
                <a:lnTo>
                  <a:pt x="1911879" y="1451814"/>
                </a:lnTo>
                <a:lnTo>
                  <a:pt x="2105472" y="1451814"/>
                </a:lnTo>
                <a:lnTo>
                  <a:pt x="2105472" y="1354763"/>
                </a:lnTo>
                <a:close/>
                <a:moveTo>
                  <a:pt x="177461" y="1354763"/>
                </a:moveTo>
                <a:lnTo>
                  <a:pt x="177461" y="1451814"/>
                </a:lnTo>
                <a:lnTo>
                  <a:pt x="371054" y="1451814"/>
                </a:lnTo>
                <a:lnTo>
                  <a:pt x="371054" y="1354763"/>
                </a:lnTo>
                <a:close/>
                <a:moveTo>
                  <a:pt x="1234226" y="1211413"/>
                </a:moveTo>
                <a:lnTo>
                  <a:pt x="1234226" y="1308464"/>
                </a:lnTo>
                <a:lnTo>
                  <a:pt x="1427820" y="1308464"/>
                </a:lnTo>
                <a:lnTo>
                  <a:pt x="1427820" y="1211413"/>
                </a:lnTo>
                <a:close/>
                <a:moveTo>
                  <a:pt x="846996" y="1203022"/>
                </a:moveTo>
                <a:lnTo>
                  <a:pt x="846996" y="1300073"/>
                </a:lnTo>
                <a:lnTo>
                  <a:pt x="1040590" y="1300073"/>
                </a:lnTo>
                <a:lnTo>
                  <a:pt x="1040590" y="1203022"/>
                </a:lnTo>
                <a:close/>
                <a:moveTo>
                  <a:pt x="1734418" y="1139329"/>
                </a:moveTo>
                <a:lnTo>
                  <a:pt x="2282933" y="1139329"/>
                </a:lnTo>
                <a:lnTo>
                  <a:pt x="2282933" y="3533253"/>
                </a:lnTo>
                <a:lnTo>
                  <a:pt x="1734418" y="3533253"/>
                </a:lnTo>
                <a:close/>
                <a:moveTo>
                  <a:pt x="0" y="1139329"/>
                </a:moveTo>
                <a:lnTo>
                  <a:pt x="548515" y="1139329"/>
                </a:lnTo>
                <a:lnTo>
                  <a:pt x="548515" y="3533253"/>
                </a:lnTo>
                <a:lnTo>
                  <a:pt x="0" y="3533253"/>
                </a:lnTo>
                <a:close/>
                <a:moveTo>
                  <a:pt x="1234226" y="993363"/>
                </a:moveTo>
                <a:lnTo>
                  <a:pt x="1234226" y="1090414"/>
                </a:lnTo>
                <a:lnTo>
                  <a:pt x="1427820" y="1090414"/>
                </a:lnTo>
                <a:lnTo>
                  <a:pt x="1427820" y="993363"/>
                </a:lnTo>
                <a:close/>
                <a:moveTo>
                  <a:pt x="846996" y="984972"/>
                </a:moveTo>
                <a:lnTo>
                  <a:pt x="846996" y="1082023"/>
                </a:lnTo>
                <a:lnTo>
                  <a:pt x="1040590" y="1082023"/>
                </a:lnTo>
                <a:lnTo>
                  <a:pt x="1040590" y="984972"/>
                </a:lnTo>
                <a:close/>
                <a:moveTo>
                  <a:pt x="1234226" y="775313"/>
                </a:moveTo>
                <a:lnTo>
                  <a:pt x="1234226" y="872363"/>
                </a:lnTo>
                <a:lnTo>
                  <a:pt x="1427820" y="872363"/>
                </a:lnTo>
                <a:lnTo>
                  <a:pt x="1427820" y="775313"/>
                </a:lnTo>
                <a:close/>
                <a:moveTo>
                  <a:pt x="846996" y="766922"/>
                </a:moveTo>
                <a:lnTo>
                  <a:pt x="846996" y="863973"/>
                </a:lnTo>
                <a:lnTo>
                  <a:pt x="1040590" y="863973"/>
                </a:lnTo>
                <a:lnTo>
                  <a:pt x="1040590" y="766922"/>
                </a:lnTo>
                <a:close/>
                <a:moveTo>
                  <a:pt x="1066723" y="0"/>
                </a:moveTo>
                <a:lnTo>
                  <a:pt x="1208094" y="0"/>
                </a:lnTo>
                <a:lnTo>
                  <a:pt x="1208094" y="319549"/>
                </a:lnTo>
                <a:lnTo>
                  <a:pt x="1331023" y="319549"/>
                </a:lnTo>
                <a:lnTo>
                  <a:pt x="1331023" y="535584"/>
                </a:lnTo>
                <a:lnTo>
                  <a:pt x="1653715" y="535584"/>
                </a:lnTo>
                <a:lnTo>
                  <a:pt x="1653715" y="3533253"/>
                </a:lnTo>
                <a:lnTo>
                  <a:pt x="1298736" y="3533253"/>
                </a:lnTo>
                <a:lnTo>
                  <a:pt x="1298736" y="2957391"/>
                </a:lnTo>
                <a:lnTo>
                  <a:pt x="976080" y="2957391"/>
                </a:lnTo>
                <a:lnTo>
                  <a:pt x="976080" y="3533253"/>
                </a:lnTo>
                <a:lnTo>
                  <a:pt x="621101" y="3533253"/>
                </a:lnTo>
                <a:lnTo>
                  <a:pt x="621101" y="535584"/>
                </a:lnTo>
                <a:lnTo>
                  <a:pt x="943793" y="535584"/>
                </a:lnTo>
                <a:lnTo>
                  <a:pt x="943793" y="319549"/>
                </a:lnTo>
                <a:lnTo>
                  <a:pt x="1066723" y="31954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862" name="Rectangle 41">
            <a:extLst>
              <a:ext uri="{FF2B5EF4-FFF2-40B4-BE49-F238E27FC236}">
                <a16:creationId xmlns:a16="http://schemas.microsoft.com/office/drawing/2014/main" id="{D0CEE4D3-F91F-4E25-81F7-6A191AE47A1C}"/>
              </a:ext>
            </a:extLst>
          </p:cNvPr>
          <p:cNvSpPr>
            <a:spLocks/>
          </p:cNvSpPr>
          <p:nvPr/>
        </p:nvSpPr>
        <p:spPr>
          <a:xfrm>
            <a:off x="1683965" y="2593393"/>
            <a:ext cx="391701" cy="391700"/>
          </a:xfrm>
          <a:custGeom>
            <a:avLst/>
            <a:gdLst/>
            <a:ahLst/>
            <a:cxnLst/>
            <a:rect l="l" t="t" r="r" b="b"/>
            <a:pathLst>
              <a:path w="3888423" h="3970014">
                <a:moveTo>
                  <a:pt x="1259577" y="2471243"/>
                </a:moveTo>
                <a:cubicBezTo>
                  <a:pt x="1293292" y="2471243"/>
                  <a:pt x="1320623" y="2543205"/>
                  <a:pt x="1320623" y="2631975"/>
                </a:cubicBezTo>
                <a:cubicBezTo>
                  <a:pt x="1320623" y="2720745"/>
                  <a:pt x="1293292" y="2792707"/>
                  <a:pt x="1259577" y="2792707"/>
                </a:cubicBezTo>
                <a:cubicBezTo>
                  <a:pt x="1225862" y="2792707"/>
                  <a:pt x="1198531" y="2720745"/>
                  <a:pt x="1198531" y="2631975"/>
                </a:cubicBezTo>
                <a:cubicBezTo>
                  <a:pt x="1198531" y="2543205"/>
                  <a:pt x="1225862" y="2471243"/>
                  <a:pt x="1259577" y="2471243"/>
                </a:cubicBezTo>
                <a:close/>
                <a:moveTo>
                  <a:pt x="1710471" y="2470362"/>
                </a:moveTo>
                <a:cubicBezTo>
                  <a:pt x="1741030" y="2470028"/>
                  <a:pt x="1768823" y="2488083"/>
                  <a:pt x="1781169" y="2516203"/>
                </a:cubicBezTo>
                <a:cubicBezTo>
                  <a:pt x="1793845" y="2545068"/>
                  <a:pt x="1787700" y="2578742"/>
                  <a:pt x="1765642" y="2601268"/>
                </a:cubicBezTo>
                <a:cubicBezTo>
                  <a:pt x="1750827" y="2616399"/>
                  <a:pt x="1730831" y="2624459"/>
                  <a:pt x="1710472" y="2623745"/>
                </a:cubicBezTo>
                <a:close/>
                <a:moveTo>
                  <a:pt x="2456093" y="2374056"/>
                </a:moveTo>
                <a:lnTo>
                  <a:pt x="2456093" y="2889893"/>
                </a:lnTo>
                <a:lnTo>
                  <a:pt x="2566690" y="2889893"/>
                </a:lnTo>
                <a:lnTo>
                  <a:pt x="2566690" y="2706284"/>
                </a:lnTo>
                <a:lnTo>
                  <a:pt x="2632197" y="2884955"/>
                </a:lnTo>
                <a:lnTo>
                  <a:pt x="2635843" y="2883618"/>
                </a:lnTo>
                <a:lnTo>
                  <a:pt x="2635843" y="2889893"/>
                </a:lnTo>
                <a:lnTo>
                  <a:pt x="2746439" y="2889893"/>
                </a:lnTo>
                <a:lnTo>
                  <a:pt x="2746439" y="2374056"/>
                </a:lnTo>
                <a:lnTo>
                  <a:pt x="2635843" y="2374056"/>
                </a:lnTo>
                <a:lnTo>
                  <a:pt x="2635843" y="2573614"/>
                </a:lnTo>
                <a:lnTo>
                  <a:pt x="2566690" y="2385000"/>
                </a:lnTo>
                <a:lnTo>
                  <a:pt x="2566690" y="2374056"/>
                </a:lnTo>
                <a:close/>
                <a:moveTo>
                  <a:pt x="2032426" y="2374056"/>
                </a:moveTo>
                <a:lnTo>
                  <a:pt x="2032426" y="2889895"/>
                </a:lnTo>
                <a:lnTo>
                  <a:pt x="2115405" y="2889895"/>
                </a:lnTo>
                <a:lnTo>
                  <a:pt x="2143023" y="2889895"/>
                </a:lnTo>
                <a:lnTo>
                  <a:pt x="2308949" y="2889895"/>
                </a:lnTo>
                <a:lnTo>
                  <a:pt x="2308949" y="2779299"/>
                </a:lnTo>
                <a:lnTo>
                  <a:pt x="2143023" y="2779299"/>
                </a:lnTo>
                <a:lnTo>
                  <a:pt x="2143023" y="2686401"/>
                </a:lnTo>
                <a:lnTo>
                  <a:pt x="2308949" y="2686401"/>
                </a:lnTo>
                <a:lnTo>
                  <a:pt x="2308949" y="2575804"/>
                </a:lnTo>
                <a:lnTo>
                  <a:pt x="2143023" y="2575804"/>
                </a:lnTo>
                <a:lnTo>
                  <a:pt x="2143023" y="2484653"/>
                </a:lnTo>
                <a:lnTo>
                  <a:pt x="2308949" y="2484653"/>
                </a:lnTo>
                <a:lnTo>
                  <a:pt x="2308949" y="2374056"/>
                </a:lnTo>
                <a:lnTo>
                  <a:pt x="2143023" y="2374056"/>
                </a:lnTo>
                <a:lnTo>
                  <a:pt x="2115405" y="2374056"/>
                </a:lnTo>
                <a:close/>
                <a:moveTo>
                  <a:pt x="1259577" y="2374056"/>
                </a:moveTo>
                <a:cubicBezTo>
                  <a:pt x="1172187" y="2374056"/>
                  <a:pt x="1101344" y="2489530"/>
                  <a:pt x="1101344" y="2631975"/>
                </a:cubicBezTo>
                <a:cubicBezTo>
                  <a:pt x="1101344" y="2774420"/>
                  <a:pt x="1172187" y="2889894"/>
                  <a:pt x="1259577" y="2889894"/>
                </a:cubicBezTo>
                <a:cubicBezTo>
                  <a:pt x="1346967" y="2889894"/>
                  <a:pt x="1417810" y="2774420"/>
                  <a:pt x="1417810" y="2631975"/>
                </a:cubicBezTo>
                <a:cubicBezTo>
                  <a:pt x="1417810" y="2489530"/>
                  <a:pt x="1346967" y="2374056"/>
                  <a:pt x="1259577" y="2374056"/>
                </a:cubicBezTo>
                <a:close/>
                <a:moveTo>
                  <a:pt x="1599876" y="2366688"/>
                </a:moveTo>
                <a:lnTo>
                  <a:pt x="1599875" y="2882524"/>
                </a:lnTo>
                <a:lnTo>
                  <a:pt x="1710472" y="2882525"/>
                </a:lnTo>
                <a:lnTo>
                  <a:pt x="1710472" y="2723975"/>
                </a:lnTo>
                <a:cubicBezTo>
                  <a:pt x="1757507" y="2725624"/>
                  <a:pt x="1803701" y="2707003"/>
                  <a:pt x="1837929" y="2672047"/>
                </a:cubicBezTo>
                <a:cubicBezTo>
                  <a:pt x="1888884" y="2620006"/>
                  <a:pt x="1903084" y="2542214"/>
                  <a:pt x="1873801" y="2475527"/>
                </a:cubicBezTo>
                <a:cubicBezTo>
                  <a:pt x="1845275" y="2410565"/>
                  <a:pt x="1781067" y="2368851"/>
                  <a:pt x="1710472" y="2369624"/>
                </a:cubicBezTo>
                <a:lnTo>
                  <a:pt x="1710471" y="2366688"/>
                </a:lnTo>
                <a:close/>
                <a:moveTo>
                  <a:pt x="920754" y="2169815"/>
                </a:moveTo>
                <a:lnTo>
                  <a:pt x="3008986" y="2169815"/>
                </a:lnTo>
                <a:lnTo>
                  <a:pt x="3008986" y="3105919"/>
                </a:lnTo>
                <a:lnTo>
                  <a:pt x="920754" y="3105919"/>
                </a:lnTo>
                <a:close/>
                <a:moveTo>
                  <a:pt x="632722" y="1985007"/>
                </a:moveTo>
                <a:lnTo>
                  <a:pt x="632722" y="3321943"/>
                </a:lnTo>
                <a:lnTo>
                  <a:pt x="3297018" y="3321943"/>
                </a:lnTo>
                <a:lnTo>
                  <a:pt x="3297018" y="1985007"/>
                </a:lnTo>
                <a:close/>
                <a:moveTo>
                  <a:pt x="2657019" y="761679"/>
                </a:moveTo>
                <a:lnTo>
                  <a:pt x="2760733" y="1606387"/>
                </a:lnTo>
                <a:lnTo>
                  <a:pt x="2761762" y="1614761"/>
                </a:lnTo>
                <a:lnTo>
                  <a:pt x="2762330" y="1614691"/>
                </a:lnTo>
                <a:cubicBezTo>
                  <a:pt x="2780335" y="1740615"/>
                  <a:pt x="2862522" y="1833408"/>
                  <a:pt x="2948897" y="1824230"/>
                </a:cubicBezTo>
                <a:cubicBezTo>
                  <a:pt x="3036464" y="1814924"/>
                  <a:pt x="3095979" y="1704243"/>
                  <a:pt x="3083047" y="1575312"/>
                </a:cubicBezTo>
                <a:lnTo>
                  <a:pt x="3083347" y="1575275"/>
                </a:lnTo>
                <a:lnTo>
                  <a:pt x="2983448" y="761679"/>
                </a:lnTo>
                <a:close/>
                <a:moveTo>
                  <a:pt x="2205921" y="761679"/>
                </a:moveTo>
                <a:lnTo>
                  <a:pt x="2264137" y="1594263"/>
                </a:lnTo>
                <a:cubicBezTo>
                  <a:pt x="2264333" y="1597068"/>
                  <a:pt x="2264530" y="1599874"/>
                  <a:pt x="2264726" y="1602679"/>
                </a:cubicBezTo>
                <a:lnTo>
                  <a:pt x="2265297" y="1602640"/>
                </a:lnTo>
                <a:cubicBezTo>
                  <a:pt x="2276686" y="1729333"/>
                  <a:pt x="2353905" y="1826300"/>
                  <a:pt x="2440641" y="1821655"/>
                </a:cubicBezTo>
                <a:cubicBezTo>
                  <a:pt x="2528577" y="1816945"/>
                  <a:pt x="2593802" y="1709530"/>
                  <a:pt x="2587636" y="1580099"/>
                </a:cubicBezTo>
                <a:lnTo>
                  <a:pt x="2587937" y="1580078"/>
                </a:lnTo>
                <a:lnTo>
                  <a:pt x="2530706" y="761679"/>
                </a:lnTo>
                <a:close/>
                <a:moveTo>
                  <a:pt x="1761700" y="761679"/>
                </a:moveTo>
                <a:cubicBezTo>
                  <a:pt x="1761699" y="1032443"/>
                  <a:pt x="1761699" y="1303208"/>
                  <a:pt x="1761698" y="1573972"/>
                </a:cubicBezTo>
                <a:lnTo>
                  <a:pt x="1761698" y="1582410"/>
                </a:lnTo>
                <a:lnTo>
                  <a:pt x="1762270" y="1582410"/>
                </a:lnTo>
                <a:cubicBezTo>
                  <a:pt x="1764795" y="1709590"/>
                  <a:pt x="1835062" y="1811707"/>
                  <a:pt x="1921910" y="1813122"/>
                </a:cubicBezTo>
                <a:cubicBezTo>
                  <a:pt x="2009960" y="1814558"/>
                  <a:pt x="2082519" y="1711955"/>
                  <a:pt x="2085398" y="1582410"/>
                </a:cubicBezTo>
                <a:lnTo>
                  <a:pt x="2085698" y="1582410"/>
                </a:lnTo>
                <a:cubicBezTo>
                  <a:pt x="2085698" y="1308834"/>
                  <a:pt x="2085698" y="1035256"/>
                  <a:pt x="2085696" y="761679"/>
                </a:cubicBezTo>
                <a:close/>
                <a:moveTo>
                  <a:pt x="3411320" y="761678"/>
                </a:moveTo>
                <a:lnTo>
                  <a:pt x="3078803" y="761679"/>
                </a:lnTo>
                <a:lnTo>
                  <a:pt x="3277545" y="1622538"/>
                </a:lnTo>
                <a:lnTo>
                  <a:pt x="3279443" y="1630759"/>
                </a:lnTo>
                <a:lnTo>
                  <a:pt x="3280000" y="1630631"/>
                </a:lnTo>
                <a:cubicBezTo>
                  <a:pt x="3311069" y="1753983"/>
                  <a:pt x="3402507" y="1837676"/>
                  <a:pt x="3487448" y="1819520"/>
                </a:cubicBezTo>
                <a:cubicBezTo>
                  <a:pt x="3573564" y="1801112"/>
                  <a:pt x="3621183" y="1684815"/>
                  <a:pt x="3594846" y="1557943"/>
                </a:cubicBezTo>
                <a:lnTo>
                  <a:pt x="3595140" y="1557876"/>
                </a:lnTo>
                <a:close/>
                <a:moveTo>
                  <a:pt x="1633002" y="761678"/>
                </a:moveTo>
                <a:lnTo>
                  <a:pt x="1308563" y="761679"/>
                </a:lnTo>
                <a:lnTo>
                  <a:pt x="1266057" y="1572672"/>
                </a:lnTo>
                <a:lnTo>
                  <a:pt x="1265616" y="1581099"/>
                </a:lnTo>
                <a:lnTo>
                  <a:pt x="1266187" y="1581128"/>
                </a:lnTo>
                <a:cubicBezTo>
                  <a:pt x="1262052" y="1708267"/>
                  <a:pt x="1326878" y="1813921"/>
                  <a:pt x="1413534" y="1819881"/>
                </a:cubicBezTo>
                <a:cubicBezTo>
                  <a:pt x="1501387" y="1825922"/>
                  <a:pt x="1579217" y="1727257"/>
                  <a:pt x="1588872" y="1598040"/>
                </a:cubicBezTo>
                <a:lnTo>
                  <a:pt x="1589172" y="1598055"/>
                </a:lnTo>
                <a:close/>
                <a:moveTo>
                  <a:pt x="863949" y="761678"/>
                </a:moveTo>
                <a:lnTo>
                  <a:pt x="765078" y="1566901"/>
                </a:lnTo>
                <a:lnTo>
                  <a:pt x="764050" y="1575275"/>
                </a:lnTo>
                <a:lnTo>
                  <a:pt x="764617" y="1575345"/>
                </a:lnTo>
                <a:cubicBezTo>
                  <a:pt x="751624" y="1701884"/>
                  <a:pt x="808922" y="1811803"/>
                  <a:pt x="894951" y="1823794"/>
                </a:cubicBezTo>
                <a:cubicBezTo>
                  <a:pt x="982168" y="1835949"/>
                  <a:pt x="1066691" y="1742953"/>
                  <a:pt x="1085336" y="1614724"/>
                </a:cubicBezTo>
                <a:lnTo>
                  <a:pt x="1085635" y="1614761"/>
                </a:lnTo>
                <a:lnTo>
                  <a:pt x="1190378" y="761679"/>
                </a:lnTo>
                <a:close/>
                <a:moveTo>
                  <a:pt x="295535" y="441623"/>
                </a:moveTo>
                <a:lnTo>
                  <a:pt x="3583899" y="441623"/>
                </a:lnTo>
                <a:cubicBezTo>
                  <a:pt x="3610412" y="441623"/>
                  <a:pt x="3631905" y="463116"/>
                  <a:pt x="3631905" y="489629"/>
                </a:cubicBezTo>
                <a:lnTo>
                  <a:pt x="3631905" y="655863"/>
                </a:lnTo>
                <a:lnTo>
                  <a:pt x="3884522" y="1666330"/>
                </a:lnTo>
                <a:cubicBezTo>
                  <a:pt x="3909974" y="1748325"/>
                  <a:pt x="3809191" y="1900953"/>
                  <a:pt x="3631905" y="1666330"/>
                </a:cubicBezTo>
                <a:lnTo>
                  <a:pt x="3631905" y="3970014"/>
                </a:lnTo>
                <a:lnTo>
                  <a:pt x="247529" y="3970014"/>
                </a:lnTo>
                <a:lnTo>
                  <a:pt x="247529" y="1768425"/>
                </a:lnTo>
                <a:cubicBezTo>
                  <a:pt x="263724" y="1795996"/>
                  <a:pt x="288366" y="1813812"/>
                  <a:pt x="317369" y="1820473"/>
                </a:cubicBezTo>
                <a:cubicBezTo>
                  <a:pt x="403196" y="1840184"/>
                  <a:pt x="495502" y="1754908"/>
                  <a:pt x="525251" y="1628793"/>
                </a:cubicBezTo>
                <a:lnTo>
                  <a:pt x="525545" y="1628855"/>
                </a:lnTo>
                <a:lnTo>
                  <a:pt x="709866" y="761679"/>
                </a:lnTo>
                <a:lnTo>
                  <a:pt x="378634" y="761679"/>
                </a:lnTo>
                <a:lnTo>
                  <a:pt x="210380" y="1553239"/>
                </a:lnTo>
                <a:lnTo>
                  <a:pt x="208625" y="1561492"/>
                </a:lnTo>
                <a:lnTo>
                  <a:pt x="209185" y="1561611"/>
                </a:lnTo>
                <a:cubicBezTo>
                  <a:pt x="202164" y="1598200"/>
                  <a:pt x="201274" y="1633895"/>
                  <a:pt x="207433" y="1666330"/>
                </a:cubicBezTo>
                <a:cubicBezTo>
                  <a:pt x="113985" y="1883037"/>
                  <a:pt x="-32319" y="1816968"/>
                  <a:pt x="6372" y="1666330"/>
                </a:cubicBezTo>
                <a:lnTo>
                  <a:pt x="249769" y="692744"/>
                </a:lnTo>
                <a:cubicBezTo>
                  <a:pt x="247993" y="689334"/>
                  <a:pt x="247529" y="685546"/>
                  <a:pt x="247529" y="681649"/>
                </a:cubicBezTo>
                <a:lnTo>
                  <a:pt x="247529" y="489629"/>
                </a:lnTo>
                <a:cubicBezTo>
                  <a:pt x="247529" y="463116"/>
                  <a:pt x="269022" y="441623"/>
                  <a:pt x="295535" y="441623"/>
                </a:cubicBezTo>
                <a:close/>
                <a:moveTo>
                  <a:pt x="307785" y="0"/>
                </a:moveTo>
                <a:lnTo>
                  <a:pt x="3571649" y="0"/>
                </a:lnTo>
                <a:cubicBezTo>
                  <a:pt x="3604927" y="0"/>
                  <a:pt x="3631905" y="26978"/>
                  <a:pt x="3631905" y="60256"/>
                </a:cubicBezTo>
                <a:lnTo>
                  <a:pt x="3631905" y="301273"/>
                </a:lnTo>
                <a:cubicBezTo>
                  <a:pt x="3631905" y="334551"/>
                  <a:pt x="3604927" y="361529"/>
                  <a:pt x="3571649" y="361529"/>
                </a:cubicBezTo>
                <a:lnTo>
                  <a:pt x="307785" y="361529"/>
                </a:lnTo>
                <a:cubicBezTo>
                  <a:pt x="274507" y="361529"/>
                  <a:pt x="247529" y="334551"/>
                  <a:pt x="247529" y="301273"/>
                </a:cubicBezTo>
                <a:lnTo>
                  <a:pt x="247529" y="60256"/>
                </a:lnTo>
                <a:cubicBezTo>
                  <a:pt x="247529" y="26978"/>
                  <a:pt x="274507" y="0"/>
                  <a:pt x="30778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863" name="Freeform: Shape 46">
            <a:extLst>
              <a:ext uri="{FF2B5EF4-FFF2-40B4-BE49-F238E27FC236}">
                <a16:creationId xmlns:a16="http://schemas.microsoft.com/office/drawing/2014/main" id="{92299175-8EE9-44FF-967B-177644E122EA}"/>
              </a:ext>
            </a:extLst>
          </p:cNvPr>
          <p:cNvSpPr/>
          <p:nvPr/>
        </p:nvSpPr>
        <p:spPr>
          <a:xfrm>
            <a:off x="711480" y="3058707"/>
            <a:ext cx="592235" cy="458401"/>
          </a:xfrm>
          <a:custGeom>
            <a:avLst/>
            <a:gdLst>
              <a:gd name="connsiteX0" fmla="*/ 1573462 w 3107713"/>
              <a:gd name="connsiteY0" fmla="*/ 1230810 h 2405430"/>
              <a:gd name="connsiteX1" fmla="*/ 1573462 w 3107713"/>
              <a:gd name="connsiteY1" fmla="*/ 1540156 h 2405430"/>
              <a:gd name="connsiteX2" fmla="*/ 1882808 w 3107713"/>
              <a:gd name="connsiteY2" fmla="*/ 1540156 h 2405430"/>
              <a:gd name="connsiteX3" fmla="*/ 1882808 w 3107713"/>
              <a:gd name="connsiteY3" fmla="*/ 1230810 h 2405430"/>
              <a:gd name="connsiteX4" fmla="*/ 1220371 w 3107713"/>
              <a:gd name="connsiteY4" fmla="*/ 1230810 h 2405430"/>
              <a:gd name="connsiteX5" fmla="*/ 1220371 w 3107713"/>
              <a:gd name="connsiteY5" fmla="*/ 1540156 h 2405430"/>
              <a:gd name="connsiteX6" fmla="*/ 1529717 w 3107713"/>
              <a:gd name="connsiteY6" fmla="*/ 1540156 h 2405430"/>
              <a:gd name="connsiteX7" fmla="*/ 1529717 w 3107713"/>
              <a:gd name="connsiteY7" fmla="*/ 1230810 h 2405430"/>
              <a:gd name="connsiteX8" fmla="*/ 1573462 w 3107713"/>
              <a:gd name="connsiteY8" fmla="*/ 861315 h 2405430"/>
              <a:gd name="connsiteX9" fmla="*/ 1573462 w 3107713"/>
              <a:gd name="connsiteY9" fmla="*/ 1170661 h 2405430"/>
              <a:gd name="connsiteX10" fmla="*/ 1882808 w 3107713"/>
              <a:gd name="connsiteY10" fmla="*/ 1170661 h 2405430"/>
              <a:gd name="connsiteX11" fmla="*/ 1882808 w 3107713"/>
              <a:gd name="connsiteY11" fmla="*/ 861315 h 2405430"/>
              <a:gd name="connsiteX12" fmla="*/ 1220371 w 3107713"/>
              <a:gd name="connsiteY12" fmla="*/ 861315 h 2405430"/>
              <a:gd name="connsiteX13" fmla="*/ 1220371 w 3107713"/>
              <a:gd name="connsiteY13" fmla="*/ 1170661 h 2405430"/>
              <a:gd name="connsiteX14" fmla="*/ 1529717 w 3107713"/>
              <a:gd name="connsiteY14" fmla="*/ 1170661 h 2405430"/>
              <a:gd name="connsiteX15" fmla="*/ 1529717 w 3107713"/>
              <a:gd name="connsiteY15" fmla="*/ 861315 h 2405430"/>
              <a:gd name="connsiteX16" fmla="*/ 1554853 w 3107713"/>
              <a:gd name="connsiteY16" fmla="*/ 0 h 2405430"/>
              <a:gd name="connsiteX17" fmla="*/ 1709041 w 3107713"/>
              <a:gd name="connsiteY17" fmla="*/ 68657 h 2405430"/>
              <a:gd name="connsiteX18" fmla="*/ 2030222 w 3107713"/>
              <a:gd name="connsiteY18" fmla="*/ 299844 h 2405430"/>
              <a:gd name="connsiteX19" fmla="*/ 2101595 w 3107713"/>
              <a:gd name="connsiteY19" fmla="*/ 268813 h 2405430"/>
              <a:gd name="connsiteX20" fmla="*/ 2241239 w 3107713"/>
              <a:gd name="connsiteY20" fmla="*/ 133823 h 2405430"/>
              <a:gd name="connsiteX21" fmla="*/ 2380880 w 3107713"/>
              <a:gd name="connsiteY21" fmla="*/ 133823 h 2405430"/>
              <a:gd name="connsiteX22" fmla="*/ 2486388 w 3107713"/>
              <a:gd name="connsiteY22" fmla="*/ 239331 h 2405430"/>
              <a:gd name="connsiteX23" fmla="*/ 2484837 w 3107713"/>
              <a:gd name="connsiteY23" fmla="*/ 526377 h 2405430"/>
              <a:gd name="connsiteX24" fmla="*/ 2571726 w 3107713"/>
              <a:gd name="connsiteY24" fmla="*/ 690844 h 2405430"/>
              <a:gd name="connsiteX25" fmla="*/ 3013930 w 3107713"/>
              <a:gd name="connsiteY25" fmla="*/ 1005818 h 2405430"/>
              <a:gd name="connsiteX26" fmla="*/ 3107024 w 3107713"/>
              <a:gd name="connsiteY26" fmla="*/ 1131497 h 2405430"/>
              <a:gd name="connsiteX27" fmla="*/ 3041858 w 3107713"/>
              <a:gd name="connsiteY27" fmla="*/ 1271140 h 2405430"/>
              <a:gd name="connsiteX28" fmla="*/ 2843256 w 3107713"/>
              <a:gd name="connsiteY28" fmla="*/ 1271140 h 2405430"/>
              <a:gd name="connsiteX29" fmla="*/ 2577934 w 3107713"/>
              <a:gd name="connsiteY29" fmla="*/ 1083398 h 2405430"/>
              <a:gd name="connsiteX30" fmla="*/ 2500354 w 3107713"/>
              <a:gd name="connsiteY30" fmla="*/ 1041505 h 2405430"/>
              <a:gd name="connsiteX31" fmla="*/ 2486388 w 3107713"/>
              <a:gd name="connsiteY31" fmla="*/ 1126841 h 2405430"/>
              <a:gd name="connsiteX32" fmla="*/ 2486388 w 3107713"/>
              <a:gd name="connsiteY32" fmla="*/ 1688518 h 2405430"/>
              <a:gd name="connsiteX33" fmla="*/ 2486388 w 3107713"/>
              <a:gd name="connsiteY33" fmla="*/ 2254849 h 2405430"/>
              <a:gd name="connsiteX34" fmla="*/ 2343642 w 3107713"/>
              <a:gd name="connsiteY34" fmla="*/ 2403802 h 2405430"/>
              <a:gd name="connsiteX35" fmla="*/ 1909197 w 3107713"/>
              <a:gd name="connsiteY35" fmla="*/ 2405353 h 2405430"/>
              <a:gd name="connsiteX36" fmla="*/ 1833168 w 3107713"/>
              <a:gd name="connsiteY36" fmla="*/ 2327773 h 2405430"/>
              <a:gd name="connsiteX37" fmla="*/ 1834722 w 3107713"/>
              <a:gd name="connsiteY37" fmla="*/ 1939875 h 2405430"/>
              <a:gd name="connsiteX38" fmla="*/ 1741625 w 3107713"/>
              <a:gd name="connsiteY38" fmla="*/ 1842124 h 2405430"/>
              <a:gd name="connsiteX39" fmla="*/ 1369244 w 3107713"/>
              <a:gd name="connsiteY39" fmla="*/ 1842124 h 2405430"/>
              <a:gd name="connsiteX40" fmla="*/ 1276150 w 3107713"/>
              <a:gd name="connsiteY40" fmla="*/ 1939875 h 2405430"/>
              <a:gd name="connsiteX41" fmla="*/ 1277701 w 3107713"/>
              <a:gd name="connsiteY41" fmla="*/ 2327773 h 2405430"/>
              <a:gd name="connsiteX42" fmla="*/ 1200121 w 3107713"/>
              <a:gd name="connsiteY42" fmla="*/ 2403802 h 2405430"/>
              <a:gd name="connsiteX43" fmla="*/ 773434 w 3107713"/>
              <a:gd name="connsiteY43" fmla="*/ 2402251 h 2405430"/>
              <a:gd name="connsiteX44" fmla="*/ 624481 w 3107713"/>
              <a:gd name="connsiteY44" fmla="*/ 2251744 h 2405430"/>
              <a:gd name="connsiteX45" fmla="*/ 622930 w 3107713"/>
              <a:gd name="connsiteY45" fmla="*/ 1111327 h 2405430"/>
              <a:gd name="connsiteX46" fmla="*/ 607413 w 3107713"/>
              <a:gd name="connsiteY46" fmla="*/ 1041505 h 2405430"/>
              <a:gd name="connsiteX47" fmla="*/ 548452 w 3107713"/>
              <a:gd name="connsiteY47" fmla="*/ 1072535 h 2405430"/>
              <a:gd name="connsiteX48" fmla="*/ 290888 w 3107713"/>
              <a:gd name="connsiteY48" fmla="*/ 1258726 h 2405430"/>
              <a:gd name="connsiteX49" fmla="*/ 152798 w 3107713"/>
              <a:gd name="connsiteY49" fmla="*/ 1300620 h 2405430"/>
              <a:gd name="connsiteX50" fmla="*/ 6947 w 3107713"/>
              <a:gd name="connsiteY50" fmla="*/ 1192009 h 2405430"/>
              <a:gd name="connsiteX51" fmla="*/ 67460 w 3107713"/>
              <a:gd name="connsiteY51" fmla="*/ 1029090 h 2405430"/>
              <a:gd name="connsiteX52" fmla="*/ 557761 w 3107713"/>
              <a:gd name="connsiteY52" fmla="*/ 675330 h 2405430"/>
              <a:gd name="connsiteX53" fmla="*/ 1401828 w 3107713"/>
              <a:gd name="connsiteY53" fmla="*/ 68657 h 2405430"/>
              <a:gd name="connsiteX54" fmla="*/ 1554853 w 3107713"/>
              <a:gd name="connsiteY54" fmla="*/ 0 h 2405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3107713" h="2405430">
                <a:moveTo>
                  <a:pt x="1573462" y="1230810"/>
                </a:moveTo>
                <a:lnTo>
                  <a:pt x="1573462" y="1540156"/>
                </a:lnTo>
                <a:lnTo>
                  <a:pt x="1882808" y="1540156"/>
                </a:lnTo>
                <a:lnTo>
                  <a:pt x="1882808" y="1230810"/>
                </a:lnTo>
                <a:close/>
                <a:moveTo>
                  <a:pt x="1220371" y="1230810"/>
                </a:moveTo>
                <a:lnTo>
                  <a:pt x="1220371" y="1540156"/>
                </a:lnTo>
                <a:lnTo>
                  <a:pt x="1529717" y="1540156"/>
                </a:lnTo>
                <a:lnTo>
                  <a:pt x="1529717" y="1230810"/>
                </a:lnTo>
                <a:close/>
                <a:moveTo>
                  <a:pt x="1573462" y="861315"/>
                </a:moveTo>
                <a:lnTo>
                  <a:pt x="1573462" y="1170661"/>
                </a:lnTo>
                <a:lnTo>
                  <a:pt x="1882808" y="1170661"/>
                </a:lnTo>
                <a:lnTo>
                  <a:pt x="1882808" y="861315"/>
                </a:lnTo>
                <a:close/>
                <a:moveTo>
                  <a:pt x="1220371" y="861315"/>
                </a:moveTo>
                <a:lnTo>
                  <a:pt x="1220371" y="1170661"/>
                </a:lnTo>
                <a:lnTo>
                  <a:pt x="1529717" y="1170661"/>
                </a:lnTo>
                <a:lnTo>
                  <a:pt x="1529717" y="861315"/>
                </a:lnTo>
                <a:close/>
                <a:moveTo>
                  <a:pt x="1554853" y="0"/>
                </a:moveTo>
                <a:cubicBezTo>
                  <a:pt x="1599267" y="0"/>
                  <a:pt x="1643875" y="22886"/>
                  <a:pt x="1709041" y="68657"/>
                </a:cubicBezTo>
                <a:cubicBezTo>
                  <a:pt x="1816101" y="144686"/>
                  <a:pt x="1923163" y="222264"/>
                  <a:pt x="2030222" y="299844"/>
                </a:cubicBezTo>
                <a:cubicBezTo>
                  <a:pt x="2075218" y="332428"/>
                  <a:pt x="2098490" y="341737"/>
                  <a:pt x="2101595" y="268813"/>
                </a:cubicBezTo>
                <a:cubicBezTo>
                  <a:pt x="2106248" y="152442"/>
                  <a:pt x="2129523" y="133823"/>
                  <a:pt x="2241239" y="133823"/>
                </a:cubicBezTo>
                <a:cubicBezTo>
                  <a:pt x="2287786" y="133823"/>
                  <a:pt x="2334333" y="133823"/>
                  <a:pt x="2380880" y="133823"/>
                </a:cubicBezTo>
                <a:cubicBezTo>
                  <a:pt x="2450702" y="133823"/>
                  <a:pt x="2486388" y="169509"/>
                  <a:pt x="2486388" y="239331"/>
                </a:cubicBezTo>
                <a:cubicBezTo>
                  <a:pt x="2486388" y="335530"/>
                  <a:pt x="2492595" y="431729"/>
                  <a:pt x="2484837" y="526377"/>
                </a:cubicBezTo>
                <a:cubicBezTo>
                  <a:pt x="2478630" y="603955"/>
                  <a:pt x="2509663" y="648951"/>
                  <a:pt x="2571726" y="690844"/>
                </a:cubicBezTo>
                <a:cubicBezTo>
                  <a:pt x="2720680" y="793250"/>
                  <a:pt x="2866528" y="900310"/>
                  <a:pt x="3013930" y="1005818"/>
                </a:cubicBezTo>
                <a:cubicBezTo>
                  <a:pt x="3058926" y="1038402"/>
                  <a:pt x="3102370" y="1069433"/>
                  <a:pt x="3107024" y="1131497"/>
                </a:cubicBezTo>
                <a:cubicBezTo>
                  <a:pt x="3111680" y="1190458"/>
                  <a:pt x="3093061" y="1240107"/>
                  <a:pt x="3041858" y="1271140"/>
                </a:cubicBezTo>
                <a:cubicBezTo>
                  <a:pt x="2976692" y="1311480"/>
                  <a:pt x="2906870" y="1313031"/>
                  <a:pt x="2843256" y="1271140"/>
                </a:cubicBezTo>
                <a:cubicBezTo>
                  <a:pt x="2753264" y="1212179"/>
                  <a:pt x="2666374" y="1145462"/>
                  <a:pt x="2577934" y="1083398"/>
                </a:cubicBezTo>
                <a:cubicBezTo>
                  <a:pt x="2553108" y="1066331"/>
                  <a:pt x="2528282" y="1029090"/>
                  <a:pt x="2500354" y="1041505"/>
                </a:cubicBezTo>
                <a:cubicBezTo>
                  <a:pt x="2469321" y="1055468"/>
                  <a:pt x="2486388" y="1097361"/>
                  <a:pt x="2486388" y="1126841"/>
                </a:cubicBezTo>
                <a:cubicBezTo>
                  <a:pt x="2484837" y="1316136"/>
                  <a:pt x="2486388" y="1502327"/>
                  <a:pt x="2486388" y="1688518"/>
                </a:cubicBezTo>
                <a:cubicBezTo>
                  <a:pt x="2486388" y="1877811"/>
                  <a:pt x="2486388" y="2065553"/>
                  <a:pt x="2486388" y="2254849"/>
                </a:cubicBezTo>
                <a:cubicBezTo>
                  <a:pt x="2486388" y="2361908"/>
                  <a:pt x="2449151" y="2402251"/>
                  <a:pt x="2343642" y="2403802"/>
                </a:cubicBezTo>
                <a:cubicBezTo>
                  <a:pt x="2199345" y="2405353"/>
                  <a:pt x="2053494" y="2402251"/>
                  <a:pt x="1909197" y="2405353"/>
                </a:cubicBezTo>
                <a:cubicBezTo>
                  <a:pt x="1851790" y="2406904"/>
                  <a:pt x="1831617" y="2385183"/>
                  <a:pt x="1833168" y="2327773"/>
                </a:cubicBezTo>
                <a:cubicBezTo>
                  <a:pt x="1836273" y="2198992"/>
                  <a:pt x="1831617" y="2068658"/>
                  <a:pt x="1834722" y="1939875"/>
                </a:cubicBezTo>
                <a:cubicBezTo>
                  <a:pt x="1836273" y="1871606"/>
                  <a:pt x="1812998" y="1840573"/>
                  <a:pt x="1741625" y="1842124"/>
                </a:cubicBezTo>
                <a:cubicBezTo>
                  <a:pt x="1617498" y="1845229"/>
                  <a:pt x="1493371" y="1845229"/>
                  <a:pt x="1369244" y="1842124"/>
                </a:cubicBezTo>
                <a:cubicBezTo>
                  <a:pt x="1296320" y="1840573"/>
                  <a:pt x="1274596" y="1873158"/>
                  <a:pt x="1276150" y="1939875"/>
                </a:cubicBezTo>
                <a:cubicBezTo>
                  <a:pt x="1279252" y="2068658"/>
                  <a:pt x="1274596" y="2198992"/>
                  <a:pt x="1277701" y="2327773"/>
                </a:cubicBezTo>
                <a:cubicBezTo>
                  <a:pt x="1279252" y="2385183"/>
                  <a:pt x="1257528" y="2405353"/>
                  <a:pt x="1200121" y="2403802"/>
                </a:cubicBezTo>
                <a:cubicBezTo>
                  <a:pt x="1057375" y="2400697"/>
                  <a:pt x="916180" y="2403802"/>
                  <a:pt x="773434" y="2402251"/>
                </a:cubicBezTo>
                <a:cubicBezTo>
                  <a:pt x="661719" y="2400697"/>
                  <a:pt x="624481" y="2363459"/>
                  <a:pt x="624481" y="2251744"/>
                </a:cubicBezTo>
                <a:cubicBezTo>
                  <a:pt x="624481" y="1871606"/>
                  <a:pt x="624481" y="1491467"/>
                  <a:pt x="622930" y="1111327"/>
                </a:cubicBezTo>
                <a:cubicBezTo>
                  <a:pt x="622930" y="1088052"/>
                  <a:pt x="636893" y="1053916"/>
                  <a:pt x="607413" y="1041505"/>
                </a:cubicBezTo>
                <a:cubicBezTo>
                  <a:pt x="585692" y="1032195"/>
                  <a:pt x="567071" y="1058572"/>
                  <a:pt x="548452" y="1072535"/>
                </a:cubicBezTo>
                <a:cubicBezTo>
                  <a:pt x="461565" y="1134599"/>
                  <a:pt x="376227" y="1195111"/>
                  <a:pt x="290888" y="1258726"/>
                </a:cubicBezTo>
                <a:cubicBezTo>
                  <a:pt x="248995" y="1289759"/>
                  <a:pt x="203999" y="1306827"/>
                  <a:pt x="152798" y="1300620"/>
                </a:cubicBezTo>
                <a:cubicBezTo>
                  <a:pt x="82976" y="1292861"/>
                  <a:pt x="27117" y="1263382"/>
                  <a:pt x="6947" y="1192009"/>
                </a:cubicBezTo>
                <a:cubicBezTo>
                  <a:pt x="-13223" y="1125289"/>
                  <a:pt x="11603" y="1069433"/>
                  <a:pt x="67460" y="1029090"/>
                </a:cubicBezTo>
                <a:cubicBezTo>
                  <a:pt x="230376" y="911170"/>
                  <a:pt x="393294" y="793250"/>
                  <a:pt x="557761" y="675330"/>
                </a:cubicBezTo>
                <a:cubicBezTo>
                  <a:pt x="838600" y="472072"/>
                  <a:pt x="1119438" y="270364"/>
                  <a:pt x="1401828" y="68657"/>
                </a:cubicBezTo>
                <a:cubicBezTo>
                  <a:pt x="1466219" y="22886"/>
                  <a:pt x="1510439" y="0"/>
                  <a:pt x="1554853" y="0"/>
                </a:cubicBezTo>
                <a:close/>
              </a:path>
            </a:pathLst>
          </a:custGeom>
          <a:solidFill>
            <a:schemeClr val="accent1"/>
          </a:solidFill>
          <a:ln w="5876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864" name="자유형: 도형 863">
            <a:extLst>
              <a:ext uri="{FF2B5EF4-FFF2-40B4-BE49-F238E27FC236}">
                <a16:creationId xmlns:a16="http://schemas.microsoft.com/office/drawing/2014/main" id="{5328E124-8935-4635-B68D-FD9B13FEB77A}"/>
              </a:ext>
            </a:extLst>
          </p:cNvPr>
          <p:cNvSpPr/>
          <p:nvPr/>
        </p:nvSpPr>
        <p:spPr>
          <a:xfrm>
            <a:off x="2990494" y="3001443"/>
            <a:ext cx="327336" cy="506612"/>
          </a:xfrm>
          <a:custGeom>
            <a:avLst/>
            <a:gdLst>
              <a:gd name="connsiteX0" fmla="*/ 1911879 w 2282933"/>
              <a:gd name="connsiteY0" fmla="*/ 3099165 h 3533253"/>
              <a:gd name="connsiteX1" fmla="*/ 1911879 w 2282933"/>
              <a:gd name="connsiteY1" fmla="*/ 3196216 h 3533253"/>
              <a:gd name="connsiteX2" fmla="*/ 2105472 w 2282933"/>
              <a:gd name="connsiteY2" fmla="*/ 3196216 h 3533253"/>
              <a:gd name="connsiteX3" fmla="*/ 2105472 w 2282933"/>
              <a:gd name="connsiteY3" fmla="*/ 3099165 h 3533253"/>
              <a:gd name="connsiteX4" fmla="*/ 177461 w 2282933"/>
              <a:gd name="connsiteY4" fmla="*/ 3099165 h 3533253"/>
              <a:gd name="connsiteX5" fmla="*/ 177461 w 2282933"/>
              <a:gd name="connsiteY5" fmla="*/ 3196216 h 3533253"/>
              <a:gd name="connsiteX6" fmla="*/ 371054 w 2282933"/>
              <a:gd name="connsiteY6" fmla="*/ 3196216 h 3533253"/>
              <a:gd name="connsiteX7" fmla="*/ 371054 w 2282933"/>
              <a:gd name="connsiteY7" fmla="*/ 3099165 h 3533253"/>
              <a:gd name="connsiteX8" fmla="*/ 1911879 w 2282933"/>
              <a:gd name="connsiteY8" fmla="*/ 2881115 h 3533253"/>
              <a:gd name="connsiteX9" fmla="*/ 1911879 w 2282933"/>
              <a:gd name="connsiteY9" fmla="*/ 2978166 h 3533253"/>
              <a:gd name="connsiteX10" fmla="*/ 2105472 w 2282933"/>
              <a:gd name="connsiteY10" fmla="*/ 2978166 h 3533253"/>
              <a:gd name="connsiteX11" fmla="*/ 2105472 w 2282933"/>
              <a:gd name="connsiteY11" fmla="*/ 2881115 h 3533253"/>
              <a:gd name="connsiteX12" fmla="*/ 177461 w 2282933"/>
              <a:gd name="connsiteY12" fmla="*/ 2881115 h 3533253"/>
              <a:gd name="connsiteX13" fmla="*/ 177461 w 2282933"/>
              <a:gd name="connsiteY13" fmla="*/ 2978166 h 3533253"/>
              <a:gd name="connsiteX14" fmla="*/ 371054 w 2282933"/>
              <a:gd name="connsiteY14" fmla="*/ 2978166 h 3533253"/>
              <a:gd name="connsiteX15" fmla="*/ 371054 w 2282933"/>
              <a:gd name="connsiteY15" fmla="*/ 2881115 h 3533253"/>
              <a:gd name="connsiteX16" fmla="*/ 1234226 w 2282933"/>
              <a:gd name="connsiteY16" fmla="*/ 2737768 h 3533253"/>
              <a:gd name="connsiteX17" fmla="*/ 1234226 w 2282933"/>
              <a:gd name="connsiteY17" fmla="*/ 2834819 h 3533253"/>
              <a:gd name="connsiteX18" fmla="*/ 1427820 w 2282933"/>
              <a:gd name="connsiteY18" fmla="*/ 2834819 h 3533253"/>
              <a:gd name="connsiteX19" fmla="*/ 1427820 w 2282933"/>
              <a:gd name="connsiteY19" fmla="*/ 2737768 h 3533253"/>
              <a:gd name="connsiteX20" fmla="*/ 846996 w 2282933"/>
              <a:gd name="connsiteY20" fmla="*/ 2729377 h 3533253"/>
              <a:gd name="connsiteX21" fmla="*/ 846996 w 2282933"/>
              <a:gd name="connsiteY21" fmla="*/ 2826428 h 3533253"/>
              <a:gd name="connsiteX22" fmla="*/ 1040590 w 2282933"/>
              <a:gd name="connsiteY22" fmla="*/ 2826428 h 3533253"/>
              <a:gd name="connsiteX23" fmla="*/ 1040590 w 2282933"/>
              <a:gd name="connsiteY23" fmla="*/ 2729377 h 3533253"/>
              <a:gd name="connsiteX24" fmla="*/ 1911879 w 2282933"/>
              <a:gd name="connsiteY24" fmla="*/ 2663064 h 3533253"/>
              <a:gd name="connsiteX25" fmla="*/ 1911879 w 2282933"/>
              <a:gd name="connsiteY25" fmla="*/ 2760115 h 3533253"/>
              <a:gd name="connsiteX26" fmla="*/ 2105472 w 2282933"/>
              <a:gd name="connsiteY26" fmla="*/ 2760115 h 3533253"/>
              <a:gd name="connsiteX27" fmla="*/ 2105472 w 2282933"/>
              <a:gd name="connsiteY27" fmla="*/ 2663064 h 3533253"/>
              <a:gd name="connsiteX28" fmla="*/ 177461 w 2282933"/>
              <a:gd name="connsiteY28" fmla="*/ 2663064 h 3533253"/>
              <a:gd name="connsiteX29" fmla="*/ 177461 w 2282933"/>
              <a:gd name="connsiteY29" fmla="*/ 2760115 h 3533253"/>
              <a:gd name="connsiteX30" fmla="*/ 371054 w 2282933"/>
              <a:gd name="connsiteY30" fmla="*/ 2760115 h 3533253"/>
              <a:gd name="connsiteX31" fmla="*/ 371054 w 2282933"/>
              <a:gd name="connsiteY31" fmla="*/ 2663064 h 3533253"/>
              <a:gd name="connsiteX32" fmla="*/ 1234226 w 2282933"/>
              <a:gd name="connsiteY32" fmla="*/ 2519714 h 3533253"/>
              <a:gd name="connsiteX33" fmla="*/ 1234226 w 2282933"/>
              <a:gd name="connsiteY33" fmla="*/ 2616765 h 3533253"/>
              <a:gd name="connsiteX34" fmla="*/ 1427820 w 2282933"/>
              <a:gd name="connsiteY34" fmla="*/ 2616765 h 3533253"/>
              <a:gd name="connsiteX35" fmla="*/ 1427820 w 2282933"/>
              <a:gd name="connsiteY35" fmla="*/ 2519714 h 3533253"/>
              <a:gd name="connsiteX36" fmla="*/ 846996 w 2282933"/>
              <a:gd name="connsiteY36" fmla="*/ 2511323 h 3533253"/>
              <a:gd name="connsiteX37" fmla="*/ 846996 w 2282933"/>
              <a:gd name="connsiteY37" fmla="*/ 2608374 h 3533253"/>
              <a:gd name="connsiteX38" fmla="*/ 1040590 w 2282933"/>
              <a:gd name="connsiteY38" fmla="*/ 2608374 h 3533253"/>
              <a:gd name="connsiteX39" fmla="*/ 1040590 w 2282933"/>
              <a:gd name="connsiteY39" fmla="*/ 2511323 h 3533253"/>
              <a:gd name="connsiteX40" fmla="*/ 1911879 w 2282933"/>
              <a:gd name="connsiteY40" fmla="*/ 2445014 h 3533253"/>
              <a:gd name="connsiteX41" fmla="*/ 1911879 w 2282933"/>
              <a:gd name="connsiteY41" fmla="*/ 2542065 h 3533253"/>
              <a:gd name="connsiteX42" fmla="*/ 2105472 w 2282933"/>
              <a:gd name="connsiteY42" fmla="*/ 2542065 h 3533253"/>
              <a:gd name="connsiteX43" fmla="*/ 2105472 w 2282933"/>
              <a:gd name="connsiteY43" fmla="*/ 2445014 h 3533253"/>
              <a:gd name="connsiteX44" fmla="*/ 177461 w 2282933"/>
              <a:gd name="connsiteY44" fmla="*/ 2445014 h 3533253"/>
              <a:gd name="connsiteX45" fmla="*/ 177461 w 2282933"/>
              <a:gd name="connsiteY45" fmla="*/ 2542065 h 3533253"/>
              <a:gd name="connsiteX46" fmla="*/ 371054 w 2282933"/>
              <a:gd name="connsiteY46" fmla="*/ 2542065 h 3533253"/>
              <a:gd name="connsiteX47" fmla="*/ 371054 w 2282933"/>
              <a:gd name="connsiteY47" fmla="*/ 2445014 h 3533253"/>
              <a:gd name="connsiteX48" fmla="*/ 1234226 w 2282933"/>
              <a:gd name="connsiteY48" fmla="*/ 2301664 h 3533253"/>
              <a:gd name="connsiteX49" fmla="*/ 1234226 w 2282933"/>
              <a:gd name="connsiteY49" fmla="*/ 2398715 h 3533253"/>
              <a:gd name="connsiteX50" fmla="*/ 1427820 w 2282933"/>
              <a:gd name="connsiteY50" fmla="*/ 2398715 h 3533253"/>
              <a:gd name="connsiteX51" fmla="*/ 1427820 w 2282933"/>
              <a:gd name="connsiteY51" fmla="*/ 2301664 h 3533253"/>
              <a:gd name="connsiteX52" fmla="*/ 846996 w 2282933"/>
              <a:gd name="connsiteY52" fmla="*/ 2293273 h 3533253"/>
              <a:gd name="connsiteX53" fmla="*/ 846996 w 2282933"/>
              <a:gd name="connsiteY53" fmla="*/ 2390324 h 3533253"/>
              <a:gd name="connsiteX54" fmla="*/ 1040590 w 2282933"/>
              <a:gd name="connsiteY54" fmla="*/ 2390324 h 3533253"/>
              <a:gd name="connsiteX55" fmla="*/ 1040590 w 2282933"/>
              <a:gd name="connsiteY55" fmla="*/ 2293273 h 3533253"/>
              <a:gd name="connsiteX56" fmla="*/ 1911879 w 2282933"/>
              <a:gd name="connsiteY56" fmla="*/ 2226964 h 3533253"/>
              <a:gd name="connsiteX57" fmla="*/ 1911879 w 2282933"/>
              <a:gd name="connsiteY57" fmla="*/ 2324015 h 3533253"/>
              <a:gd name="connsiteX58" fmla="*/ 2105472 w 2282933"/>
              <a:gd name="connsiteY58" fmla="*/ 2324015 h 3533253"/>
              <a:gd name="connsiteX59" fmla="*/ 2105472 w 2282933"/>
              <a:gd name="connsiteY59" fmla="*/ 2226964 h 3533253"/>
              <a:gd name="connsiteX60" fmla="*/ 177461 w 2282933"/>
              <a:gd name="connsiteY60" fmla="*/ 2226964 h 3533253"/>
              <a:gd name="connsiteX61" fmla="*/ 177461 w 2282933"/>
              <a:gd name="connsiteY61" fmla="*/ 2324015 h 3533253"/>
              <a:gd name="connsiteX62" fmla="*/ 371054 w 2282933"/>
              <a:gd name="connsiteY62" fmla="*/ 2324015 h 3533253"/>
              <a:gd name="connsiteX63" fmla="*/ 371054 w 2282933"/>
              <a:gd name="connsiteY63" fmla="*/ 2226964 h 3533253"/>
              <a:gd name="connsiteX64" fmla="*/ 1234226 w 2282933"/>
              <a:gd name="connsiteY64" fmla="*/ 2083614 h 3533253"/>
              <a:gd name="connsiteX65" fmla="*/ 1234226 w 2282933"/>
              <a:gd name="connsiteY65" fmla="*/ 2180664 h 3533253"/>
              <a:gd name="connsiteX66" fmla="*/ 1427820 w 2282933"/>
              <a:gd name="connsiteY66" fmla="*/ 2180664 h 3533253"/>
              <a:gd name="connsiteX67" fmla="*/ 1427820 w 2282933"/>
              <a:gd name="connsiteY67" fmla="*/ 2083614 h 3533253"/>
              <a:gd name="connsiteX68" fmla="*/ 846996 w 2282933"/>
              <a:gd name="connsiteY68" fmla="*/ 2075223 h 3533253"/>
              <a:gd name="connsiteX69" fmla="*/ 846996 w 2282933"/>
              <a:gd name="connsiteY69" fmla="*/ 2172274 h 3533253"/>
              <a:gd name="connsiteX70" fmla="*/ 1040590 w 2282933"/>
              <a:gd name="connsiteY70" fmla="*/ 2172274 h 3533253"/>
              <a:gd name="connsiteX71" fmla="*/ 1040590 w 2282933"/>
              <a:gd name="connsiteY71" fmla="*/ 2075223 h 3533253"/>
              <a:gd name="connsiteX72" fmla="*/ 1911879 w 2282933"/>
              <a:gd name="connsiteY72" fmla="*/ 2008914 h 3533253"/>
              <a:gd name="connsiteX73" fmla="*/ 1911879 w 2282933"/>
              <a:gd name="connsiteY73" fmla="*/ 2105965 h 3533253"/>
              <a:gd name="connsiteX74" fmla="*/ 2105472 w 2282933"/>
              <a:gd name="connsiteY74" fmla="*/ 2105965 h 3533253"/>
              <a:gd name="connsiteX75" fmla="*/ 2105472 w 2282933"/>
              <a:gd name="connsiteY75" fmla="*/ 2008914 h 3533253"/>
              <a:gd name="connsiteX76" fmla="*/ 177461 w 2282933"/>
              <a:gd name="connsiteY76" fmla="*/ 2008914 h 3533253"/>
              <a:gd name="connsiteX77" fmla="*/ 177461 w 2282933"/>
              <a:gd name="connsiteY77" fmla="*/ 2105965 h 3533253"/>
              <a:gd name="connsiteX78" fmla="*/ 371054 w 2282933"/>
              <a:gd name="connsiteY78" fmla="*/ 2105965 h 3533253"/>
              <a:gd name="connsiteX79" fmla="*/ 371054 w 2282933"/>
              <a:gd name="connsiteY79" fmla="*/ 2008914 h 3533253"/>
              <a:gd name="connsiteX80" fmla="*/ 1234226 w 2282933"/>
              <a:gd name="connsiteY80" fmla="*/ 1865563 h 3533253"/>
              <a:gd name="connsiteX81" fmla="*/ 1234226 w 2282933"/>
              <a:gd name="connsiteY81" fmla="*/ 1962614 h 3533253"/>
              <a:gd name="connsiteX82" fmla="*/ 1427820 w 2282933"/>
              <a:gd name="connsiteY82" fmla="*/ 1962614 h 3533253"/>
              <a:gd name="connsiteX83" fmla="*/ 1427820 w 2282933"/>
              <a:gd name="connsiteY83" fmla="*/ 1865563 h 3533253"/>
              <a:gd name="connsiteX84" fmla="*/ 846996 w 2282933"/>
              <a:gd name="connsiteY84" fmla="*/ 1857173 h 3533253"/>
              <a:gd name="connsiteX85" fmla="*/ 846996 w 2282933"/>
              <a:gd name="connsiteY85" fmla="*/ 1954224 h 3533253"/>
              <a:gd name="connsiteX86" fmla="*/ 1040590 w 2282933"/>
              <a:gd name="connsiteY86" fmla="*/ 1954224 h 3533253"/>
              <a:gd name="connsiteX87" fmla="*/ 1040590 w 2282933"/>
              <a:gd name="connsiteY87" fmla="*/ 1857173 h 3533253"/>
              <a:gd name="connsiteX88" fmla="*/ 1911879 w 2282933"/>
              <a:gd name="connsiteY88" fmla="*/ 1790864 h 3533253"/>
              <a:gd name="connsiteX89" fmla="*/ 1911879 w 2282933"/>
              <a:gd name="connsiteY89" fmla="*/ 1887915 h 3533253"/>
              <a:gd name="connsiteX90" fmla="*/ 2105472 w 2282933"/>
              <a:gd name="connsiteY90" fmla="*/ 1887915 h 3533253"/>
              <a:gd name="connsiteX91" fmla="*/ 2105472 w 2282933"/>
              <a:gd name="connsiteY91" fmla="*/ 1790864 h 3533253"/>
              <a:gd name="connsiteX92" fmla="*/ 177461 w 2282933"/>
              <a:gd name="connsiteY92" fmla="*/ 1790864 h 3533253"/>
              <a:gd name="connsiteX93" fmla="*/ 177461 w 2282933"/>
              <a:gd name="connsiteY93" fmla="*/ 1887915 h 3533253"/>
              <a:gd name="connsiteX94" fmla="*/ 371054 w 2282933"/>
              <a:gd name="connsiteY94" fmla="*/ 1887915 h 3533253"/>
              <a:gd name="connsiteX95" fmla="*/ 371054 w 2282933"/>
              <a:gd name="connsiteY95" fmla="*/ 1790864 h 3533253"/>
              <a:gd name="connsiteX96" fmla="*/ 1234226 w 2282933"/>
              <a:gd name="connsiteY96" fmla="*/ 1647513 h 3533253"/>
              <a:gd name="connsiteX97" fmla="*/ 1234226 w 2282933"/>
              <a:gd name="connsiteY97" fmla="*/ 1744564 h 3533253"/>
              <a:gd name="connsiteX98" fmla="*/ 1427820 w 2282933"/>
              <a:gd name="connsiteY98" fmla="*/ 1744564 h 3533253"/>
              <a:gd name="connsiteX99" fmla="*/ 1427820 w 2282933"/>
              <a:gd name="connsiteY99" fmla="*/ 1647513 h 3533253"/>
              <a:gd name="connsiteX100" fmla="*/ 846996 w 2282933"/>
              <a:gd name="connsiteY100" fmla="*/ 1639123 h 3533253"/>
              <a:gd name="connsiteX101" fmla="*/ 846996 w 2282933"/>
              <a:gd name="connsiteY101" fmla="*/ 1736174 h 3533253"/>
              <a:gd name="connsiteX102" fmla="*/ 1040590 w 2282933"/>
              <a:gd name="connsiteY102" fmla="*/ 1736174 h 3533253"/>
              <a:gd name="connsiteX103" fmla="*/ 1040590 w 2282933"/>
              <a:gd name="connsiteY103" fmla="*/ 1639123 h 3533253"/>
              <a:gd name="connsiteX104" fmla="*/ 1911879 w 2282933"/>
              <a:gd name="connsiteY104" fmla="*/ 1572814 h 3533253"/>
              <a:gd name="connsiteX105" fmla="*/ 1911879 w 2282933"/>
              <a:gd name="connsiteY105" fmla="*/ 1669865 h 3533253"/>
              <a:gd name="connsiteX106" fmla="*/ 2105472 w 2282933"/>
              <a:gd name="connsiteY106" fmla="*/ 1669865 h 3533253"/>
              <a:gd name="connsiteX107" fmla="*/ 2105472 w 2282933"/>
              <a:gd name="connsiteY107" fmla="*/ 1572814 h 3533253"/>
              <a:gd name="connsiteX108" fmla="*/ 177461 w 2282933"/>
              <a:gd name="connsiteY108" fmla="*/ 1572814 h 3533253"/>
              <a:gd name="connsiteX109" fmla="*/ 177461 w 2282933"/>
              <a:gd name="connsiteY109" fmla="*/ 1669865 h 3533253"/>
              <a:gd name="connsiteX110" fmla="*/ 371054 w 2282933"/>
              <a:gd name="connsiteY110" fmla="*/ 1669865 h 3533253"/>
              <a:gd name="connsiteX111" fmla="*/ 371054 w 2282933"/>
              <a:gd name="connsiteY111" fmla="*/ 1572814 h 3533253"/>
              <a:gd name="connsiteX112" fmla="*/ 1234226 w 2282933"/>
              <a:gd name="connsiteY112" fmla="*/ 1429463 h 3533253"/>
              <a:gd name="connsiteX113" fmla="*/ 1234226 w 2282933"/>
              <a:gd name="connsiteY113" fmla="*/ 1526514 h 3533253"/>
              <a:gd name="connsiteX114" fmla="*/ 1427820 w 2282933"/>
              <a:gd name="connsiteY114" fmla="*/ 1526514 h 3533253"/>
              <a:gd name="connsiteX115" fmla="*/ 1427820 w 2282933"/>
              <a:gd name="connsiteY115" fmla="*/ 1429463 h 3533253"/>
              <a:gd name="connsiteX116" fmla="*/ 846996 w 2282933"/>
              <a:gd name="connsiteY116" fmla="*/ 1421073 h 3533253"/>
              <a:gd name="connsiteX117" fmla="*/ 846996 w 2282933"/>
              <a:gd name="connsiteY117" fmla="*/ 1518124 h 3533253"/>
              <a:gd name="connsiteX118" fmla="*/ 1040590 w 2282933"/>
              <a:gd name="connsiteY118" fmla="*/ 1518124 h 3533253"/>
              <a:gd name="connsiteX119" fmla="*/ 1040590 w 2282933"/>
              <a:gd name="connsiteY119" fmla="*/ 1421073 h 3533253"/>
              <a:gd name="connsiteX120" fmla="*/ 1911879 w 2282933"/>
              <a:gd name="connsiteY120" fmla="*/ 1354763 h 3533253"/>
              <a:gd name="connsiteX121" fmla="*/ 1911879 w 2282933"/>
              <a:gd name="connsiteY121" fmla="*/ 1451814 h 3533253"/>
              <a:gd name="connsiteX122" fmla="*/ 2105472 w 2282933"/>
              <a:gd name="connsiteY122" fmla="*/ 1451814 h 3533253"/>
              <a:gd name="connsiteX123" fmla="*/ 2105472 w 2282933"/>
              <a:gd name="connsiteY123" fmla="*/ 1354763 h 3533253"/>
              <a:gd name="connsiteX124" fmla="*/ 177461 w 2282933"/>
              <a:gd name="connsiteY124" fmla="*/ 1354763 h 3533253"/>
              <a:gd name="connsiteX125" fmla="*/ 177461 w 2282933"/>
              <a:gd name="connsiteY125" fmla="*/ 1451814 h 3533253"/>
              <a:gd name="connsiteX126" fmla="*/ 371054 w 2282933"/>
              <a:gd name="connsiteY126" fmla="*/ 1451814 h 3533253"/>
              <a:gd name="connsiteX127" fmla="*/ 371054 w 2282933"/>
              <a:gd name="connsiteY127" fmla="*/ 1354763 h 3533253"/>
              <a:gd name="connsiteX128" fmla="*/ 1234226 w 2282933"/>
              <a:gd name="connsiteY128" fmla="*/ 1211413 h 3533253"/>
              <a:gd name="connsiteX129" fmla="*/ 1234226 w 2282933"/>
              <a:gd name="connsiteY129" fmla="*/ 1308464 h 3533253"/>
              <a:gd name="connsiteX130" fmla="*/ 1427820 w 2282933"/>
              <a:gd name="connsiteY130" fmla="*/ 1308464 h 3533253"/>
              <a:gd name="connsiteX131" fmla="*/ 1427820 w 2282933"/>
              <a:gd name="connsiteY131" fmla="*/ 1211413 h 3533253"/>
              <a:gd name="connsiteX132" fmla="*/ 846996 w 2282933"/>
              <a:gd name="connsiteY132" fmla="*/ 1203022 h 3533253"/>
              <a:gd name="connsiteX133" fmla="*/ 846996 w 2282933"/>
              <a:gd name="connsiteY133" fmla="*/ 1300073 h 3533253"/>
              <a:gd name="connsiteX134" fmla="*/ 1040590 w 2282933"/>
              <a:gd name="connsiteY134" fmla="*/ 1300073 h 3533253"/>
              <a:gd name="connsiteX135" fmla="*/ 1040590 w 2282933"/>
              <a:gd name="connsiteY135" fmla="*/ 1203022 h 3533253"/>
              <a:gd name="connsiteX136" fmla="*/ 1734418 w 2282933"/>
              <a:gd name="connsiteY136" fmla="*/ 1139329 h 3533253"/>
              <a:gd name="connsiteX137" fmla="*/ 2282933 w 2282933"/>
              <a:gd name="connsiteY137" fmla="*/ 1139329 h 3533253"/>
              <a:gd name="connsiteX138" fmla="*/ 2282933 w 2282933"/>
              <a:gd name="connsiteY138" fmla="*/ 3533253 h 3533253"/>
              <a:gd name="connsiteX139" fmla="*/ 1734418 w 2282933"/>
              <a:gd name="connsiteY139" fmla="*/ 3533253 h 3533253"/>
              <a:gd name="connsiteX140" fmla="*/ 0 w 2282933"/>
              <a:gd name="connsiteY140" fmla="*/ 1139329 h 3533253"/>
              <a:gd name="connsiteX141" fmla="*/ 548515 w 2282933"/>
              <a:gd name="connsiteY141" fmla="*/ 1139329 h 3533253"/>
              <a:gd name="connsiteX142" fmla="*/ 548515 w 2282933"/>
              <a:gd name="connsiteY142" fmla="*/ 3533253 h 3533253"/>
              <a:gd name="connsiteX143" fmla="*/ 0 w 2282933"/>
              <a:gd name="connsiteY143" fmla="*/ 3533253 h 3533253"/>
              <a:gd name="connsiteX144" fmla="*/ 1234226 w 2282933"/>
              <a:gd name="connsiteY144" fmla="*/ 993363 h 3533253"/>
              <a:gd name="connsiteX145" fmla="*/ 1234226 w 2282933"/>
              <a:gd name="connsiteY145" fmla="*/ 1090414 h 3533253"/>
              <a:gd name="connsiteX146" fmla="*/ 1427820 w 2282933"/>
              <a:gd name="connsiteY146" fmla="*/ 1090414 h 3533253"/>
              <a:gd name="connsiteX147" fmla="*/ 1427820 w 2282933"/>
              <a:gd name="connsiteY147" fmla="*/ 993363 h 3533253"/>
              <a:gd name="connsiteX148" fmla="*/ 846996 w 2282933"/>
              <a:gd name="connsiteY148" fmla="*/ 984972 h 3533253"/>
              <a:gd name="connsiteX149" fmla="*/ 846996 w 2282933"/>
              <a:gd name="connsiteY149" fmla="*/ 1082023 h 3533253"/>
              <a:gd name="connsiteX150" fmla="*/ 1040590 w 2282933"/>
              <a:gd name="connsiteY150" fmla="*/ 1082023 h 3533253"/>
              <a:gd name="connsiteX151" fmla="*/ 1040590 w 2282933"/>
              <a:gd name="connsiteY151" fmla="*/ 984972 h 3533253"/>
              <a:gd name="connsiteX152" fmla="*/ 1234226 w 2282933"/>
              <a:gd name="connsiteY152" fmla="*/ 775313 h 3533253"/>
              <a:gd name="connsiteX153" fmla="*/ 1234226 w 2282933"/>
              <a:gd name="connsiteY153" fmla="*/ 872363 h 3533253"/>
              <a:gd name="connsiteX154" fmla="*/ 1427820 w 2282933"/>
              <a:gd name="connsiteY154" fmla="*/ 872363 h 3533253"/>
              <a:gd name="connsiteX155" fmla="*/ 1427820 w 2282933"/>
              <a:gd name="connsiteY155" fmla="*/ 775313 h 3533253"/>
              <a:gd name="connsiteX156" fmla="*/ 846996 w 2282933"/>
              <a:gd name="connsiteY156" fmla="*/ 766922 h 3533253"/>
              <a:gd name="connsiteX157" fmla="*/ 846996 w 2282933"/>
              <a:gd name="connsiteY157" fmla="*/ 863973 h 3533253"/>
              <a:gd name="connsiteX158" fmla="*/ 1040590 w 2282933"/>
              <a:gd name="connsiteY158" fmla="*/ 863973 h 3533253"/>
              <a:gd name="connsiteX159" fmla="*/ 1040590 w 2282933"/>
              <a:gd name="connsiteY159" fmla="*/ 766922 h 3533253"/>
              <a:gd name="connsiteX160" fmla="*/ 1066723 w 2282933"/>
              <a:gd name="connsiteY160" fmla="*/ 0 h 3533253"/>
              <a:gd name="connsiteX161" fmla="*/ 1208094 w 2282933"/>
              <a:gd name="connsiteY161" fmla="*/ 0 h 3533253"/>
              <a:gd name="connsiteX162" fmla="*/ 1208094 w 2282933"/>
              <a:gd name="connsiteY162" fmla="*/ 319549 h 3533253"/>
              <a:gd name="connsiteX163" fmla="*/ 1331023 w 2282933"/>
              <a:gd name="connsiteY163" fmla="*/ 319549 h 3533253"/>
              <a:gd name="connsiteX164" fmla="*/ 1331023 w 2282933"/>
              <a:gd name="connsiteY164" fmla="*/ 535584 h 3533253"/>
              <a:gd name="connsiteX165" fmla="*/ 1653715 w 2282933"/>
              <a:gd name="connsiteY165" fmla="*/ 535584 h 3533253"/>
              <a:gd name="connsiteX166" fmla="*/ 1653715 w 2282933"/>
              <a:gd name="connsiteY166" fmla="*/ 3533253 h 3533253"/>
              <a:gd name="connsiteX167" fmla="*/ 1298736 w 2282933"/>
              <a:gd name="connsiteY167" fmla="*/ 3533253 h 3533253"/>
              <a:gd name="connsiteX168" fmla="*/ 1298736 w 2282933"/>
              <a:gd name="connsiteY168" fmla="*/ 2957391 h 3533253"/>
              <a:gd name="connsiteX169" fmla="*/ 976080 w 2282933"/>
              <a:gd name="connsiteY169" fmla="*/ 2957391 h 3533253"/>
              <a:gd name="connsiteX170" fmla="*/ 976080 w 2282933"/>
              <a:gd name="connsiteY170" fmla="*/ 3533253 h 3533253"/>
              <a:gd name="connsiteX171" fmla="*/ 621101 w 2282933"/>
              <a:gd name="connsiteY171" fmla="*/ 3533253 h 3533253"/>
              <a:gd name="connsiteX172" fmla="*/ 621101 w 2282933"/>
              <a:gd name="connsiteY172" fmla="*/ 535584 h 3533253"/>
              <a:gd name="connsiteX173" fmla="*/ 943793 w 2282933"/>
              <a:gd name="connsiteY173" fmla="*/ 535584 h 3533253"/>
              <a:gd name="connsiteX174" fmla="*/ 943793 w 2282933"/>
              <a:gd name="connsiteY174" fmla="*/ 319549 h 3533253"/>
              <a:gd name="connsiteX175" fmla="*/ 1066723 w 2282933"/>
              <a:gd name="connsiteY175" fmla="*/ 319549 h 35332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282933" h="3533253">
                <a:moveTo>
                  <a:pt x="1911879" y="3099165"/>
                </a:moveTo>
                <a:lnTo>
                  <a:pt x="1911879" y="3196216"/>
                </a:lnTo>
                <a:lnTo>
                  <a:pt x="2105472" y="3196216"/>
                </a:lnTo>
                <a:lnTo>
                  <a:pt x="2105472" y="3099165"/>
                </a:lnTo>
                <a:close/>
                <a:moveTo>
                  <a:pt x="177461" y="3099165"/>
                </a:moveTo>
                <a:lnTo>
                  <a:pt x="177461" y="3196216"/>
                </a:lnTo>
                <a:lnTo>
                  <a:pt x="371054" y="3196216"/>
                </a:lnTo>
                <a:lnTo>
                  <a:pt x="371054" y="3099165"/>
                </a:lnTo>
                <a:close/>
                <a:moveTo>
                  <a:pt x="1911879" y="2881115"/>
                </a:moveTo>
                <a:lnTo>
                  <a:pt x="1911879" y="2978166"/>
                </a:lnTo>
                <a:lnTo>
                  <a:pt x="2105472" y="2978166"/>
                </a:lnTo>
                <a:lnTo>
                  <a:pt x="2105472" y="2881115"/>
                </a:lnTo>
                <a:close/>
                <a:moveTo>
                  <a:pt x="177461" y="2881115"/>
                </a:moveTo>
                <a:lnTo>
                  <a:pt x="177461" y="2978166"/>
                </a:lnTo>
                <a:lnTo>
                  <a:pt x="371054" y="2978166"/>
                </a:lnTo>
                <a:lnTo>
                  <a:pt x="371054" y="2881115"/>
                </a:lnTo>
                <a:close/>
                <a:moveTo>
                  <a:pt x="1234226" y="2737768"/>
                </a:moveTo>
                <a:lnTo>
                  <a:pt x="1234226" y="2834819"/>
                </a:lnTo>
                <a:lnTo>
                  <a:pt x="1427820" y="2834819"/>
                </a:lnTo>
                <a:lnTo>
                  <a:pt x="1427820" y="2737768"/>
                </a:lnTo>
                <a:close/>
                <a:moveTo>
                  <a:pt x="846996" y="2729377"/>
                </a:moveTo>
                <a:lnTo>
                  <a:pt x="846996" y="2826428"/>
                </a:lnTo>
                <a:lnTo>
                  <a:pt x="1040590" y="2826428"/>
                </a:lnTo>
                <a:lnTo>
                  <a:pt x="1040590" y="2729377"/>
                </a:lnTo>
                <a:close/>
                <a:moveTo>
                  <a:pt x="1911879" y="2663064"/>
                </a:moveTo>
                <a:lnTo>
                  <a:pt x="1911879" y="2760115"/>
                </a:lnTo>
                <a:lnTo>
                  <a:pt x="2105472" y="2760115"/>
                </a:lnTo>
                <a:lnTo>
                  <a:pt x="2105472" y="2663064"/>
                </a:lnTo>
                <a:close/>
                <a:moveTo>
                  <a:pt x="177461" y="2663064"/>
                </a:moveTo>
                <a:lnTo>
                  <a:pt x="177461" y="2760115"/>
                </a:lnTo>
                <a:lnTo>
                  <a:pt x="371054" y="2760115"/>
                </a:lnTo>
                <a:lnTo>
                  <a:pt x="371054" y="2663064"/>
                </a:lnTo>
                <a:close/>
                <a:moveTo>
                  <a:pt x="1234226" y="2519714"/>
                </a:moveTo>
                <a:lnTo>
                  <a:pt x="1234226" y="2616765"/>
                </a:lnTo>
                <a:lnTo>
                  <a:pt x="1427820" y="2616765"/>
                </a:lnTo>
                <a:lnTo>
                  <a:pt x="1427820" y="2519714"/>
                </a:lnTo>
                <a:close/>
                <a:moveTo>
                  <a:pt x="846996" y="2511323"/>
                </a:moveTo>
                <a:lnTo>
                  <a:pt x="846996" y="2608374"/>
                </a:lnTo>
                <a:lnTo>
                  <a:pt x="1040590" y="2608374"/>
                </a:lnTo>
                <a:lnTo>
                  <a:pt x="1040590" y="2511323"/>
                </a:lnTo>
                <a:close/>
                <a:moveTo>
                  <a:pt x="1911879" y="2445014"/>
                </a:moveTo>
                <a:lnTo>
                  <a:pt x="1911879" y="2542065"/>
                </a:lnTo>
                <a:lnTo>
                  <a:pt x="2105472" y="2542065"/>
                </a:lnTo>
                <a:lnTo>
                  <a:pt x="2105472" y="2445014"/>
                </a:lnTo>
                <a:close/>
                <a:moveTo>
                  <a:pt x="177461" y="2445014"/>
                </a:moveTo>
                <a:lnTo>
                  <a:pt x="177461" y="2542065"/>
                </a:lnTo>
                <a:lnTo>
                  <a:pt x="371054" y="2542065"/>
                </a:lnTo>
                <a:lnTo>
                  <a:pt x="371054" y="2445014"/>
                </a:lnTo>
                <a:close/>
                <a:moveTo>
                  <a:pt x="1234226" y="2301664"/>
                </a:moveTo>
                <a:lnTo>
                  <a:pt x="1234226" y="2398715"/>
                </a:lnTo>
                <a:lnTo>
                  <a:pt x="1427820" y="2398715"/>
                </a:lnTo>
                <a:lnTo>
                  <a:pt x="1427820" y="2301664"/>
                </a:lnTo>
                <a:close/>
                <a:moveTo>
                  <a:pt x="846996" y="2293273"/>
                </a:moveTo>
                <a:lnTo>
                  <a:pt x="846996" y="2390324"/>
                </a:lnTo>
                <a:lnTo>
                  <a:pt x="1040590" y="2390324"/>
                </a:lnTo>
                <a:lnTo>
                  <a:pt x="1040590" y="2293273"/>
                </a:lnTo>
                <a:close/>
                <a:moveTo>
                  <a:pt x="1911879" y="2226964"/>
                </a:moveTo>
                <a:lnTo>
                  <a:pt x="1911879" y="2324015"/>
                </a:lnTo>
                <a:lnTo>
                  <a:pt x="2105472" y="2324015"/>
                </a:lnTo>
                <a:lnTo>
                  <a:pt x="2105472" y="2226964"/>
                </a:lnTo>
                <a:close/>
                <a:moveTo>
                  <a:pt x="177461" y="2226964"/>
                </a:moveTo>
                <a:lnTo>
                  <a:pt x="177461" y="2324015"/>
                </a:lnTo>
                <a:lnTo>
                  <a:pt x="371054" y="2324015"/>
                </a:lnTo>
                <a:lnTo>
                  <a:pt x="371054" y="2226964"/>
                </a:lnTo>
                <a:close/>
                <a:moveTo>
                  <a:pt x="1234226" y="2083614"/>
                </a:moveTo>
                <a:lnTo>
                  <a:pt x="1234226" y="2180664"/>
                </a:lnTo>
                <a:lnTo>
                  <a:pt x="1427820" y="2180664"/>
                </a:lnTo>
                <a:lnTo>
                  <a:pt x="1427820" y="2083614"/>
                </a:lnTo>
                <a:close/>
                <a:moveTo>
                  <a:pt x="846996" y="2075223"/>
                </a:moveTo>
                <a:lnTo>
                  <a:pt x="846996" y="2172274"/>
                </a:lnTo>
                <a:lnTo>
                  <a:pt x="1040590" y="2172274"/>
                </a:lnTo>
                <a:lnTo>
                  <a:pt x="1040590" y="2075223"/>
                </a:lnTo>
                <a:close/>
                <a:moveTo>
                  <a:pt x="1911879" y="2008914"/>
                </a:moveTo>
                <a:lnTo>
                  <a:pt x="1911879" y="2105965"/>
                </a:lnTo>
                <a:lnTo>
                  <a:pt x="2105472" y="2105965"/>
                </a:lnTo>
                <a:lnTo>
                  <a:pt x="2105472" y="2008914"/>
                </a:lnTo>
                <a:close/>
                <a:moveTo>
                  <a:pt x="177461" y="2008914"/>
                </a:moveTo>
                <a:lnTo>
                  <a:pt x="177461" y="2105965"/>
                </a:lnTo>
                <a:lnTo>
                  <a:pt x="371054" y="2105965"/>
                </a:lnTo>
                <a:lnTo>
                  <a:pt x="371054" y="2008914"/>
                </a:lnTo>
                <a:close/>
                <a:moveTo>
                  <a:pt x="1234226" y="1865563"/>
                </a:moveTo>
                <a:lnTo>
                  <a:pt x="1234226" y="1962614"/>
                </a:lnTo>
                <a:lnTo>
                  <a:pt x="1427820" y="1962614"/>
                </a:lnTo>
                <a:lnTo>
                  <a:pt x="1427820" y="1865563"/>
                </a:lnTo>
                <a:close/>
                <a:moveTo>
                  <a:pt x="846996" y="1857173"/>
                </a:moveTo>
                <a:lnTo>
                  <a:pt x="846996" y="1954224"/>
                </a:lnTo>
                <a:lnTo>
                  <a:pt x="1040590" y="1954224"/>
                </a:lnTo>
                <a:lnTo>
                  <a:pt x="1040590" y="1857173"/>
                </a:lnTo>
                <a:close/>
                <a:moveTo>
                  <a:pt x="1911879" y="1790864"/>
                </a:moveTo>
                <a:lnTo>
                  <a:pt x="1911879" y="1887915"/>
                </a:lnTo>
                <a:lnTo>
                  <a:pt x="2105472" y="1887915"/>
                </a:lnTo>
                <a:lnTo>
                  <a:pt x="2105472" y="1790864"/>
                </a:lnTo>
                <a:close/>
                <a:moveTo>
                  <a:pt x="177461" y="1790864"/>
                </a:moveTo>
                <a:lnTo>
                  <a:pt x="177461" y="1887915"/>
                </a:lnTo>
                <a:lnTo>
                  <a:pt x="371054" y="1887915"/>
                </a:lnTo>
                <a:lnTo>
                  <a:pt x="371054" y="1790864"/>
                </a:lnTo>
                <a:close/>
                <a:moveTo>
                  <a:pt x="1234226" y="1647513"/>
                </a:moveTo>
                <a:lnTo>
                  <a:pt x="1234226" y="1744564"/>
                </a:lnTo>
                <a:lnTo>
                  <a:pt x="1427820" y="1744564"/>
                </a:lnTo>
                <a:lnTo>
                  <a:pt x="1427820" y="1647513"/>
                </a:lnTo>
                <a:close/>
                <a:moveTo>
                  <a:pt x="846996" y="1639123"/>
                </a:moveTo>
                <a:lnTo>
                  <a:pt x="846996" y="1736174"/>
                </a:lnTo>
                <a:lnTo>
                  <a:pt x="1040590" y="1736174"/>
                </a:lnTo>
                <a:lnTo>
                  <a:pt x="1040590" y="1639123"/>
                </a:lnTo>
                <a:close/>
                <a:moveTo>
                  <a:pt x="1911879" y="1572814"/>
                </a:moveTo>
                <a:lnTo>
                  <a:pt x="1911879" y="1669865"/>
                </a:lnTo>
                <a:lnTo>
                  <a:pt x="2105472" y="1669865"/>
                </a:lnTo>
                <a:lnTo>
                  <a:pt x="2105472" y="1572814"/>
                </a:lnTo>
                <a:close/>
                <a:moveTo>
                  <a:pt x="177461" y="1572814"/>
                </a:moveTo>
                <a:lnTo>
                  <a:pt x="177461" y="1669865"/>
                </a:lnTo>
                <a:lnTo>
                  <a:pt x="371054" y="1669865"/>
                </a:lnTo>
                <a:lnTo>
                  <a:pt x="371054" y="1572814"/>
                </a:lnTo>
                <a:close/>
                <a:moveTo>
                  <a:pt x="1234226" y="1429463"/>
                </a:moveTo>
                <a:lnTo>
                  <a:pt x="1234226" y="1526514"/>
                </a:lnTo>
                <a:lnTo>
                  <a:pt x="1427820" y="1526514"/>
                </a:lnTo>
                <a:lnTo>
                  <a:pt x="1427820" y="1429463"/>
                </a:lnTo>
                <a:close/>
                <a:moveTo>
                  <a:pt x="846996" y="1421073"/>
                </a:moveTo>
                <a:lnTo>
                  <a:pt x="846996" y="1518124"/>
                </a:lnTo>
                <a:lnTo>
                  <a:pt x="1040590" y="1518124"/>
                </a:lnTo>
                <a:lnTo>
                  <a:pt x="1040590" y="1421073"/>
                </a:lnTo>
                <a:close/>
                <a:moveTo>
                  <a:pt x="1911879" y="1354763"/>
                </a:moveTo>
                <a:lnTo>
                  <a:pt x="1911879" y="1451814"/>
                </a:lnTo>
                <a:lnTo>
                  <a:pt x="2105472" y="1451814"/>
                </a:lnTo>
                <a:lnTo>
                  <a:pt x="2105472" y="1354763"/>
                </a:lnTo>
                <a:close/>
                <a:moveTo>
                  <a:pt x="177461" y="1354763"/>
                </a:moveTo>
                <a:lnTo>
                  <a:pt x="177461" y="1451814"/>
                </a:lnTo>
                <a:lnTo>
                  <a:pt x="371054" y="1451814"/>
                </a:lnTo>
                <a:lnTo>
                  <a:pt x="371054" y="1354763"/>
                </a:lnTo>
                <a:close/>
                <a:moveTo>
                  <a:pt x="1234226" y="1211413"/>
                </a:moveTo>
                <a:lnTo>
                  <a:pt x="1234226" y="1308464"/>
                </a:lnTo>
                <a:lnTo>
                  <a:pt x="1427820" y="1308464"/>
                </a:lnTo>
                <a:lnTo>
                  <a:pt x="1427820" y="1211413"/>
                </a:lnTo>
                <a:close/>
                <a:moveTo>
                  <a:pt x="846996" y="1203022"/>
                </a:moveTo>
                <a:lnTo>
                  <a:pt x="846996" y="1300073"/>
                </a:lnTo>
                <a:lnTo>
                  <a:pt x="1040590" y="1300073"/>
                </a:lnTo>
                <a:lnTo>
                  <a:pt x="1040590" y="1203022"/>
                </a:lnTo>
                <a:close/>
                <a:moveTo>
                  <a:pt x="1734418" y="1139329"/>
                </a:moveTo>
                <a:lnTo>
                  <a:pt x="2282933" y="1139329"/>
                </a:lnTo>
                <a:lnTo>
                  <a:pt x="2282933" y="3533253"/>
                </a:lnTo>
                <a:lnTo>
                  <a:pt x="1734418" y="3533253"/>
                </a:lnTo>
                <a:close/>
                <a:moveTo>
                  <a:pt x="0" y="1139329"/>
                </a:moveTo>
                <a:lnTo>
                  <a:pt x="548515" y="1139329"/>
                </a:lnTo>
                <a:lnTo>
                  <a:pt x="548515" y="3533253"/>
                </a:lnTo>
                <a:lnTo>
                  <a:pt x="0" y="3533253"/>
                </a:lnTo>
                <a:close/>
                <a:moveTo>
                  <a:pt x="1234226" y="993363"/>
                </a:moveTo>
                <a:lnTo>
                  <a:pt x="1234226" y="1090414"/>
                </a:lnTo>
                <a:lnTo>
                  <a:pt x="1427820" y="1090414"/>
                </a:lnTo>
                <a:lnTo>
                  <a:pt x="1427820" y="993363"/>
                </a:lnTo>
                <a:close/>
                <a:moveTo>
                  <a:pt x="846996" y="984972"/>
                </a:moveTo>
                <a:lnTo>
                  <a:pt x="846996" y="1082023"/>
                </a:lnTo>
                <a:lnTo>
                  <a:pt x="1040590" y="1082023"/>
                </a:lnTo>
                <a:lnTo>
                  <a:pt x="1040590" y="984972"/>
                </a:lnTo>
                <a:close/>
                <a:moveTo>
                  <a:pt x="1234226" y="775313"/>
                </a:moveTo>
                <a:lnTo>
                  <a:pt x="1234226" y="872363"/>
                </a:lnTo>
                <a:lnTo>
                  <a:pt x="1427820" y="872363"/>
                </a:lnTo>
                <a:lnTo>
                  <a:pt x="1427820" y="775313"/>
                </a:lnTo>
                <a:close/>
                <a:moveTo>
                  <a:pt x="846996" y="766922"/>
                </a:moveTo>
                <a:lnTo>
                  <a:pt x="846996" y="863973"/>
                </a:lnTo>
                <a:lnTo>
                  <a:pt x="1040590" y="863973"/>
                </a:lnTo>
                <a:lnTo>
                  <a:pt x="1040590" y="766922"/>
                </a:lnTo>
                <a:close/>
                <a:moveTo>
                  <a:pt x="1066723" y="0"/>
                </a:moveTo>
                <a:lnTo>
                  <a:pt x="1208094" y="0"/>
                </a:lnTo>
                <a:lnTo>
                  <a:pt x="1208094" y="319549"/>
                </a:lnTo>
                <a:lnTo>
                  <a:pt x="1331023" y="319549"/>
                </a:lnTo>
                <a:lnTo>
                  <a:pt x="1331023" y="535584"/>
                </a:lnTo>
                <a:lnTo>
                  <a:pt x="1653715" y="535584"/>
                </a:lnTo>
                <a:lnTo>
                  <a:pt x="1653715" y="3533253"/>
                </a:lnTo>
                <a:lnTo>
                  <a:pt x="1298736" y="3533253"/>
                </a:lnTo>
                <a:lnTo>
                  <a:pt x="1298736" y="2957391"/>
                </a:lnTo>
                <a:lnTo>
                  <a:pt x="976080" y="2957391"/>
                </a:lnTo>
                <a:lnTo>
                  <a:pt x="976080" y="3533253"/>
                </a:lnTo>
                <a:lnTo>
                  <a:pt x="621101" y="3533253"/>
                </a:lnTo>
                <a:lnTo>
                  <a:pt x="621101" y="535584"/>
                </a:lnTo>
                <a:lnTo>
                  <a:pt x="943793" y="535584"/>
                </a:lnTo>
                <a:lnTo>
                  <a:pt x="943793" y="319549"/>
                </a:lnTo>
                <a:lnTo>
                  <a:pt x="1066723" y="31954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865" name="Rectangle 41">
            <a:extLst>
              <a:ext uri="{FF2B5EF4-FFF2-40B4-BE49-F238E27FC236}">
                <a16:creationId xmlns:a16="http://schemas.microsoft.com/office/drawing/2014/main" id="{A8CAE0ED-141D-4837-A50B-E90C172E880C}"/>
              </a:ext>
            </a:extLst>
          </p:cNvPr>
          <p:cNvSpPr>
            <a:spLocks/>
          </p:cNvSpPr>
          <p:nvPr/>
        </p:nvSpPr>
        <p:spPr>
          <a:xfrm>
            <a:off x="3390031" y="1793769"/>
            <a:ext cx="391701" cy="391700"/>
          </a:xfrm>
          <a:custGeom>
            <a:avLst/>
            <a:gdLst/>
            <a:ahLst/>
            <a:cxnLst/>
            <a:rect l="l" t="t" r="r" b="b"/>
            <a:pathLst>
              <a:path w="3888423" h="3970014">
                <a:moveTo>
                  <a:pt x="1259577" y="2471243"/>
                </a:moveTo>
                <a:cubicBezTo>
                  <a:pt x="1293292" y="2471243"/>
                  <a:pt x="1320623" y="2543205"/>
                  <a:pt x="1320623" y="2631975"/>
                </a:cubicBezTo>
                <a:cubicBezTo>
                  <a:pt x="1320623" y="2720745"/>
                  <a:pt x="1293292" y="2792707"/>
                  <a:pt x="1259577" y="2792707"/>
                </a:cubicBezTo>
                <a:cubicBezTo>
                  <a:pt x="1225862" y="2792707"/>
                  <a:pt x="1198531" y="2720745"/>
                  <a:pt x="1198531" y="2631975"/>
                </a:cubicBezTo>
                <a:cubicBezTo>
                  <a:pt x="1198531" y="2543205"/>
                  <a:pt x="1225862" y="2471243"/>
                  <a:pt x="1259577" y="2471243"/>
                </a:cubicBezTo>
                <a:close/>
                <a:moveTo>
                  <a:pt x="1710471" y="2470362"/>
                </a:moveTo>
                <a:cubicBezTo>
                  <a:pt x="1741030" y="2470028"/>
                  <a:pt x="1768823" y="2488083"/>
                  <a:pt x="1781169" y="2516203"/>
                </a:cubicBezTo>
                <a:cubicBezTo>
                  <a:pt x="1793845" y="2545068"/>
                  <a:pt x="1787700" y="2578742"/>
                  <a:pt x="1765642" y="2601268"/>
                </a:cubicBezTo>
                <a:cubicBezTo>
                  <a:pt x="1750827" y="2616399"/>
                  <a:pt x="1730831" y="2624459"/>
                  <a:pt x="1710472" y="2623745"/>
                </a:cubicBezTo>
                <a:close/>
                <a:moveTo>
                  <a:pt x="2456093" y="2374056"/>
                </a:moveTo>
                <a:lnTo>
                  <a:pt x="2456093" y="2889893"/>
                </a:lnTo>
                <a:lnTo>
                  <a:pt x="2566690" y="2889893"/>
                </a:lnTo>
                <a:lnTo>
                  <a:pt x="2566690" y="2706284"/>
                </a:lnTo>
                <a:lnTo>
                  <a:pt x="2632197" y="2884955"/>
                </a:lnTo>
                <a:lnTo>
                  <a:pt x="2635843" y="2883618"/>
                </a:lnTo>
                <a:lnTo>
                  <a:pt x="2635843" y="2889893"/>
                </a:lnTo>
                <a:lnTo>
                  <a:pt x="2746439" y="2889893"/>
                </a:lnTo>
                <a:lnTo>
                  <a:pt x="2746439" y="2374056"/>
                </a:lnTo>
                <a:lnTo>
                  <a:pt x="2635843" y="2374056"/>
                </a:lnTo>
                <a:lnTo>
                  <a:pt x="2635843" y="2573614"/>
                </a:lnTo>
                <a:lnTo>
                  <a:pt x="2566690" y="2385000"/>
                </a:lnTo>
                <a:lnTo>
                  <a:pt x="2566690" y="2374056"/>
                </a:lnTo>
                <a:close/>
                <a:moveTo>
                  <a:pt x="2032426" y="2374056"/>
                </a:moveTo>
                <a:lnTo>
                  <a:pt x="2032426" y="2889895"/>
                </a:lnTo>
                <a:lnTo>
                  <a:pt x="2115405" y="2889895"/>
                </a:lnTo>
                <a:lnTo>
                  <a:pt x="2143023" y="2889895"/>
                </a:lnTo>
                <a:lnTo>
                  <a:pt x="2308949" y="2889895"/>
                </a:lnTo>
                <a:lnTo>
                  <a:pt x="2308949" y="2779299"/>
                </a:lnTo>
                <a:lnTo>
                  <a:pt x="2143023" y="2779299"/>
                </a:lnTo>
                <a:lnTo>
                  <a:pt x="2143023" y="2686401"/>
                </a:lnTo>
                <a:lnTo>
                  <a:pt x="2308949" y="2686401"/>
                </a:lnTo>
                <a:lnTo>
                  <a:pt x="2308949" y="2575804"/>
                </a:lnTo>
                <a:lnTo>
                  <a:pt x="2143023" y="2575804"/>
                </a:lnTo>
                <a:lnTo>
                  <a:pt x="2143023" y="2484653"/>
                </a:lnTo>
                <a:lnTo>
                  <a:pt x="2308949" y="2484653"/>
                </a:lnTo>
                <a:lnTo>
                  <a:pt x="2308949" y="2374056"/>
                </a:lnTo>
                <a:lnTo>
                  <a:pt x="2143023" y="2374056"/>
                </a:lnTo>
                <a:lnTo>
                  <a:pt x="2115405" y="2374056"/>
                </a:lnTo>
                <a:close/>
                <a:moveTo>
                  <a:pt x="1259577" y="2374056"/>
                </a:moveTo>
                <a:cubicBezTo>
                  <a:pt x="1172187" y="2374056"/>
                  <a:pt x="1101344" y="2489530"/>
                  <a:pt x="1101344" y="2631975"/>
                </a:cubicBezTo>
                <a:cubicBezTo>
                  <a:pt x="1101344" y="2774420"/>
                  <a:pt x="1172187" y="2889894"/>
                  <a:pt x="1259577" y="2889894"/>
                </a:cubicBezTo>
                <a:cubicBezTo>
                  <a:pt x="1346967" y="2889894"/>
                  <a:pt x="1417810" y="2774420"/>
                  <a:pt x="1417810" y="2631975"/>
                </a:cubicBezTo>
                <a:cubicBezTo>
                  <a:pt x="1417810" y="2489530"/>
                  <a:pt x="1346967" y="2374056"/>
                  <a:pt x="1259577" y="2374056"/>
                </a:cubicBezTo>
                <a:close/>
                <a:moveTo>
                  <a:pt x="1599876" y="2366688"/>
                </a:moveTo>
                <a:lnTo>
                  <a:pt x="1599875" y="2882524"/>
                </a:lnTo>
                <a:lnTo>
                  <a:pt x="1710472" y="2882525"/>
                </a:lnTo>
                <a:lnTo>
                  <a:pt x="1710472" y="2723975"/>
                </a:lnTo>
                <a:cubicBezTo>
                  <a:pt x="1757507" y="2725624"/>
                  <a:pt x="1803701" y="2707003"/>
                  <a:pt x="1837929" y="2672047"/>
                </a:cubicBezTo>
                <a:cubicBezTo>
                  <a:pt x="1888884" y="2620006"/>
                  <a:pt x="1903084" y="2542214"/>
                  <a:pt x="1873801" y="2475527"/>
                </a:cubicBezTo>
                <a:cubicBezTo>
                  <a:pt x="1845275" y="2410565"/>
                  <a:pt x="1781067" y="2368851"/>
                  <a:pt x="1710472" y="2369624"/>
                </a:cubicBezTo>
                <a:lnTo>
                  <a:pt x="1710471" y="2366688"/>
                </a:lnTo>
                <a:close/>
                <a:moveTo>
                  <a:pt x="920754" y="2169815"/>
                </a:moveTo>
                <a:lnTo>
                  <a:pt x="3008986" y="2169815"/>
                </a:lnTo>
                <a:lnTo>
                  <a:pt x="3008986" y="3105919"/>
                </a:lnTo>
                <a:lnTo>
                  <a:pt x="920754" y="3105919"/>
                </a:lnTo>
                <a:close/>
                <a:moveTo>
                  <a:pt x="632722" y="1985007"/>
                </a:moveTo>
                <a:lnTo>
                  <a:pt x="632722" y="3321943"/>
                </a:lnTo>
                <a:lnTo>
                  <a:pt x="3297018" y="3321943"/>
                </a:lnTo>
                <a:lnTo>
                  <a:pt x="3297018" y="1985007"/>
                </a:lnTo>
                <a:close/>
                <a:moveTo>
                  <a:pt x="2657019" y="761679"/>
                </a:moveTo>
                <a:lnTo>
                  <a:pt x="2760733" y="1606387"/>
                </a:lnTo>
                <a:lnTo>
                  <a:pt x="2761762" y="1614761"/>
                </a:lnTo>
                <a:lnTo>
                  <a:pt x="2762330" y="1614691"/>
                </a:lnTo>
                <a:cubicBezTo>
                  <a:pt x="2780335" y="1740615"/>
                  <a:pt x="2862522" y="1833408"/>
                  <a:pt x="2948897" y="1824230"/>
                </a:cubicBezTo>
                <a:cubicBezTo>
                  <a:pt x="3036464" y="1814924"/>
                  <a:pt x="3095979" y="1704243"/>
                  <a:pt x="3083047" y="1575312"/>
                </a:cubicBezTo>
                <a:lnTo>
                  <a:pt x="3083347" y="1575275"/>
                </a:lnTo>
                <a:lnTo>
                  <a:pt x="2983448" y="761679"/>
                </a:lnTo>
                <a:close/>
                <a:moveTo>
                  <a:pt x="2205921" y="761679"/>
                </a:moveTo>
                <a:lnTo>
                  <a:pt x="2264137" y="1594263"/>
                </a:lnTo>
                <a:cubicBezTo>
                  <a:pt x="2264333" y="1597068"/>
                  <a:pt x="2264530" y="1599874"/>
                  <a:pt x="2264726" y="1602679"/>
                </a:cubicBezTo>
                <a:lnTo>
                  <a:pt x="2265297" y="1602640"/>
                </a:lnTo>
                <a:cubicBezTo>
                  <a:pt x="2276686" y="1729333"/>
                  <a:pt x="2353905" y="1826300"/>
                  <a:pt x="2440641" y="1821655"/>
                </a:cubicBezTo>
                <a:cubicBezTo>
                  <a:pt x="2528577" y="1816945"/>
                  <a:pt x="2593802" y="1709530"/>
                  <a:pt x="2587636" y="1580099"/>
                </a:cubicBezTo>
                <a:lnTo>
                  <a:pt x="2587937" y="1580078"/>
                </a:lnTo>
                <a:lnTo>
                  <a:pt x="2530706" y="761679"/>
                </a:lnTo>
                <a:close/>
                <a:moveTo>
                  <a:pt x="1761700" y="761679"/>
                </a:moveTo>
                <a:cubicBezTo>
                  <a:pt x="1761699" y="1032443"/>
                  <a:pt x="1761699" y="1303208"/>
                  <a:pt x="1761698" y="1573972"/>
                </a:cubicBezTo>
                <a:lnTo>
                  <a:pt x="1761698" y="1582410"/>
                </a:lnTo>
                <a:lnTo>
                  <a:pt x="1762270" y="1582410"/>
                </a:lnTo>
                <a:cubicBezTo>
                  <a:pt x="1764795" y="1709590"/>
                  <a:pt x="1835062" y="1811707"/>
                  <a:pt x="1921910" y="1813122"/>
                </a:cubicBezTo>
                <a:cubicBezTo>
                  <a:pt x="2009960" y="1814558"/>
                  <a:pt x="2082519" y="1711955"/>
                  <a:pt x="2085398" y="1582410"/>
                </a:cubicBezTo>
                <a:lnTo>
                  <a:pt x="2085698" y="1582410"/>
                </a:lnTo>
                <a:cubicBezTo>
                  <a:pt x="2085698" y="1308834"/>
                  <a:pt x="2085698" y="1035256"/>
                  <a:pt x="2085696" y="761679"/>
                </a:cubicBezTo>
                <a:close/>
                <a:moveTo>
                  <a:pt x="3411320" y="761678"/>
                </a:moveTo>
                <a:lnTo>
                  <a:pt x="3078803" y="761679"/>
                </a:lnTo>
                <a:lnTo>
                  <a:pt x="3277545" y="1622538"/>
                </a:lnTo>
                <a:lnTo>
                  <a:pt x="3279443" y="1630759"/>
                </a:lnTo>
                <a:lnTo>
                  <a:pt x="3280000" y="1630631"/>
                </a:lnTo>
                <a:cubicBezTo>
                  <a:pt x="3311069" y="1753983"/>
                  <a:pt x="3402507" y="1837676"/>
                  <a:pt x="3487448" y="1819520"/>
                </a:cubicBezTo>
                <a:cubicBezTo>
                  <a:pt x="3573564" y="1801112"/>
                  <a:pt x="3621183" y="1684815"/>
                  <a:pt x="3594846" y="1557943"/>
                </a:cubicBezTo>
                <a:lnTo>
                  <a:pt x="3595140" y="1557876"/>
                </a:lnTo>
                <a:close/>
                <a:moveTo>
                  <a:pt x="1633002" y="761678"/>
                </a:moveTo>
                <a:lnTo>
                  <a:pt x="1308563" y="761679"/>
                </a:lnTo>
                <a:lnTo>
                  <a:pt x="1266057" y="1572672"/>
                </a:lnTo>
                <a:lnTo>
                  <a:pt x="1265616" y="1581099"/>
                </a:lnTo>
                <a:lnTo>
                  <a:pt x="1266187" y="1581128"/>
                </a:lnTo>
                <a:cubicBezTo>
                  <a:pt x="1262052" y="1708267"/>
                  <a:pt x="1326878" y="1813921"/>
                  <a:pt x="1413534" y="1819881"/>
                </a:cubicBezTo>
                <a:cubicBezTo>
                  <a:pt x="1501387" y="1825922"/>
                  <a:pt x="1579217" y="1727257"/>
                  <a:pt x="1588872" y="1598040"/>
                </a:cubicBezTo>
                <a:lnTo>
                  <a:pt x="1589172" y="1598055"/>
                </a:lnTo>
                <a:close/>
                <a:moveTo>
                  <a:pt x="863949" y="761678"/>
                </a:moveTo>
                <a:lnTo>
                  <a:pt x="765078" y="1566901"/>
                </a:lnTo>
                <a:lnTo>
                  <a:pt x="764050" y="1575275"/>
                </a:lnTo>
                <a:lnTo>
                  <a:pt x="764617" y="1575345"/>
                </a:lnTo>
                <a:cubicBezTo>
                  <a:pt x="751624" y="1701884"/>
                  <a:pt x="808922" y="1811803"/>
                  <a:pt x="894951" y="1823794"/>
                </a:cubicBezTo>
                <a:cubicBezTo>
                  <a:pt x="982168" y="1835949"/>
                  <a:pt x="1066691" y="1742953"/>
                  <a:pt x="1085336" y="1614724"/>
                </a:cubicBezTo>
                <a:lnTo>
                  <a:pt x="1085635" y="1614761"/>
                </a:lnTo>
                <a:lnTo>
                  <a:pt x="1190378" y="761679"/>
                </a:lnTo>
                <a:close/>
                <a:moveTo>
                  <a:pt x="295535" y="441623"/>
                </a:moveTo>
                <a:lnTo>
                  <a:pt x="3583899" y="441623"/>
                </a:lnTo>
                <a:cubicBezTo>
                  <a:pt x="3610412" y="441623"/>
                  <a:pt x="3631905" y="463116"/>
                  <a:pt x="3631905" y="489629"/>
                </a:cubicBezTo>
                <a:lnTo>
                  <a:pt x="3631905" y="655863"/>
                </a:lnTo>
                <a:lnTo>
                  <a:pt x="3884522" y="1666330"/>
                </a:lnTo>
                <a:cubicBezTo>
                  <a:pt x="3909974" y="1748325"/>
                  <a:pt x="3809191" y="1900953"/>
                  <a:pt x="3631905" y="1666330"/>
                </a:cubicBezTo>
                <a:lnTo>
                  <a:pt x="3631905" y="3970014"/>
                </a:lnTo>
                <a:lnTo>
                  <a:pt x="247529" y="3970014"/>
                </a:lnTo>
                <a:lnTo>
                  <a:pt x="247529" y="1768425"/>
                </a:lnTo>
                <a:cubicBezTo>
                  <a:pt x="263724" y="1795996"/>
                  <a:pt x="288366" y="1813812"/>
                  <a:pt x="317369" y="1820473"/>
                </a:cubicBezTo>
                <a:cubicBezTo>
                  <a:pt x="403196" y="1840184"/>
                  <a:pt x="495502" y="1754908"/>
                  <a:pt x="525251" y="1628793"/>
                </a:cubicBezTo>
                <a:lnTo>
                  <a:pt x="525545" y="1628855"/>
                </a:lnTo>
                <a:lnTo>
                  <a:pt x="709866" y="761679"/>
                </a:lnTo>
                <a:lnTo>
                  <a:pt x="378634" y="761679"/>
                </a:lnTo>
                <a:lnTo>
                  <a:pt x="210380" y="1553239"/>
                </a:lnTo>
                <a:lnTo>
                  <a:pt x="208625" y="1561492"/>
                </a:lnTo>
                <a:lnTo>
                  <a:pt x="209185" y="1561611"/>
                </a:lnTo>
                <a:cubicBezTo>
                  <a:pt x="202164" y="1598200"/>
                  <a:pt x="201274" y="1633895"/>
                  <a:pt x="207433" y="1666330"/>
                </a:cubicBezTo>
                <a:cubicBezTo>
                  <a:pt x="113985" y="1883037"/>
                  <a:pt x="-32319" y="1816968"/>
                  <a:pt x="6372" y="1666330"/>
                </a:cubicBezTo>
                <a:lnTo>
                  <a:pt x="249769" y="692744"/>
                </a:lnTo>
                <a:cubicBezTo>
                  <a:pt x="247993" y="689334"/>
                  <a:pt x="247529" y="685546"/>
                  <a:pt x="247529" y="681649"/>
                </a:cubicBezTo>
                <a:lnTo>
                  <a:pt x="247529" y="489629"/>
                </a:lnTo>
                <a:cubicBezTo>
                  <a:pt x="247529" y="463116"/>
                  <a:pt x="269022" y="441623"/>
                  <a:pt x="295535" y="441623"/>
                </a:cubicBezTo>
                <a:close/>
                <a:moveTo>
                  <a:pt x="307785" y="0"/>
                </a:moveTo>
                <a:lnTo>
                  <a:pt x="3571649" y="0"/>
                </a:lnTo>
                <a:cubicBezTo>
                  <a:pt x="3604927" y="0"/>
                  <a:pt x="3631905" y="26978"/>
                  <a:pt x="3631905" y="60256"/>
                </a:cubicBezTo>
                <a:lnTo>
                  <a:pt x="3631905" y="301273"/>
                </a:lnTo>
                <a:cubicBezTo>
                  <a:pt x="3631905" y="334551"/>
                  <a:pt x="3604927" y="361529"/>
                  <a:pt x="3571649" y="361529"/>
                </a:cubicBezTo>
                <a:lnTo>
                  <a:pt x="307785" y="361529"/>
                </a:lnTo>
                <a:cubicBezTo>
                  <a:pt x="274507" y="361529"/>
                  <a:pt x="247529" y="334551"/>
                  <a:pt x="247529" y="301273"/>
                </a:cubicBezTo>
                <a:lnTo>
                  <a:pt x="247529" y="60256"/>
                </a:lnTo>
                <a:cubicBezTo>
                  <a:pt x="247529" y="26978"/>
                  <a:pt x="274507" y="0"/>
                  <a:pt x="30778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866" name="Freeform: Shape 46">
            <a:extLst>
              <a:ext uri="{FF2B5EF4-FFF2-40B4-BE49-F238E27FC236}">
                <a16:creationId xmlns:a16="http://schemas.microsoft.com/office/drawing/2014/main" id="{892BBA75-9D7A-47F7-B546-4BDEBD466BEF}"/>
              </a:ext>
            </a:extLst>
          </p:cNvPr>
          <p:cNvSpPr/>
          <p:nvPr/>
        </p:nvSpPr>
        <p:spPr>
          <a:xfrm>
            <a:off x="2432980" y="2526692"/>
            <a:ext cx="592235" cy="458401"/>
          </a:xfrm>
          <a:custGeom>
            <a:avLst/>
            <a:gdLst>
              <a:gd name="connsiteX0" fmla="*/ 1573462 w 3107713"/>
              <a:gd name="connsiteY0" fmla="*/ 1230810 h 2405430"/>
              <a:gd name="connsiteX1" fmla="*/ 1573462 w 3107713"/>
              <a:gd name="connsiteY1" fmla="*/ 1540156 h 2405430"/>
              <a:gd name="connsiteX2" fmla="*/ 1882808 w 3107713"/>
              <a:gd name="connsiteY2" fmla="*/ 1540156 h 2405430"/>
              <a:gd name="connsiteX3" fmla="*/ 1882808 w 3107713"/>
              <a:gd name="connsiteY3" fmla="*/ 1230810 h 2405430"/>
              <a:gd name="connsiteX4" fmla="*/ 1220371 w 3107713"/>
              <a:gd name="connsiteY4" fmla="*/ 1230810 h 2405430"/>
              <a:gd name="connsiteX5" fmla="*/ 1220371 w 3107713"/>
              <a:gd name="connsiteY5" fmla="*/ 1540156 h 2405430"/>
              <a:gd name="connsiteX6" fmla="*/ 1529717 w 3107713"/>
              <a:gd name="connsiteY6" fmla="*/ 1540156 h 2405430"/>
              <a:gd name="connsiteX7" fmla="*/ 1529717 w 3107713"/>
              <a:gd name="connsiteY7" fmla="*/ 1230810 h 2405430"/>
              <a:gd name="connsiteX8" fmla="*/ 1573462 w 3107713"/>
              <a:gd name="connsiteY8" fmla="*/ 861315 h 2405430"/>
              <a:gd name="connsiteX9" fmla="*/ 1573462 w 3107713"/>
              <a:gd name="connsiteY9" fmla="*/ 1170661 h 2405430"/>
              <a:gd name="connsiteX10" fmla="*/ 1882808 w 3107713"/>
              <a:gd name="connsiteY10" fmla="*/ 1170661 h 2405430"/>
              <a:gd name="connsiteX11" fmla="*/ 1882808 w 3107713"/>
              <a:gd name="connsiteY11" fmla="*/ 861315 h 2405430"/>
              <a:gd name="connsiteX12" fmla="*/ 1220371 w 3107713"/>
              <a:gd name="connsiteY12" fmla="*/ 861315 h 2405430"/>
              <a:gd name="connsiteX13" fmla="*/ 1220371 w 3107713"/>
              <a:gd name="connsiteY13" fmla="*/ 1170661 h 2405430"/>
              <a:gd name="connsiteX14" fmla="*/ 1529717 w 3107713"/>
              <a:gd name="connsiteY14" fmla="*/ 1170661 h 2405430"/>
              <a:gd name="connsiteX15" fmla="*/ 1529717 w 3107713"/>
              <a:gd name="connsiteY15" fmla="*/ 861315 h 2405430"/>
              <a:gd name="connsiteX16" fmla="*/ 1554853 w 3107713"/>
              <a:gd name="connsiteY16" fmla="*/ 0 h 2405430"/>
              <a:gd name="connsiteX17" fmla="*/ 1709041 w 3107713"/>
              <a:gd name="connsiteY17" fmla="*/ 68657 h 2405430"/>
              <a:gd name="connsiteX18" fmla="*/ 2030222 w 3107713"/>
              <a:gd name="connsiteY18" fmla="*/ 299844 h 2405430"/>
              <a:gd name="connsiteX19" fmla="*/ 2101595 w 3107713"/>
              <a:gd name="connsiteY19" fmla="*/ 268813 h 2405430"/>
              <a:gd name="connsiteX20" fmla="*/ 2241239 w 3107713"/>
              <a:gd name="connsiteY20" fmla="*/ 133823 h 2405430"/>
              <a:gd name="connsiteX21" fmla="*/ 2380880 w 3107713"/>
              <a:gd name="connsiteY21" fmla="*/ 133823 h 2405430"/>
              <a:gd name="connsiteX22" fmla="*/ 2486388 w 3107713"/>
              <a:gd name="connsiteY22" fmla="*/ 239331 h 2405430"/>
              <a:gd name="connsiteX23" fmla="*/ 2484837 w 3107713"/>
              <a:gd name="connsiteY23" fmla="*/ 526377 h 2405430"/>
              <a:gd name="connsiteX24" fmla="*/ 2571726 w 3107713"/>
              <a:gd name="connsiteY24" fmla="*/ 690844 h 2405430"/>
              <a:gd name="connsiteX25" fmla="*/ 3013930 w 3107713"/>
              <a:gd name="connsiteY25" fmla="*/ 1005818 h 2405430"/>
              <a:gd name="connsiteX26" fmla="*/ 3107024 w 3107713"/>
              <a:gd name="connsiteY26" fmla="*/ 1131497 h 2405430"/>
              <a:gd name="connsiteX27" fmla="*/ 3041858 w 3107713"/>
              <a:gd name="connsiteY27" fmla="*/ 1271140 h 2405430"/>
              <a:gd name="connsiteX28" fmla="*/ 2843256 w 3107713"/>
              <a:gd name="connsiteY28" fmla="*/ 1271140 h 2405430"/>
              <a:gd name="connsiteX29" fmla="*/ 2577934 w 3107713"/>
              <a:gd name="connsiteY29" fmla="*/ 1083398 h 2405430"/>
              <a:gd name="connsiteX30" fmla="*/ 2500354 w 3107713"/>
              <a:gd name="connsiteY30" fmla="*/ 1041505 h 2405430"/>
              <a:gd name="connsiteX31" fmla="*/ 2486388 w 3107713"/>
              <a:gd name="connsiteY31" fmla="*/ 1126841 h 2405430"/>
              <a:gd name="connsiteX32" fmla="*/ 2486388 w 3107713"/>
              <a:gd name="connsiteY32" fmla="*/ 1688518 h 2405430"/>
              <a:gd name="connsiteX33" fmla="*/ 2486388 w 3107713"/>
              <a:gd name="connsiteY33" fmla="*/ 2254849 h 2405430"/>
              <a:gd name="connsiteX34" fmla="*/ 2343642 w 3107713"/>
              <a:gd name="connsiteY34" fmla="*/ 2403802 h 2405430"/>
              <a:gd name="connsiteX35" fmla="*/ 1909197 w 3107713"/>
              <a:gd name="connsiteY35" fmla="*/ 2405353 h 2405430"/>
              <a:gd name="connsiteX36" fmla="*/ 1833168 w 3107713"/>
              <a:gd name="connsiteY36" fmla="*/ 2327773 h 2405430"/>
              <a:gd name="connsiteX37" fmla="*/ 1834722 w 3107713"/>
              <a:gd name="connsiteY37" fmla="*/ 1939875 h 2405430"/>
              <a:gd name="connsiteX38" fmla="*/ 1741625 w 3107713"/>
              <a:gd name="connsiteY38" fmla="*/ 1842124 h 2405430"/>
              <a:gd name="connsiteX39" fmla="*/ 1369244 w 3107713"/>
              <a:gd name="connsiteY39" fmla="*/ 1842124 h 2405430"/>
              <a:gd name="connsiteX40" fmla="*/ 1276150 w 3107713"/>
              <a:gd name="connsiteY40" fmla="*/ 1939875 h 2405430"/>
              <a:gd name="connsiteX41" fmla="*/ 1277701 w 3107713"/>
              <a:gd name="connsiteY41" fmla="*/ 2327773 h 2405430"/>
              <a:gd name="connsiteX42" fmla="*/ 1200121 w 3107713"/>
              <a:gd name="connsiteY42" fmla="*/ 2403802 h 2405430"/>
              <a:gd name="connsiteX43" fmla="*/ 773434 w 3107713"/>
              <a:gd name="connsiteY43" fmla="*/ 2402251 h 2405430"/>
              <a:gd name="connsiteX44" fmla="*/ 624481 w 3107713"/>
              <a:gd name="connsiteY44" fmla="*/ 2251744 h 2405430"/>
              <a:gd name="connsiteX45" fmla="*/ 622930 w 3107713"/>
              <a:gd name="connsiteY45" fmla="*/ 1111327 h 2405430"/>
              <a:gd name="connsiteX46" fmla="*/ 607413 w 3107713"/>
              <a:gd name="connsiteY46" fmla="*/ 1041505 h 2405430"/>
              <a:gd name="connsiteX47" fmla="*/ 548452 w 3107713"/>
              <a:gd name="connsiteY47" fmla="*/ 1072535 h 2405430"/>
              <a:gd name="connsiteX48" fmla="*/ 290888 w 3107713"/>
              <a:gd name="connsiteY48" fmla="*/ 1258726 h 2405430"/>
              <a:gd name="connsiteX49" fmla="*/ 152798 w 3107713"/>
              <a:gd name="connsiteY49" fmla="*/ 1300620 h 2405430"/>
              <a:gd name="connsiteX50" fmla="*/ 6947 w 3107713"/>
              <a:gd name="connsiteY50" fmla="*/ 1192009 h 2405430"/>
              <a:gd name="connsiteX51" fmla="*/ 67460 w 3107713"/>
              <a:gd name="connsiteY51" fmla="*/ 1029090 h 2405430"/>
              <a:gd name="connsiteX52" fmla="*/ 557761 w 3107713"/>
              <a:gd name="connsiteY52" fmla="*/ 675330 h 2405430"/>
              <a:gd name="connsiteX53" fmla="*/ 1401828 w 3107713"/>
              <a:gd name="connsiteY53" fmla="*/ 68657 h 2405430"/>
              <a:gd name="connsiteX54" fmla="*/ 1554853 w 3107713"/>
              <a:gd name="connsiteY54" fmla="*/ 0 h 2405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3107713" h="2405430">
                <a:moveTo>
                  <a:pt x="1573462" y="1230810"/>
                </a:moveTo>
                <a:lnTo>
                  <a:pt x="1573462" y="1540156"/>
                </a:lnTo>
                <a:lnTo>
                  <a:pt x="1882808" y="1540156"/>
                </a:lnTo>
                <a:lnTo>
                  <a:pt x="1882808" y="1230810"/>
                </a:lnTo>
                <a:close/>
                <a:moveTo>
                  <a:pt x="1220371" y="1230810"/>
                </a:moveTo>
                <a:lnTo>
                  <a:pt x="1220371" y="1540156"/>
                </a:lnTo>
                <a:lnTo>
                  <a:pt x="1529717" y="1540156"/>
                </a:lnTo>
                <a:lnTo>
                  <a:pt x="1529717" y="1230810"/>
                </a:lnTo>
                <a:close/>
                <a:moveTo>
                  <a:pt x="1573462" y="861315"/>
                </a:moveTo>
                <a:lnTo>
                  <a:pt x="1573462" y="1170661"/>
                </a:lnTo>
                <a:lnTo>
                  <a:pt x="1882808" y="1170661"/>
                </a:lnTo>
                <a:lnTo>
                  <a:pt x="1882808" y="861315"/>
                </a:lnTo>
                <a:close/>
                <a:moveTo>
                  <a:pt x="1220371" y="861315"/>
                </a:moveTo>
                <a:lnTo>
                  <a:pt x="1220371" y="1170661"/>
                </a:lnTo>
                <a:lnTo>
                  <a:pt x="1529717" y="1170661"/>
                </a:lnTo>
                <a:lnTo>
                  <a:pt x="1529717" y="861315"/>
                </a:lnTo>
                <a:close/>
                <a:moveTo>
                  <a:pt x="1554853" y="0"/>
                </a:moveTo>
                <a:cubicBezTo>
                  <a:pt x="1599267" y="0"/>
                  <a:pt x="1643875" y="22886"/>
                  <a:pt x="1709041" y="68657"/>
                </a:cubicBezTo>
                <a:cubicBezTo>
                  <a:pt x="1816101" y="144686"/>
                  <a:pt x="1923163" y="222264"/>
                  <a:pt x="2030222" y="299844"/>
                </a:cubicBezTo>
                <a:cubicBezTo>
                  <a:pt x="2075218" y="332428"/>
                  <a:pt x="2098490" y="341737"/>
                  <a:pt x="2101595" y="268813"/>
                </a:cubicBezTo>
                <a:cubicBezTo>
                  <a:pt x="2106248" y="152442"/>
                  <a:pt x="2129523" y="133823"/>
                  <a:pt x="2241239" y="133823"/>
                </a:cubicBezTo>
                <a:cubicBezTo>
                  <a:pt x="2287786" y="133823"/>
                  <a:pt x="2334333" y="133823"/>
                  <a:pt x="2380880" y="133823"/>
                </a:cubicBezTo>
                <a:cubicBezTo>
                  <a:pt x="2450702" y="133823"/>
                  <a:pt x="2486388" y="169509"/>
                  <a:pt x="2486388" y="239331"/>
                </a:cubicBezTo>
                <a:cubicBezTo>
                  <a:pt x="2486388" y="335530"/>
                  <a:pt x="2492595" y="431729"/>
                  <a:pt x="2484837" y="526377"/>
                </a:cubicBezTo>
                <a:cubicBezTo>
                  <a:pt x="2478630" y="603955"/>
                  <a:pt x="2509663" y="648951"/>
                  <a:pt x="2571726" y="690844"/>
                </a:cubicBezTo>
                <a:cubicBezTo>
                  <a:pt x="2720680" y="793250"/>
                  <a:pt x="2866528" y="900310"/>
                  <a:pt x="3013930" y="1005818"/>
                </a:cubicBezTo>
                <a:cubicBezTo>
                  <a:pt x="3058926" y="1038402"/>
                  <a:pt x="3102370" y="1069433"/>
                  <a:pt x="3107024" y="1131497"/>
                </a:cubicBezTo>
                <a:cubicBezTo>
                  <a:pt x="3111680" y="1190458"/>
                  <a:pt x="3093061" y="1240107"/>
                  <a:pt x="3041858" y="1271140"/>
                </a:cubicBezTo>
                <a:cubicBezTo>
                  <a:pt x="2976692" y="1311480"/>
                  <a:pt x="2906870" y="1313031"/>
                  <a:pt x="2843256" y="1271140"/>
                </a:cubicBezTo>
                <a:cubicBezTo>
                  <a:pt x="2753264" y="1212179"/>
                  <a:pt x="2666374" y="1145462"/>
                  <a:pt x="2577934" y="1083398"/>
                </a:cubicBezTo>
                <a:cubicBezTo>
                  <a:pt x="2553108" y="1066331"/>
                  <a:pt x="2528282" y="1029090"/>
                  <a:pt x="2500354" y="1041505"/>
                </a:cubicBezTo>
                <a:cubicBezTo>
                  <a:pt x="2469321" y="1055468"/>
                  <a:pt x="2486388" y="1097361"/>
                  <a:pt x="2486388" y="1126841"/>
                </a:cubicBezTo>
                <a:cubicBezTo>
                  <a:pt x="2484837" y="1316136"/>
                  <a:pt x="2486388" y="1502327"/>
                  <a:pt x="2486388" y="1688518"/>
                </a:cubicBezTo>
                <a:cubicBezTo>
                  <a:pt x="2486388" y="1877811"/>
                  <a:pt x="2486388" y="2065553"/>
                  <a:pt x="2486388" y="2254849"/>
                </a:cubicBezTo>
                <a:cubicBezTo>
                  <a:pt x="2486388" y="2361908"/>
                  <a:pt x="2449151" y="2402251"/>
                  <a:pt x="2343642" y="2403802"/>
                </a:cubicBezTo>
                <a:cubicBezTo>
                  <a:pt x="2199345" y="2405353"/>
                  <a:pt x="2053494" y="2402251"/>
                  <a:pt x="1909197" y="2405353"/>
                </a:cubicBezTo>
                <a:cubicBezTo>
                  <a:pt x="1851790" y="2406904"/>
                  <a:pt x="1831617" y="2385183"/>
                  <a:pt x="1833168" y="2327773"/>
                </a:cubicBezTo>
                <a:cubicBezTo>
                  <a:pt x="1836273" y="2198992"/>
                  <a:pt x="1831617" y="2068658"/>
                  <a:pt x="1834722" y="1939875"/>
                </a:cubicBezTo>
                <a:cubicBezTo>
                  <a:pt x="1836273" y="1871606"/>
                  <a:pt x="1812998" y="1840573"/>
                  <a:pt x="1741625" y="1842124"/>
                </a:cubicBezTo>
                <a:cubicBezTo>
                  <a:pt x="1617498" y="1845229"/>
                  <a:pt x="1493371" y="1845229"/>
                  <a:pt x="1369244" y="1842124"/>
                </a:cubicBezTo>
                <a:cubicBezTo>
                  <a:pt x="1296320" y="1840573"/>
                  <a:pt x="1274596" y="1873158"/>
                  <a:pt x="1276150" y="1939875"/>
                </a:cubicBezTo>
                <a:cubicBezTo>
                  <a:pt x="1279252" y="2068658"/>
                  <a:pt x="1274596" y="2198992"/>
                  <a:pt x="1277701" y="2327773"/>
                </a:cubicBezTo>
                <a:cubicBezTo>
                  <a:pt x="1279252" y="2385183"/>
                  <a:pt x="1257528" y="2405353"/>
                  <a:pt x="1200121" y="2403802"/>
                </a:cubicBezTo>
                <a:cubicBezTo>
                  <a:pt x="1057375" y="2400697"/>
                  <a:pt x="916180" y="2403802"/>
                  <a:pt x="773434" y="2402251"/>
                </a:cubicBezTo>
                <a:cubicBezTo>
                  <a:pt x="661719" y="2400697"/>
                  <a:pt x="624481" y="2363459"/>
                  <a:pt x="624481" y="2251744"/>
                </a:cubicBezTo>
                <a:cubicBezTo>
                  <a:pt x="624481" y="1871606"/>
                  <a:pt x="624481" y="1491467"/>
                  <a:pt x="622930" y="1111327"/>
                </a:cubicBezTo>
                <a:cubicBezTo>
                  <a:pt x="622930" y="1088052"/>
                  <a:pt x="636893" y="1053916"/>
                  <a:pt x="607413" y="1041505"/>
                </a:cubicBezTo>
                <a:cubicBezTo>
                  <a:pt x="585692" y="1032195"/>
                  <a:pt x="567071" y="1058572"/>
                  <a:pt x="548452" y="1072535"/>
                </a:cubicBezTo>
                <a:cubicBezTo>
                  <a:pt x="461565" y="1134599"/>
                  <a:pt x="376227" y="1195111"/>
                  <a:pt x="290888" y="1258726"/>
                </a:cubicBezTo>
                <a:cubicBezTo>
                  <a:pt x="248995" y="1289759"/>
                  <a:pt x="203999" y="1306827"/>
                  <a:pt x="152798" y="1300620"/>
                </a:cubicBezTo>
                <a:cubicBezTo>
                  <a:pt x="82976" y="1292861"/>
                  <a:pt x="27117" y="1263382"/>
                  <a:pt x="6947" y="1192009"/>
                </a:cubicBezTo>
                <a:cubicBezTo>
                  <a:pt x="-13223" y="1125289"/>
                  <a:pt x="11603" y="1069433"/>
                  <a:pt x="67460" y="1029090"/>
                </a:cubicBezTo>
                <a:cubicBezTo>
                  <a:pt x="230376" y="911170"/>
                  <a:pt x="393294" y="793250"/>
                  <a:pt x="557761" y="675330"/>
                </a:cubicBezTo>
                <a:cubicBezTo>
                  <a:pt x="838600" y="472072"/>
                  <a:pt x="1119438" y="270364"/>
                  <a:pt x="1401828" y="68657"/>
                </a:cubicBezTo>
                <a:cubicBezTo>
                  <a:pt x="1466219" y="22886"/>
                  <a:pt x="1510439" y="0"/>
                  <a:pt x="1554853" y="0"/>
                </a:cubicBezTo>
                <a:close/>
              </a:path>
            </a:pathLst>
          </a:custGeom>
          <a:solidFill>
            <a:schemeClr val="accent2"/>
          </a:solidFill>
          <a:ln w="5876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867" name="자유형: 도형 866">
            <a:extLst>
              <a:ext uri="{FF2B5EF4-FFF2-40B4-BE49-F238E27FC236}">
                <a16:creationId xmlns:a16="http://schemas.microsoft.com/office/drawing/2014/main" id="{96EC9860-BB26-4FEB-B19D-29F73BC99AA2}"/>
              </a:ext>
            </a:extLst>
          </p:cNvPr>
          <p:cNvSpPr/>
          <p:nvPr/>
        </p:nvSpPr>
        <p:spPr>
          <a:xfrm>
            <a:off x="4711994" y="3012252"/>
            <a:ext cx="327336" cy="506612"/>
          </a:xfrm>
          <a:custGeom>
            <a:avLst/>
            <a:gdLst>
              <a:gd name="connsiteX0" fmla="*/ 1911879 w 2282933"/>
              <a:gd name="connsiteY0" fmla="*/ 3099165 h 3533253"/>
              <a:gd name="connsiteX1" fmla="*/ 1911879 w 2282933"/>
              <a:gd name="connsiteY1" fmla="*/ 3196216 h 3533253"/>
              <a:gd name="connsiteX2" fmla="*/ 2105472 w 2282933"/>
              <a:gd name="connsiteY2" fmla="*/ 3196216 h 3533253"/>
              <a:gd name="connsiteX3" fmla="*/ 2105472 w 2282933"/>
              <a:gd name="connsiteY3" fmla="*/ 3099165 h 3533253"/>
              <a:gd name="connsiteX4" fmla="*/ 177461 w 2282933"/>
              <a:gd name="connsiteY4" fmla="*/ 3099165 h 3533253"/>
              <a:gd name="connsiteX5" fmla="*/ 177461 w 2282933"/>
              <a:gd name="connsiteY5" fmla="*/ 3196216 h 3533253"/>
              <a:gd name="connsiteX6" fmla="*/ 371054 w 2282933"/>
              <a:gd name="connsiteY6" fmla="*/ 3196216 h 3533253"/>
              <a:gd name="connsiteX7" fmla="*/ 371054 w 2282933"/>
              <a:gd name="connsiteY7" fmla="*/ 3099165 h 3533253"/>
              <a:gd name="connsiteX8" fmla="*/ 1911879 w 2282933"/>
              <a:gd name="connsiteY8" fmla="*/ 2881115 h 3533253"/>
              <a:gd name="connsiteX9" fmla="*/ 1911879 w 2282933"/>
              <a:gd name="connsiteY9" fmla="*/ 2978166 h 3533253"/>
              <a:gd name="connsiteX10" fmla="*/ 2105472 w 2282933"/>
              <a:gd name="connsiteY10" fmla="*/ 2978166 h 3533253"/>
              <a:gd name="connsiteX11" fmla="*/ 2105472 w 2282933"/>
              <a:gd name="connsiteY11" fmla="*/ 2881115 h 3533253"/>
              <a:gd name="connsiteX12" fmla="*/ 177461 w 2282933"/>
              <a:gd name="connsiteY12" fmla="*/ 2881115 h 3533253"/>
              <a:gd name="connsiteX13" fmla="*/ 177461 w 2282933"/>
              <a:gd name="connsiteY13" fmla="*/ 2978166 h 3533253"/>
              <a:gd name="connsiteX14" fmla="*/ 371054 w 2282933"/>
              <a:gd name="connsiteY14" fmla="*/ 2978166 h 3533253"/>
              <a:gd name="connsiteX15" fmla="*/ 371054 w 2282933"/>
              <a:gd name="connsiteY15" fmla="*/ 2881115 h 3533253"/>
              <a:gd name="connsiteX16" fmla="*/ 1234226 w 2282933"/>
              <a:gd name="connsiteY16" fmla="*/ 2737768 h 3533253"/>
              <a:gd name="connsiteX17" fmla="*/ 1234226 w 2282933"/>
              <a:gd name="connsiteY17" fmla="*/ 2834819 h 3533253"/>
              <a:gd name="connsiteX18" fmla="*/ 1427820 w 2282933"/>
              <a:gd name="connsiteY18" fmla="*/ 2834819 h 3533253"/>
              <a:gd name="connsiteX19" fmla="*/ 1427820 w 2282933"/>
              <a:gd name="connsiteY19" fmla="*/ 2737768 h 3533253"/>
              <a:gd name="connsiteX20" fmla="*/ 846996 w 2282933"/>
              <a:gd name="connsiteY20" fmla="*/ 2729377 h 3533253"/>
              <a:gd name="connsiteX21" fmla="*/ 846996 w 2282933"/>
              <a:gd name="connsiteY21" fmla="*/ 2826428 h 3533253"/>
              <a:gd name="connsiteX22" fmla="*/ 1040590 w 2282933"/>
              <a:gd name="connsiteY22" fmla="*/ 2826428 h 3533253"/>
              <a:gd name="connsiteX23" fmla="*/ 1040590 w 2282933"/>
              <a:gd name="connsiteY23" fmla="*/ 2729377 h 3533253"/>
              <a:gd name="connsiteX24" fmla="*/ 1911879 w 2282933"/>
              <a:gd name="connsiteY24" fmla="*/ 2663064 h 3533253"/>
              <a:gd name="connsiteX25" fmla="*/ 1911879 w 2282933"/>
              <a:gd name="connsiteY25" fmla="*/ 2760115 h 3533253"/>
              <a:gd name="connsiteX26" fmla="*/ 2105472 w 2282933"/>
              <a:gd name="connsiteY26" fmla="*/ 2760115 h 3533253"/>
              <a:gd name="connsiteX27" fmla="*/ 2105472 w 2282933"/>
              <a:gd name="connsiteY27" fmla="*/ 2663064 h 3533253"/>
              <a:gd name="connsiteX28" fmla="*/ 177461 w 2282933"/>
              <a:gd name="connsiteY28" fmla="*/ 2663064 h 3533253"/>
              <a:gd name="connsiteX29" fmla="*/ 177461 w 2282933"/>
              <a:gd name="connsiteY29" fmla="*/ 2760115 h 3533253"/>
              <a:gd name="connsiteX30" fmla="*/ 371054 w 2282933"/>
              <a:gd name="connsiteY30" fmla="*/ 2760115 h 3533253"/>
              <a:gd name="connsiteX31" fmla="*/ 371054 w 2282933"/>
              <a:gd name="connsiteY31" fmla="*/ 2663064 h 3533253"/>
              <a:gd name="connsiteX32" fmla="*/ 1234226 w 2282933"/>
              <a:gd name="connsiteY32" fmla="*/ 2519714 h 3533253"/>
              <a:gd name="connsiteX33" fmla="*/ 1234226 w 2282933"/>
              <a:gd name="connsiteY33" fmla="*/ 2616765 h 3533253"/>
              <a:gd name="connsiteX34" fmla="*/ 1427820 w 2282933"/>
              <a:gd name="connsiteY34" fmla="*/ 2616765 h 3533253"/>
              <a:gd name="connsiteX35" fmla="*/ 1427820 w 2282933"/>
              <a:gd name="connsiteY35" fmla="*/ 2519714 h 3533253"/>
              <a:gd name="connsiteX36" fmla="*/ 846996 w 2282933"/>
              <a:gd name="connsiteY36" fmla="*/ 2511323 h 3533253"/>
              <a:gd name="connsiteX37" fmla="*/ 846996 w 2282933"/>
              <a:gd name="connsiteY37" fmla="*/ 2608374 h 3533253"/>
              <a:gd name="connsiteX38" fmla="*/ 1040590 w 2282933"/>
              <a:gd name="connsiteY38" fmla="*/ 2608374 h 3533253"/>
              <a:gd name="connsiteX39" fmla="*/ 1040590 w 2282933"/>
              <a:gd name="connsiteY39" fmla="*/ 2511323 h 3533253"/>
              <a:gd name="connsiteX40" fmla="*/ 1911879 w 2282933"/>
              <a:gd name="connsiteY40" fmla="*/ 2445014 h 3533253"/>
              <a:gd name="connsiteX41" fmla="*/ 1911879 w 2282933"/>
              <a:gd name="connsiteY41" fmla="*/ 2542065 h 3533253"/>
              <a:gd name="connsiteX42" fmla="*/ 2105472 w 2282933"/>
              <a:gd name="connsiteY42" fmla="*/ 2542065 h 3533253"/>
              <a:gd name="connsiteX43" fmla="*/ 2105472 w 2282933"/>
              <a:gd name="connsiteY43" fmla="*/ 2445014 h 3533253"/>
              <a:gd name="connsiteX44" fmla="*/ 177461 w 2282933"/>
              <a:gd name="connsiteY44" fmla="*/ 2445014 h 3533253"/>
              <a:gd name="connsiteX45" fmla="*/ 177461 w 2282933"/>
              <a:gd name="connsiteY45" fmla="*/ 2542065 h 3533253"/>
              <a:gd name="connsiteX46" fmla="*/ 371054 w 2282933"/>
              <a:gd name="connsiteY46" fmla="*/ 2542065 h 3533253"/>
              <a:gd name="connsiteX47" fmla="*/ 371054 w 2282933"/>
              <a:gd name="connsiteY47" fmla="*/ 2445014 h 3533253"/>
              <a:gd name="connsiteX48" fmla="*/ 1234226 w 2282933"/>
              <a:gd name="connsiteY48" fmla="*/ 2301664 h 3533253"/>
              <a:gd name="connsiteX49" fmla="*/ 1234226 w 2282933"/>
              <a:gd name="connsiteY49" fmla="*/ 2398715 h 3533253"/>
              <a:gd name="connsiteX50" fmla="*/ 1427820 w 2282933"/>
              <a:gd name="connsiteY50" fmla="*/ 2398715 h 3533253"/>
              <a:gd name="connsiteX51" fmla="*/ 1427820 w 2282933"/>
              <a:gd name="connsiteY51" fmla="*/ 2301664 h 3533253"/>
              <a:gd name="connsiteX52" fmla="*/ 846996 w 2282933"/>
              <a:gd name="connsiteY52" fmla="*/ 2293273 h 3533253"/>
              <a:gd name="connsiteX53" fmla="*/ 846996 w 2282933"/>
              <a:gd name="connsiteY53" fmla="*/ 2390324 h 3533253"/>
              <a:gd name="connsiteX54" fmla="*/ 1040590 w 2282933"/>
              <a:gd name="connsiteY54" fmla="*/ 2390324 h 3533253"/>
              <a:gd name="connsiteX55" fmla="*/ 1040590 w 2282933"/>
              <a:gd name="connsiteY55" fmla="*/ 2293273 h 3533253"/>
              <a:gd name="connsiteX56" fmla="*/ 1911879 w 2282933"/>
              <a:gd name="connsiteY56" fmla="*/ 2226964 h 3533253"/>
              <a:gd name="connsiteX57" fmla="*/ 1911879 w 2282933"/>
              <a:gd name="connsiteY57" fmla="*/ 2324015 h 3533253"/>
              <a:gd name="connsiteX58" fmla="*/ 2105472 w 2282933"/>
              <a:gd name="connsiteY58" fmla="*/ 2324015 h 3533253"/>
              <a:gd name="connsiteX59" fmla="*/ 2105472 w 2282933"/>
              <a:gd name="connsiteY59" fmla="*/ 2226964 h 3533253"/>
              <a:gd name="connsiteX60" fmla="*/ 177461 w 2282933"/>
              <a:gd name="connsiteY60" fmla="*/ 2226964 h 3533253"/>
              <a:gd name="connsiteX61" fmla="*/ 177461 w 2282933"/>
              <a:gd name="connsiteY61" fmla="*/ 2324015 h 3533253"/>
              <a:gd name="connsiteX62" fmla="*/ 371054 w 2282933"/>
              <a:gd name="connsiteY62" fmla="*/ 2324015 h 3533253"/>
              <a:gd name="connsiteX63" fmla="*/ 371054 w 2282933"/>
              <a:gd name="connsiteY63" fmla="*/ 2226964 h 3533253"/>
              <a:gd name="connsiteX64" fmla="*/ 1234226 w 2282933"/>
              <a:gd name="connsiteY64" fmla="*/ 2083614 h 3533253"/>
              <a:gd name="connsiteX65" fmla="*/ 1234226 w 2282933"/>
              <a:gd name="connsiteY65" fmla="*/ 2180664 h 3533253"/>
              <a:gd name="connsiteX66" fmla="*/ 1427820 w 2282933"/>
              <a:gd name="connsiteY66" fmla="*/ 2180664 h 3533253"/>
              <a:gd name="connsiteX67" fmla="*/ 1427820 w 2282933"/>
              <a:gd name="connsiteY67" fmla="*/ 2083614 h 3533253"/>
              <a:gd name="connsiteX68" fmla="*/ 846996 w 2282933"/>
              <a:gd name="connsiteY68" fmla="*/ 2075223 h 3533253"/>
              <a:gd name="connsiteX69" fmla="*/ 846996 w 2282933"/>
              <a:gd name="connsiteY69" fmla="*/ 2172274 h 3533253"/>
              <a:gd name="connsiteX70" fmla="*/ 1040590 w 2282933"/>
              <a:gd name="connsiteY70" fmla="*/ 2172274 h 3533253"/>
              <a:gd name="connsiteX71" fmla="*/ 1040590 w 2282933"/>
              <a:gd name="connsiteY71" fmla="*/ 2075223 h 3533253"/>
              <a:gd name="connsiteX72" fmla="*/ 1911879 w 2282933"/>
              <a:gd name="connsiteY72" fmla="*/ 2008914 h 3533253"/>
              <a:gd name="connsiteX73" fmla="*/ 1911879 w 2282933"/>
              <a:gd name="connsiteY73" fmla="*/ 2105965 h 3533253"/>
              <a:gd name="connsiteX74" fmla="*/ 2105472 w 2282933"/>
              <a:gd name="connsiteY74" fmla="*/ 2105965 h 3533253"/>
              <a:gd name="connsiteX75" fmla="*/ 2105472 w 2282933"/>
              <a:gd name="connsiteY75" fmla="*/ 2008914 h 3533253"/>
              <a:gd name="connsiteX76" fmla="*/ 177461 w 2282933"/>
              <a:gd name="connsiteY76" fmla="*/ 2008914 h 3533253"/>
              <a:gd name="connsiteX77" fmla="*/ 177461 w 2282933"/>
              <a:gd name="connsiteY77" fmla="*/ 2105965 h 3533253"/>
              <a:gd name="connsiteX78" fmla="*/ 371054 w 2282933"/>
              <a:gd name="connsiteY78" fmla="*/ 2105965 h 3533253"/>
              <a:gd name="connsiteX79" fmla="*/ 371054 w 2282933"/>
              <a:gd name="connsiteY79" fmla="*/ 2008914 h 3533253"/>
              <a:gd name="connsiteX80" fmla="*/ 1234226 w 2282933"/>
              <a:gd name="connsiteY80" fmla="*/ 1865563 h 3533253"/>
              <a:gd name="connsiteX81" fmla="*/ 1234226 w 2282933"/>
              <a:gd name="connsiteY81" fmla="*/ 1962614 h 3533253"/>
              <a:gd name="connsiteX82" fmla="*/ 1427820 w 2282933"/>
              <a:gd name="connsiteY82" fmla="*/ 1962614 h 3533253"/>
              <a:gd name="connsiteX83" fmla="*/ 1427820 w 2282933"/>
              <a:gd name="connsiteY83" fmla="*/ 1865563 h 3533253"/>
              <a:gd name="connsiteX84" fmla="*/ 846996 w 2282933"/>
              <a:gd name="connsiteY84" fmla="*/ 1857173 h 3533253"/>
              <a:gd name="connsiteX85" fmla="*/ 846996 w 2282933"/>
              <a:gd name="connsiteY85" fmla="*/ 1954224 h 3533253"/>
              <a:gd name="connsiteX86" fmla="*/ 1040590 w 2282933"/>
              <a:gd name="connsiteY86" fmla="*/ 1954224 h 3533253"/>
              <a:gd name="connsiteX87" fmla="*/ 1040590 w 2282933"/>
              <a:gd name="connsiteY87" fmla="*/ 1857173 h 3533253"/>
              <a:gd name="connsiteX88" fmla="*/ 1911879 w 2282933"/>
              <a:gd name="connsiteY88" fmla="*/ 1790864 h 3533253"/>
              <a:gd name="connsiteX89" fmla="*/ 1911879 w 2282933"/>
              <a:gd name="connsiteY89" fmla="*/ 1887915 h 3533253"/>
              <a:gd name="connsiteX90" fmla="*/ 2105472 w 2282933"/>
              <a:gd name="connsiteY90" fmla="*/ 1887915 h 3533253"/>
              <a:gd name="connsiteX91" fmla="*/ 2105472 w 2282933"/>
              <a:gd name="connsiteY91" fmla="*/ 1790864 h 3533253"/>
              <a:gd name="connsiteX92" fmla="*/ 177461 w 2282933"/>
              <a:gd name="connsiteY92" fmla="*/ 1790864 h 3533253"/>
              <a:gd name="connsiteX93" fmla="*/ 177461 w 2282933"/>
              <a:gd name="connsiteY93" fmla="*/ 1887915 h 3533253"/>
              <a:gd name="connsiteX94" fmla="*/ 371054 w 2282933"/>
              <a:gd name="connsiteY94" fmla="*/ 1887915 h 3533253"/>
              <a:gd name="connsiteX95" fmla="*/ 371054 w 2282933"/>
              <a:gd name="connsiteY95" fmla="*/ 1790864 h 3533253"/>
              <a:gd name="connsiteX96" fmla="*/ 1234226 w 2282933"/>
              <a:gd name="connsiteY96" fmla="*/ 1647513 h 3533253"/>
              <a:gd name="connsiteX97" fmla="*/ 1234226 w 2282933"/>
              <a:gd name="connsiteY97" fmla="*/ 1744564 h 3533253"/>
              <a:gd name="connsiteX98" fmla="*/ 1427820 w 2282933"/>
              <a:gd name="connsiteY98" fmla="*/ 1744564 h 3533253"/>
              <a:gd name="connsiteX99" fmla="*/ 1427820 w 2282933"/>
              <a:gd name="connsiteY99" fmla="*/ 1647513 h 3533253"/>
              <a:gd name="connsiteX100" fmla="*/ 846996 w 2282933"/>
              <a:gd name="connsiteY100" fmla="*/ 1639123 h 3533253"/>
              <a:gd name="connsiteX101" fmla="*/ 846996 w 2282933"/>
              <a:gd name="connsiteY101" fmla="*/ 1736174 h 3533253"/>
              <a:gd name="connsiteX102" fmla="*/ 1040590 w 2282933"/>
              <a:gd name="connsiteY102" fmla="*/ 1736174 h 3533253"/>
              <a:gd name="connsiteX103" fmla="*/ 1040590 w 2282933"/>
              <a:gd name="connsiteY103" fmla="*/ 1639123 h 3533253"/>
              <a:gd name="connsiteX104" fmla="*/ 1911879 w 2282933"/>
              <a:gd name="connsiteY104" fmla="*/ 1572814 h 3533253"/>
              <a:gd name="connsiteX105" fmla="*/ 1911879 w 2282933"/>
              <a:gd name="connsiteY105" fmla="*/ 1669865 h 3533253"/>
              <a:gd name="connsiteX106" fmla="*/ 2105472 w 2282933"/>
              <a:gd name="connsiteY106" fmla="*/ 1669865 h 3533253"/>
              <a:gd name="connsiteX107" fmla="*/ 2105472 w 2282933"/>
              <a:gd name="connsiteY107" fmla="*/ 1572814 h 3533253"/>
              <a:gd name="connsiteX108" fmla="*/ 177461 w 2282933"/>
              <a:gd name="connsiteY108" fmla="*/ 1572814 h 3533253"/>
              <a:gd name="connsiteX109" fmla="*/ 177461 w 2282933"/>
              <a:gd name="connsiteY109" fmla="*/ 1669865 h 3533253"/>
              <a:gd name="connsiteX110" fmla="*/ 371054 w 2282933"/>
              <a:gd name="connsiteY110" fmla="*/ 1669865 h 3533253"/>
              <a:gd name="connsiteX111" fmla="*/ 371054 w 2282933"/>
              <a:gd name="connsiteY111" fmla="*/ 1572814 h 3533253"/>
              <a:gd name="connsiteX112" fmla="*/ 1234226 w 2282933"/>
              <a:gd name="connsiteY112" fmla="*/ 1429463 h 3533253"/>
              <a:gd name="connsiteX113" fmla="*/ 1234226 w 2282933"/>
              <a:gd name="connsiteY113" fmla="*/ 1526514 h 3533253"/>
              <a:gd name="connsiteX114" fmla="*/ 1427820 w 2282933"/>
              <a:gd name="connsiteY114" fmla="*/ 1526514 h 3533253"/>
              <a:gd name="connsiteX115" fmla="*/ 1427820 w 2282933"/>
              <a:gd name="connsiteY115" fmla="*/ 1429463 h 3533253"/>
              <a:gd name="connsiteX116" fmla="*/ 846996 w 2282933"/>
              <a:gd name="connsiteY116" fmla="*/ 1421073 h 3533253"/>
              <a:gd name="connsiteX117" fmla="*/ 846996 w 2282933"/>
              <a:gd name="connsiteY117" fmla="*/ 1518124 h 3533253"/>
              <a:gd name="connsiteX118" fmla="*/ 1040590 w 2282933"/>
              <a:gd name="connsiteY118" fmla="*/ 1518124 h 3533253"/>
              <a:gd name="connsiteX119" fmla="*/ 1040590 w 2282933"/>
              <a:gd name="connsiteY119" fmla="*/ 1421073 h 3533253"/>
              <a:gd name="connsiteX120" fmla="*/ 1911879 w 2282933"/>
              <a:gd name="connsiteY120" fmla="*/ 1354763 h 3533253"/>
              <a:gd name="connsiteX121" fmla="*/ 1911879 w 2282933"/>
              <a:gd name="connsiteY121" fmla="*/ 1451814 h 3533253"/>
              <a:gd name="connsiteX122" fmla="*/ 2105472 w 2282933"/>
              <a:gd name="connsiteY122" fmla="*/ 1451814 h 3533253"/>
              <a:gd name="connsiteX123" fmla="*/ 2105472 w 2282933"/>
              <a:gd name="connsiteY123" fmla="*/ 1354763 h 3533253"/>
              <a:gd name="connsiteX124" fmla="*/ 177461 w 2282933"/>
              <a:gd name="connsiteY124" fmla="*/ 1354763 h 3533253"/>
              <a:gd name="connsiteX125" fmla="*/ 177461 w 2282933"/>
              <a:gd name="connsiteY125" fmla="*/ 1451814 h 3533253"/>
              <a:gd name="connsiteX126" fmla="*/ 371054 w 2282933"/>
              <a:gd name="connsiteY126" fmla="*/ 1451814 h 3533253"/>
              <a:gd name="connsiteX127" fmla="*/ 371054 w 2282933"/>
              <a:gd name="connsiteY127" fmla="*/ 1354763 h 3533253"/>
              <a:gd name="connsiteX128" fmla="*/ 1234226 w 2282933"/>
              <a:gd name="connsiteY128" fmla="*/ 1211413 h 3533253"/>
              <a:gd name="connsiteX129" fmla="*/ 1234226 w 2282933"/>
              <a:gd name="connsiteY129" fmla="*/ 1308464 h 3533253"/>
              <a:gd name="connsiteX130" fmla="*/ 1427820 w 2282933"/>
              <a:gd name="connsiteY130" fmla="*/ 1308464 h 3533253"/>
              <a:gd name="connsiteX131" fmla="*/ 1427820 w 2282933"/>
              <a:gd name="connsiteY131" fmla="*/ 1211413 h 3533253"/>
              <a:gd name="connsiteX132" fmla="*/ 846996 w 2282933"/>
              <a:gd name="connsiteY132" fmla="*/ 1203022 h 3533253"/>
              <a:gd name="connsiteX133" fmla="*/ 846996 w 2282933"/>
              <a:gd name="connsiteY133" fmla="*/ 1300073 h 3533253"/>
              <a:gd name="connsiteX134" fmla="*/ 1040590 w 2282933"/>
              <a:gd name="connsiteY134" fmla="*/ 1300073 h 3533253"/>
              <a:gd name="connsiteX135" fmla="*/ 1040590 w 2282933"/>
              <a:gd name="connsiteY135" fmla="*/ 1203022 h 3533253"/>
              <a:gd name="connsiteX136" fmla="*/ 1734418 w 2282933"/>
              <a:gd name="connsiteY136" fmla="*/ 1139329 h 3533253"/>
              <a:gd name="connsiteX137" fmla="*/ 2282933 w 2282933"/>
              <a:gd name="connsiteY137" fmla="*/ 1139329 h 3533253"/>
              <a:gd name="connsiteX138" fmla="*/ 2282933 w 2282933"/>
              <a:gd name="connsiteY138" fmla="*/ 3533253 h 3533253"/>
              <a:gd name="connsiteX139" fmla="*/ 1734418 w 2282933"/>
              <a:gd name="connsiteY139" fmla="*/ 3533253 h 3533253"/>
              <a:gd name="connsiteX140" fmla="*/ 0 w 2282933"/>
              <a:gd name="connsiteY140" fmla="*/ 1139329 h 3533253"/>
              <a:gd name="connsiteX141" fmla="*/ 548515 w 2282933"/>
              <a:gd name="connsiteY141" fmla="*/ 1139329 h 3533253"/>
              <a:gd name="connsiteX142" fmla="*/ 548515 w 2282933"/>
              <a:gd name="connsiteY142" fmla="*/ 3533253 h 3533253"/>
              <a:gd name="connsiteX143" fmla="*/ 0 w 2282933"/>
              <a:gd name="connsiteY143" fmla="*/ 3533253 h 3533253"/>
              <a:gd name="connsiteX144" fmla="*/ 1234226 w 2282933"/>
              <a:gd name="connsiteY144" fmla="*/ 993363 h 3533253"/>
              <a:gd name="connsiteX145" fmla="*/ 1234226 w 2282933"/>
              <a:gd name="connsiteY145" fmla="*/ 1090414 h 3533253"/>
              <a:gd name="connsiteX146" fmla="*/ 1427820 w 2282933"/>
              <a:gd name="connsiteY146" fmla="*/ 1090414 h 3533253"/>
              <a:gd name="connsiteX147" fmla="*/ 1427820 w 2282933"/>
              <a:gd name="connsiteY147" fmla="*/ 993363 h 3533253"/>
              <a:gd name="connsiteX148" fmla="*/ 846996 w 2282933"/>
              <a:gd name="connsiteY148" fmla="*/ 984972 h 3533253"/>
              <a:gd name="connsiteX149" fmla="*/ 846996 w 2282933"/>
              <a:gd name="connsiteY149" fmla="*/ 1082023 h 3533253"/>
              <a:gd name="connsiteX150" fmla="*/ 1040590 w 2282933"/>
              <a:gd name="connsiteY150" fmla="*/ 1082023 h 3533253"/>
              <a:gd name="connsiteX151" fmla="*/ 1040590 w 2282933"/>
              <a:gd name="connsiteY151" fmla="*/ 984972 h 3533253"/>
              <a:gd name="connsiteX152" fmla="*/ 1234226 w 2282933"/>
              <a:gd name="connsiteY152" fmla="*/ 775313 h 3533253"/>
              <a:gd name="connsiteX153" fmla="*/ 1234226 w 2282933"/>
              <a:gd name="connsiteY153" fmla="*/ 872363 h 3533253"/>
              <a:gd name="connsiteX154" fmla="*/ 1427820 w 2282933"/>
              <a:gd name="connsiteY154" fmla="*/ 872363 h 3533253"/>
              <a:gd name="connsiteX155" fmla="*/ 1427820 w 2282933"/>
              <a:gd name="connsiteY155" fmla="*/ 775313 h 3533253"/>
              <a:gd name="connsiteX156" fmla="*/ 846996 w 2282933"/>
              <a:gd name="connsiteY156" fmla="*/ 766922 h 3533253"/>
              <a:gd name="connsiteX157" fmla="*/ 846996 w 2282933"/>
              <a:gd name="connsiteY157" fmla="*/ 863973 h 3533253"/>
              <a:gd name="connsiteX158" fmla="*/ 1040590 w 2282933"/>
              <a:gd name="connsiteY158" fmla="*/ 863973 h 3533253"/>
              <a:gd name="connsiteX159" fmla="*/ 1040590 w 2282933"/>
              <a:gd name="connsiteY159" fmla="*/ 766922 h 3533253"/>
              <a:gd name="connsiteX160" fmla="*/ 1066723 w 2282933"/>
              <a:gd name="connsiteY160" fmla="*/ 0 h 3533253"/>
              <a:gd name="connsiteX161" fmla="*/ 1208094 w 2282933"/>
              <a:gd name="connsiteY161" fmla="*/ 0 h 3533253"/>
              <a:gd name="connsiteX162" fmla="*/ 1208094 w 2282933"/>
              <a:gd name="connsiteY162" fmla="*/ 319549 h 3533253"/>
              <a:gd name="connsiteX163" fmla="*/ 1331023 w 2282933"/>
              <a:gd name="connsiteY163" fmla="*/ 319549 h 3533253"/>
              <a:gd name="connsiteX164" fmla="*/ 1331023 w 2282933"/>
              <a:gd name="connsiteY164" fmla="*/ 535584 h 3533253"/>
              <a:gd name="connsiteX165" fmla="*/ 1653715 w 2282933"/>
              <a:gd name="connsiteY165" fmla="*/ 535584 h 3533253"/>
              <a:gd name="connsiteX166" fmla="*/ 1653715 w 2282933"/>
              <a:gd name="connsiteY166" fmla="*/ 3533253 h 3533253"/>
              <a:gd name="connsiteX167" fmla="*/ 1298736 w 2282933"/>
              <a:gd name="connsiteY167" fmla="*/ 3533253 h 3533253"/>
              <a:gd name="connsiteX168" fmla="*/ 1298736 w 2282933"/>
              <a:gd name="connsiteY168" fmla="*/ 2957391 h 3533253"/>
              <a:gd name="connsiteX169" fmla="*/ 976080 w 2282933"/>
              <a:gd name="connsiteY169" fmla="*/ 2957391 h 3533253"/>
              <a:gd name="connsiteX170" fmla="*/ 976080 w 2282933"/>
              <a:gd name="connsiteY170" fmla="*/ 3533253 h 3533253"/>
              <a:gd name="connsiteX171" fmla="*/ 621101 w 2282933"/>
              <a:gd name="connsiteY171" fmla="*/ 3533253 h 3533253"/>
              <a:gd name="connsiteX172" fmla="*/ 621101 w 2282933"/>
              <a:gd name="connsiteY172" fmla="*/ 535584 h 3533253"/>
              <a:gd name="connsiteX173" fmla="*/ 943793 w 2282933"/>
              <a:gd name="connsiteY173" fmla="*/ 535584 h 3533253"/>
              <a:gd name="connsiteX174" fmla="*/ 943793 w 2282933"/>
              <a:gd name="connsiteY174" fmla="*/ 319549 h 3533253"/>
              <a:gd name="connsiteX175" fmla="*/ 1066723 w 2282933"/>
              <a:gd name="connsiteY175" fmla="*/ 319549 h 35332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282933" h="3533253">
                <a:moveTo>
                  <a:pt x="1911879" y="3099165"/>
                </a:moveTo>
                <a:lnTo>
                  <a:pt x="1911879" y="3196216"/>
                </a:lnTo>
                <a:lnTo>
                  <a:pt x="2105472" y="3196216"/>
                </a:lnTo>
                <a:lnTo>
                  <a:pt x="2105472" y="3099165"/>
                </a:lnTo>
                <a:close/>
                <a:moveTo>
                  <a:pt x="177461" y="3099165"/>
                </a:moveTo>
                <a:lnTo>
                  <a:pt x="177461" y="3196216"/>
                </a:lnTo>
                <a:lnTo>
                  <a:pt x="371054" y="3196216"/>
                </a:lnTo>
                <a:lnTo>
                  <a:pt x="371054" y="3099165"/>
                </a:lnTo>
                <a:close/>
                <a:moveTo>
                  <a:pt x="1911879" y="2881115"/>
                </a:moveTo>
                <a:lnTo>
                  <a:pt x="1911879" y="2978166"/>
                </a:lnTo>
                <a:lnTo>
                  <a:pt x="2105472" y="2978166"/>
                </a:lnTo>
                <a:lnTo>
                  <a:pt x="2105472" y="2881115"/>
                </a:lnTo>
                <a:close/>
                <a:moveTo>
                  <a:pt x="177461" y="2881115"/>
                </a:moveTo>
                <a:lnTo>
                  <a:pt x="177461" y="2978166"/>
                </a:lnTo>
                <a:lnTo>
                  <a:pt x="371054" y="2978166"/>
                </a:lnTo>
                <a:lnTo>
                  <a:pt x="371054" y="2881115"/>
                </a:lnTo>
                <a:close/>
                <a:moveTo>
                  <a:pt x="1234226" y="2737768"/>
                </a:moveTo>
                <a:lnTo>
                  <a:pt x="1234226" y="2834819"/>
                </a:lnTo>
                <a:lnTo>
                  <a:pt x="1427820" y="2834819"/>
                </a:lnTo>
                <a:lnTo>
                  <a:pt x="1427820" y="2737768"/>
                </a:lnTo>
                <a:close/>
                <a:moveTo>
                  <a:pt x="846996" y="2729377"/>
                </a:moveTo>
                <a:lnTo>
                  <a:pt x="846996" y="2826428"/>
                </a:lnTo>
                <a:lnTo>
                  <a:pt x="1040590" y="2826428"/>
                </a:lnTo>
                <a:lnTo>
                  <a:pt x="1040590" y="2729377"/>
                </a:lnTo>
                <a:close/>
                <a:moveTo>
                  <a:pt x="1911879" y="2663064"/>
                </a:moveTo>
                <a:lnTo>
                  <a:pt x="1911879" y="2760115"/>
                </a:lnTo>
                <a:lnTo>
                  <a:pt x="2105472" y="2760115"/>
                </a:lnTo>
                <a:lnTo>
                  <a:pt x="2105472" y="2663064"/>
                </a:lnTo>
                <a:close/>
                <a:moveTo>
                  <a:pt x="177461" y="2663064"/>
                </a:moveTo>
                <a:lnTo>
                  <a:pt x="177461" y="2760115"/>
                </a:lnTo>
                <a:lnTo>
                  <a:pt x="371054" y="2760115"/>
                </a:lnTo>
                <a:lnTo>
                  <a:pt x="371054" y="2663064"/>
                </a:lnTo>
                <a:close/>
                <a:moveTo>
                  <a:pt x="1234226" y="2519714"/>
                </a:moveTo>
                <a:lnTo>
                  <a:pt x="1234226" y="2616765"/>
                </a:lnTo>
                <a:lnTo>
                  <a:pt x="1427820" y="2616765"/>
                </a:lnTo>
                <a:lnTo>
                  <a:pt x="1427820" y="2519714"/>
                </a:lnTo>
                <a:close/>
                <a:moveTo>
                  <a:pt x="846996" y="2511323"/>
                </a:moveTo>
                <a:lnTo>
                  <a:pt x="846996" y="2608374"/>
                </a:lnTo>
                <a:lnTo>
                  <a:pt x="1040590" y="2608374"/>
                </a:lnTo>
                <a:lnTo>
                  <a:pt x="1040590" y="2511323"/>
                </a:lnTo>
                <a:close/>
                <a:moveTo>
                  <a:pt x="1911879" y="2445014"/>
                </a:moveTo>
                <a:lnTo>
                  <a:pt x="1911879" y="2542065"/>
                </a:lnTo>
                <a:lnTo>
                  <a:pt x="2105472" y="2542065"/>
                </a:lnTo>
                <a:lnTo>
                  <a:pt x="2105472" y="2445014"/>
                </a:lnTo>
                <a:close/>
                <a:moveTo>
                  <a:pt x="177461" y="2445014"/>
                </a:moveTo>
                <a:lnTo>
                  <a:pt x="177461" y="2542065"/>
                </a:lnTo>
                <a:lnTo>
                  <a:pt x="371054" y="2542065"/>
                </a:lnTo>
                <a:lnTo>
                  <a:pt x="371054" y="2445014"/>
                </a:lnTo>
                <a:close/>
                <a:moveTo>
                  <a:pt x="1234226" y="2301664"/>
                </a:moveTo>
                <a:lnTo>
                  <a:pt x="1234226" y="2398715"/>
                </a:lnTo>
                <a:lnTo>
                  <a:pt x="1427820" y="2398715"/>
                </a:lnTo>
                <a:lnTo>
                  <a:pt x="1427820" y="2301664"/>
                </a:lnTo>
                <a:close/>
                <a:moveTo>
                  <a:pt x="846996" y="2293273"/>
                </a:moveTo>
                <a:lnTo>
                  <a:pt x="846996" y="2390324"/>
                </a:lnTo>
                <a:lnTo>
                  <a:pt x="1040590" y="2390324"/>
                </a:lnTo>
                <a:lnTo>
                  <a:pt x="1040590" y="2293273"/>
                </a:lnTo>
                <a:close/>
                <a:moveTo>
                  <a:pt x="1911879" y="2226964"/>
                </a:moveTo>
                <a:lnTo>
                  <a:pt x="1911879" y="2324015"/>
                </a:lnTo>
                <a:lnTo>
                  <a:pt x="2105472" y="2324015"/>
                </a:lnTo>
                <a:lnTo>
                  <a:pt x="2105472" y="2226964"/>
                </a:lnTo>
                <a:close/>
                <a:moveTo>
                  <a:pt x="177461" y="2226964"/>
                </a:moveTo>
                <a:lnTo>
                  <a:pt x="177461" y="2324015"/>
                </a:lnTo>
                <a:lnTo>
                  <a:pt x="371054" y="2324015"/>
                </a:lnTo>
                <a:lnTo>
                  <a:pt x="371054" y="2226964"/>
                </a:lnTo>
                <a:close/>
                <a:moveTo>
                  <a:pt x="1234226" y="2083614"/>
                </a:moveTo>
                <a:lnTo>
                  <a:pt x="1234226" y="2180664"/>
                </a:lnTo>
                <a:lnTo>
                  <a:pt x="1427820" y="2180664"/>
                </a:lnTo>
                <a:lnTo>
                  <a:pt x="1427820" y="2083614"/>
                </a:lnTo>
                <a:close/>
                <a:moveTo>
                  <a:pt x="846996" y="2075223"/>
                </a:moveTo>
                <a:lnTo>
                  <a:pt x="846996" y="2172274"/>
                </a:lnTo>
                <a:lnTo>
                  <a:pt x="1040590" y="2172274"/>
                </a:lnTo>
                <a:lnTo>
                  <a:pt x="1040590" y="2075223"/>
                </a:lnTo>
                <a:close/>
                <a:moveTo>
                  <a:pt x="1911879" y="2008914"/>
                </a:moveTo>
                <a:lnTo>
                  <a:pt x="1911879" y="2105965"/>
                </a:lnTo>
                <a:lnTo>
                  <a:pt x="2105472" y="2105965"/>
                </a:lnTo>
                <a:lnTo>
                  <a:pt x="2105472" y="2008914"/>
                </a:lnTo>
                <a:close/>
                <a:moveTo>
                  <a:pt x="177461" y="2008914"/>
                </a:moveTo>
                <a:lnTo>
                  <a:pt x="177461" y="2105965"/>
                </a:lnTo>
                <a:lnTo>
                  <a:pt x="371054" y="2105965"/>
                </a:lnTo>
                <a:lnTo>
                  <a:pt x="371054" y="2008914"/>
                </a:lnTo>
                <a:close/>
                <a:moveTo>
                  <a:pt x="1234226" y="1865563"/>
                </a:moveTo>
                <a:lnTo>
                  <a:pt x="1234226" y="1962614"/>
                </a:lnTo>
                <a:lnTo>
                  <a:pt x="1427820" y="1962614"/>
                </a:lnTo>
                <a:lnTo>
                  <a:pt x="1427820" y="1865563"/>
                </a:lnTo>
                <a:close/>
                <a:moveTo>
                  <a:pt x="846996" y="1857173"/>
                </a:moveTo>
                <a:lnTo>
                  <a:pt x="846996" y="1954224"/>
                </a:lnTo>
                <a:lnTo>
                  <a:pt x="1040590" y="1954224"/>
                </a:lnTo>
                <a:lnTo>
                  <a:pt x="1040590" y="1857173"/>
                </a:lnTo>
                <a:close/>
                <a:moveTo>
                  <a:pt x="1911879" y="1790864"/>
                </a:moveTo>
                <a:lnTo>
                  <a:pt x="1911879" y="1887915"/>
                </a:lnTo>
                <a:lnTo>
                  <a:pt x="2105472" y="1887915"/>
                </a:lnTo>
                <a:lnTo>
                  <a:pt x="2105472" y="1790864"/>
                </a:lnTo>
                <a:close/>
                <a:moveTo>
                  <a:pt x="177461" y="1790864"/>
                </a:moveTo>
                <a:lnTo>
                  <a:pt x="177461" y="1887915"/>
                </a:lnTo>
                <a:lnTo>
                  <a:pt x="371054" y="1887915"/>
                </a:lnTo>
                <a:lnTo>
                  <a:pt x="371054" y="1790864"/>
                </a:lnTo>
                <a:close/>
                <a:moveTo>
                  <a:pt x="1234226" y="1647513"/>
                </a:moveTo>
                <a:lnTo>
                  <a:pt x="1234226" y="1744564"/>
                </a:lnTo>
                <a:lnTo>
                  <a:pt x="1427820" y="1744564"/>
                </a:lnTo>
                <a:lnTo>
                  <a:pt x="1427820" y="1647513"/>
                </a:lnTo>
                <a:close/>
                <a:moveTo>
                  <a:pt x="846996" y="1639123"/>
                </a:moveTo>
                <a:lnTo>
                  <a:pt x="846996" y="1736174"/>
                </a:lnTo>
                <a:lnTo>
                  <a:pt x="1040590" y="1736174"/>
                </a:lnTo>
                <a:lnTo>
                  <a:pt x="1040590" y="1639123"/>
                </a:lnTo>
                <a:close/>
                <a:moveTo>
                  <a:pt x="1911879" y="1572814"/>
                </a:moveTo>
                <a:lnTo>
                  <a:pt x="1911879" y="1669865"/>
                </a:lnTo>
                <a:lnTo>
                  <a:pt x="2105472" y="1669865"/>
                </a:lnTo>
                <a:lnTo>
                  <a:pt x="2105472" y="1572814"/>
                </a:lnTo>
                <a:close/>
                <a:moveTo>
                  <a:pt x="177461" y="1572814"/>
                </a:moveTo>
                <a:lnTo>
                  <a:pt x="177461" y="1669865"/>
                </a:lnTo>
                <a:lnTo>
                  <a:pt x="371054" y="1669865"/>
                </a:lnTo>
                <a:lnTo>
                  <a:pt x="371054" y="1572814"/>
                </a:lnTo>
                <a:close/>
                <a:moveTo>
                  <a:pt x="1234226" y="1429463"/>
                </a:moveTo>
                <a:lnTo>
                  <a:pt x="1234226" y="1526514"/>
                </a:lnTo>
                <a:lnTo>
                  <a:pt x="1427820" y="1526514"/>
                </a:lnTo>
                <a:lnTo>
                  <a:pt x="1427820" y="1429463"/>
                </a:lnTo>
                <a:close/>
                <a:moveTo>
                  <a:pt x="846996" y="1421073"/>
                </a:moveTo>
                <a:lnTo>
                  <a:pt x="846996" y="1518124"/>
                </a:lnTo>
                <a:lnTo>
                  <a:pt x="1040590" y="1518124"/>
                </a:lnTo>
                <a:lnTo>
                  <a:pt x="1040590" y="1421073"/>
                </a:lnTo>
                <a:close/>
                <a:moveTo>
                  <a:pt x="1911879" y="1354763"/>
                </a:moveTo>
                <a:lnTo>
                  <a:pt x="1911879" y="1451814"/>
                </a:lnTo>
                <a:lnTo>
                  <a:pt x="2105472" y="1451814"/>
                </a:lnTo>
                <a:lnTo>
                  <a:pt x="2105472" y="1354763"/>
                </a:lnTo>
                <a:close/>
                <a:moveTo>
                  <a:pt x="177461" y="1354763"/>
                </a:moveTo>
                <a:lnTo>
                  <a:pt x="177461" y="1451814"/>
                </a:lnTo>
                <a:lnTo>
                  <a:pt x="371054" y="1451814"/>
                </a:lnTo>
                <a:lnTo>
                  <a:pt x="371054" y="1354763"/>
                </a:lnTo>
                <a:close/>
                <a:moveTo>
                  <a:pt x="1234226" y="1211413"/>
                </a:moveTo>
                <a:lnTo>
                  <a:pt x="1234226" y="1308464"/>
                </a:lnTo>
                <a:lnTo>
                  <a:pt x="1427820" y="1308464"/>
                </a:lnTo>
                <a:lnTo>
                  <a:pt x="1427820" y="1211413"/>
                </a:lnTo>
                <a:close/>
                <a:moveTo>
                  <a:pt x="846996" y="1203022"/>
                </a:moveTo>
                <a:lnTo>
                  <a:pt x="846996" y="1300073"/>
                </a:lnTo>
                <a:lnTo>
                  <a:pt x="1040590" y="1300073"/>
                </a:lnTo>
                <a:lnTo>
                  <a:pt x="1040590" y="1203022"/>
                </a:lnTo>
                <a:close/>
                <a:moveTo>
                  <a:pt x="1734418" y="1139329"/>
                </a:moveTo>
                <a:lnTo>
                  <a:pt x="2282933" y="1139329"/>
                </a:lnTo>
                <a:lnTo>
                  <a:pt x="2282933" y="3533253"/>
                </a:lnTo>
                <a:lnTo>
                  <a:pt x="1734418" y="3533253"/>
                </a:lnTo>
                <a:close/>
                <a:moveTo>
                  <a:pt x="0" y="1139329"/>
                </a:moveTo>
                <a:lnTo>
                  <a:pt x="548515" y="1139329"/>
                </a:lnTo>
                <a:lnTo>
                  <a:pt x="548515" y="3533253"/>
                </a:lnTo>
                <a:lnTo>
                  <a:pt x="0" y="3533253"/>
                </a:lnTo>
                <a:close/>
                <a:moveTo>
                  <a:pt x="1234226" y="993363"/>
                </a:moveTo>
                <a:lnTo>
                  <a:pt x="1234226" y="1090414"/>
                </a:lnTo>
                <a:lnTo>
                  <a:pt x="1427820" y="1090414"/>
                </a:lnTo>
                <a:lnTo>
                  <a:pt x="1427820" y="993363"/>
                </a:lnTo>
                <a:close/>
                <a:moveTo>
                  <a:pt x="846996" y="984972"/>
                </a:moveTo>
                <a:lnTo>
                  <a:pt x="846996" y="1082023"/>
                </a:lnTo>
                <a:lnTo>
                  <a:pt x="1040590" y="1082023"/>
                </a:lnTo>
                <a:lnTo>
                  <a:pt x="1040590" y="984972"/>
                </a:lnTo>
                <a:close/>
                <a:moveTo>
                  <a:pt x="1234226" y="775313"/>
                </a:moveTo>
                <a:lnTo>
                  <a:pt x="1234226" y="872363"/>
                </a:lnTo>
                <a:lnTo>
                  <a:pt x="1427820" y="872363"/>
                </a:lnTo>
                <a:lnTo>
                  <a:pt x="1427820" y="775313"/>
                </a:lnTo>
                <a:close/>
                <a:moveTo>
                  <a:pt x="846996" y="766922"/>
                </a:moveTo>
                <a:lnTo>
                  <a:pt x="846996" y="863973"/>
                </a:lnTo>
                <a:lnTo>
                  <a:pt x="1040590" y="863973"/>
                </a:lnTo>
                <a:lnTo>
                  <a:pt x="1040590" y="766922"/>
                </a:lnTo>
                <a:close/>
                <a:moveTo>
                  <a:pt x="1066723" y="0"/>
                </a:moveTo>
                <a:lnTo>
                  <a:pt x="1208094" y="0"/>
                </a:lnTo>
                <a:lnTo>
                  <a:pt x="1208094" y="319549"/>
                </a:lnTo>
                <a:lnTo>
                  <a:pt x="1331023" y="319549"/>
                </a:lnTo>
                <a:lnTo>
                  <a:pt x="1331023" y="535584"/>
                </a:lnTo>
                <a:lnTo>
                  <a:pt x="1653715" y="535584"/>
                </a:lnTo>
                <a:lnTo>
                  <a:pt x="1653715" y="3533253"/>
                </a:lnTo>
                <a:lnTo>
                  <a:pt x="1298736" y="3533253"/>
                </a:lnTo>
                <a:lnTo>
                  <a:pt x="1298736" y="2957391"/>
                </a:lnTo>
                <a:lnTo>
                  <a:pt x="976080" y="2957391"/>
                </a:lnTo>
                <a:lnTo>
                  <a:pt x="976080" y="3533253"/>
                </a:lnTo>
                <a:lnTo>
                  <a:pt x="621101" y="3533253"/>
                </a:lnTo>
                <a:lnTo>
                  <a:pt x="621101" y="535584"/>
                </a:lnTo>
                <a:lnTo>
                  <a:pt x="943793" y="535584"/>
                </a:lnTo>
                <a:lnTo>
                  <a:pt x="943793" y="319549"/>
                </a:lnTo>
                <a:lnTo>
                  <a:pt x="1066723" y="31954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868" name="Rectangle 41">
            <a:extLst>
              <a:ext uri="{FF2B5EF4-FFF2-40B4-BE49-F238E27FC236}">
                <a16:creationId xmlns:a16="http://schemas.microsoft.com/office/drawing/2014/main" id="{279494E9-1399-479A-B3AA-2E9049B79947}"/>
              </a:ext>
            </a:extLst>
          </p:cNvPr>
          <p:cNvSpPr>
            <a:spLocks/>
          </p:cNvSpPr>
          <p:nvPr/>
        </p:nvSpPr>
        <p:spPr>
          <a:xfrm>
            <a:off x="5110158" y="2330842"/>
            <a:ext cx="391701" cy="391700"/>
          </a:xfrm>
          <a:custGeom>
            <a:avLst/>
            <a:gdLst/>
            <a:ahLst/>
            <a:cxnLst/>
            <a:rect l="l" t="t" r="r" b="b"/>
            <a:pathLst>
              <a:path w="3888423" h="3970014">
                <a:moveTo>
                  <a:pt x="1259577" y="2471243"/>
                </a:moveTo>
                <a:cubicBezTo>
                  <a:pt x="1293292" y="2471243"/>
                  <a:pt x="1320623" y="2543205"/>
                  <a:pt x="1320623" y="2631975"/>
                </a:cubicBezTo>
                <a:cubicBezTo>
                  <a:pt x="1320623" y="2720745"/>
                  <a:pt x="1293292" y="2792707"/>
                  <a:pt x="1259577" y="2792707"/>
                </a:cubicBezTo>
                <a:cubicBezTo>
                  <a:pt x="1225862" y="2792707"/>
                  <a:pt x="1198531" y="2720745"/>
                  <a:pt x="1198531" y="2631975"/>
                </a:cubicBezTo>
                <a:cubicBezTo>
                  <a:pt x="1198531" y="2543205"/>
                  <a:pt x="1225862" y="2471243"/>
                  <a:pt x="1259577" y="2471243"/>
                </a:cubicBezTo>
                <a:close/>
                <a:moveTo>
                  <a:pt x="1710471" y="2470362"/>
                </a:moveTo>
                <a:cubicBezTo>
                  <a:pt x="1741030" y="2470028"/>
                  <a:pt x="1768823" y="2488083"/>
                  <a:pt x="1781169" y="2516203"/>
                </a:cubicBezTo>
                <a:cubicBezTo>
                  <a:pt x="1793845" y="2545068"/>
                  <a:pt x="1787700" y="2578742"/>
                  <a:pt x="1765642" y="2601268"/>
                </a:cubicBezTo>
                <a:cubicBezTo>
                  <a:pt x="1750827" y="2616399"/>
                  <a:pt x="1730831" y="2624459"/>
                  <a:pt x="1710472" y="2623745"/>
                </a:cubicBezTo>
                <a:close/>
                <a:moveTo>
                  <a:pt x="2456093" y="2374056"/>
                </a:moveTo>
                <a:lnTo>
                  <a:pt x="2456093" y="2889893"/>
                </a:lnTo>
                <a:lnTo>
                  <a:pt x="2566690" y="2889893"/>
                </a:lnTo>
                <a:lnTo>
                  <a:pt x="2566690" y="2706284"/>
                </a:lnTo>
                <a:lnTo>
                  <a:pt x="2632197" y="2884955"/>
                </a:lnTo>
                <a:lnTo>
                  <a:pt x="2635843" y="2883618"/>
                </a:lnTo>
                <a:lnTo>
                  <a:pt x="2635843" y="2889893"/>
                </a:lnTo>
                <a:lnTo>
                  <a:pt x="2746439" y="2889893"/>
                </a:lnTo>
                <a:lnTo>
                  <a:pt x="2746439" y="2374056"/>
                </a:lnTo>
                <a:lnTo>
                  <a:pt x="2635843" y="2374056"/>
                </a:lnTo>
                <a:lnTo>
                  <a:pt x="2635843" y="2573614"/>
                </a:lnTo>
                <a:lnTo>
                  <a:pt x="2566690" y="2385000"/>
                </a:lnTo>
                <a:lnTo>
                  <a:pt x="2566690" y="2374056"/>
                </a:lnTo>
                <a:close/>
                <a:moveTo>
                  <a:pt x="2032426" y="2374056"/>
                </a:moveTo>
                <a:lnTo>
                  <a:pt x="2032426" y="2889895"/>
                </a:lnTo>
                <a:lnTo>
                  <a:pt x="2115405" y="2889895"/>
                </a:lnTo>
                <a:lnTo>
                  <a:pt x="2143023" y="2889895"/>
                </a:lnTo>
                <a:lnTo>
                  <a:pt x="2308949" y="2889895"/>
                </a:lnTo>
                <a:lnTo>
                  <a:pt x="2308949" y="2779299"/>
                </a:lnTo>
                <a:lnTo>
                  <a:pt x="2143023" y="2779299"/>
                </a:lnTo>
                <a:lnTo>
                  <a:pt x="2143023" y="2686401"/>
                </a:lnTo>
                <a:lnTo>
                  <a:pt x="2308949" y="2686401"/>
                </a:lnTo>
                <a:lnTo>
                  <a:pt x="2308949" y="2575804"/>
                </a:lnTo>
                <a:lnTo>
                  <a:pt x="2143023" y="2575804"/>
                </a:lnTo>
                <a:lnTo>
                  <a:pt x="2143023" y="2484653"/>
                </a:lnTo>
                <a:lnTo>
                  <a:pt x="2308949" y="2484653"/>
                </a:lnTo>
                <a:lnTo>
                  <a:pt x="2308949" y="2374056"/>
                </a:lnTo>
                <a:lnTo>
                  <a:pt x="2143023" y="2374056"/>
                </a:lnTo>
                <a:lnTo>
                  <a:pt x="2115405" y="2374056"/>
                </a:lnTo>
                <a:close/>
                <a:moveTo>
                  <a:pt x="1259577" y="2374056"/>
                </a:moveTo>
                <a:cubicBezTo>
                  <a:pt x="1172187" y="2374056"/>
                  <a:pt x="1101344" y="2489530"/>
                  <a:pt x="1101344" y="2631975"/>
                </a:cubicBezTo>
                <a:cubicBezTo>
                  <a:pt x="1101344" y="2774420"/>
                  <a:pt x="1172187" y="2889894"/>
                  <a:pt x="1259577" y="2889894"/>
                </a:cubicBezTo>
                <a:cubicBezTo>
                  <a:pt x="1346967" y="2889894"/>
                  <a:pt x="1417810" y="2774420"/>
                  <a:pt x="1417810" y="2631975"/>
                </a:cubicBezTo>
                <a:cubicBezTo>
                  <a:pt x="1417810" y="2489530"/>
                  <a:pt x="1346967" y="2374056"/>
                  <a:pt x="1259577" y="2374056"/>
                </a:cubicBezTo>
                <a:close/>
                <a:moveTo>
                  <a:pt x="1599876" y="2366688"/>
                </a:moveTo>
                <a:lnTo>
                  <a:pt x="1599875" y="2882524"/>
                </a:lnTo>
                <a:lnTo>
                  <a:pt x="1710472" y="2882525"/>
                </a:lnTo>
                <a:lnTo>
                  <a:pt x="1710472" y="2723975"/>
                </a:lnTo>
                <a:cubicBezTo>
                  <a:pt x="1757507" y="2725624"/>
                  <a:pt x="1803701" y="2707003"/>
                  <a:pt x="1837929" y="2672047"/>
                </a:cubicBezTo>
                <a:cubicBezTo>
                  <a:pt x="1888884" y="2620006"/>
                  <a:pt x="1903084" y="2542214"/>
                  <a:pt x="1873801" y="2475527"/>
                </a:cubicBezTo>
                <a:cubicBezTo>
                  <a:pt x="1845275" y="2410565"/>
                  <a:pt x="1781067" y="2368851"/>
                  <a:pt x="1710472" y="2369624"/>
                </a:cubicBezTo>
                <a:lnTo>
                  <a:pt x="1710471" y="2366688"/>
                </a:lnTo>
                <a:close/>
                <a:moveTo>
                  <a:pt x="920754" y="2169815"/>
                </a:moveTo>
                <a:lnTo>
                  <a:pt x="3008986" y="2169815"/>
                </a:lnTo>
                <a:lnTo>
                  <a:pt x="3008986" y="3105919"/>
                </a:lnTo>
                <a:lnTo>
                  <a:pt x="920754" y="3105919"/>
                </a:lnTo>
                <a:close/>
                <a:moveTo>
                  <a:pt x="632722" y="1985007"/>
                </a:moveTo>
                <a:lnTo>
                  <a:pt x="632722" y="3321943"/>
                </a:lnTo>
                <a:lnTo>
                  <a:pt x="3297018" y="3321943"/>
                </a:lnTo>
                <a:lnTo>
                  <a:pt x="3297018" y="1985007"/>
                </a:lnTo>
                <a:close/>
                <a:moveTo>
                  <a:pt x="2657019" y="761679"/>
                </a:moveTo>
                <a:lnTo>
                  <a:pt x="2760733" y="1606387"/>
                </a:lnTo>
                <a:lnTo>
                  <a:pt x="2761762" y="1614761"/>
                </a:lnTo>
                <a:lnTo>
                  <a:pt x="2762330" y="1614691"/>
                </a:lnTo>
                <a:cubicBezTo>
                  <a:pt x="2780335" y="1740615"/>
                  <a:pt x="2862522" y="1833408"/>
                  <a:pt x="2948897" y="1824230"/>
                </a:cubicBezTo>
                <a:cubicBezTo>
                  <a:pt x="3036464" y="1814924"/>
                  <a:pt x="3095979" y="1704243"/>
                  <a:pt x="3083047" y="1575312"/>
                </a:cubicBezTo>
                <a:lnTo>
                  <a:pt x="3083347" y="1575275"/>
                </a:lnTo>
                <a:lnTo>
                  <a:pt x="2983448" y="761679"/>
                </a:lnTo>
                <a:close/>
                <a:moveTo>
                  <a:pt x="2205921" y="761679"/>
                </a:moveTo>
                <a:lnTo>
                  <a:pt x="2264137" y="1594263"/>
                </a:lnTo>
                <a:cubicBezTo>
                  <a:pt x="2264333" y="1597068"/>
                  <a:pt x="2264530" y="1599874"/>
                  <a:pt x="2264726" y="1602679"/>
                </a:cubicBezTo>
                <a:lnTo>
                  <a:pt x="2265297" y="1602640"/>
                </a:lnTo>
                <a:cubicBezTo>
                  <a:pt x="2276686" y="1729333"/>
                  <a:pt x="2353905" y="1826300"/>
                  <a:pt x="2440641" y="1821655"/>
                </a:cubicBezTo>
                <a:cubicBezTo>
                  <a:pt x="2528577" y="1816945"/>
                  <a:pt x="2593802" y="1709530"/>
                  <a:pt x="2587636" y="1580099"/>
                </a:cubicBezTo>
                <a:lnTo>
                  <a:pt x="2587937" y="1580078"/>
                </a:lnTo>
                <a:lnTo>
                  <a:pt x="2530706" y="761679"/>
                </a:lnTo>
                <a:close/>
                <a:moveTo>
                  <a:pt x="1761700" y="761679"/>
                </a:moveTo>
                <a:cubicBezTo>
                  <a:pt x="1761699" y="1032443"/>
                  <a:pt x="1761699" y="1303208"/>
                  <a:pt x="1761698" y="1573972"/>
                </a:cubicBezTo>
                <a:lnTo>
                  <a:pt x="1761698" y="1582410"/>
                </a:lnTo>
                <a:lnTo>
                  <a:pt x="1762270" y="1582410"/>
                </a:lnTo>
                <a:cubicBezTo>
                  <a:pt x="1764795" y="1709590"/>
                  <a:pt x="1835062" y="1811707"/>
                  <a:pt x="1921910" y="1813122"/>
                </a:cubicBezTo>
                <a:cubicBezTo>
                  <a:pt x="2009960" y="1814558"/>
                  <a:pt x="2082519" y="1711955"/>
                  <a:pt x="2085398" y="1582410"/>
                </a:cubicBezTo>
                <a:lnTo>
                  <a:pt x="2085698" y="1582410"/>
                </a:lnTo>
                <a:cubicBezTo>
                  <a:pt x="2085698" y="1308834"/>
                  <a:pt x="2085698" y="1035256"/>
                  <a:pt x="2085696" y="761679"/>
                </a:cubicBezTo>
                <a:close/>
                <a:moveTo>
                  <a:pt x="3411320" y="761678"/>
                </a:moveTo>
                <a:lnTo>
                  <a:pt x="3078803" y="761679"/>
                </a:lnTo>
                <a:lnTo>
                  <a:pt x="3277545" y="1622538"/>
                </a:lnTo>
                <a:lnTo>
                  <a:pt x="3279443" y="1630759"/>
                </a:lnTo>
                <a:lnTo>
                  <a:pt x="3280000" y="1630631"/>
                </a:lnTo>
                <a:cubicBezTo>
                  <a:pt x="3311069" y="1753983"/>
                  <a:pt x="3402507" y="1837676"/>
                  <a:pt x="3487448" y="1819520"/>
                </a:cubicBezTo>
                <a:cubicBezTo>
                  <a:pt x="3573564" y="1801112"/>
                  <a:pt x="3621183" y="1684815"/>
                  <a:pt x="3594846" y="1557943"/>
                </a:cubicBezTo>
                <a:lnTo>
                  <a:pt x="3595140" y="1557876"/>
                </a:lnTo>
                <a:close/>
                <a:moveTo>
                  <a:pt x="1633002" y="761678"/>
                </a:moveTo>
                <a:lnTo>
                  <a:pt x="1308563" y="761679"/>
                </a:lnTo>
                <a:lnTo>
                  <a:pt x="1266057" y="1572672"/>
                </a:lnTo>
                <a:lnTo>
                  <a:pt x="1265616" y="1581099"/>
                </a:lnTo>
                <a:lnTo>
                  <a:pt x="1266187" y="1581128"/>
                </a:lnTo>
                <a:cubicBezTo>
                  <a:pt x="1262052" y="1708267"/>
                  <a:pt x="1326878" y="1813921"/>
                  <a:pt x="1413534" y="1819881"/>
                </a:cubicBezTo>
                <a:cubicBezTo>
                  <a:pt x="1501387" y="1825922"/>
                  <a:pt x="1579217" y="1727257"/>
                  <a:pt x="1588872" y="1598040"/>
                </a:cubicBezTo>
                <a:lnTo>
                  <a:pt x="1589172" y="1598055"/>
                </a:lnTo>
                <a:close/>
                <a:moveTo>
                  <a:pt x="863949" y="761678"/>
                </a:moveTo>
                <a:lnTo>
                  <a:pt x="765078" y="1566901"/>
                </a:lnTo>
                <a:lnTo>
                  <a:pt x="764050" y="1575275"/>
                </a:lnTo>
                <a:lnTo>
                  <a:pt x="764617" y="1575345"/>
                </a:lnTo>
                <a:cubicBezTo>
                  <a:pt x="751624" y="1701884"/>
                  <a:pt x="808922" y="1811803"/>
                  <a:pt x="894951" y="1823794"/>
                </a:cubicBezTo>
                <a:cubicBezTo>
                  <a:pt x="982168" y="1835949"/>
                  <a:pt x="1066691" y="1742953"/>
                  <a:pt x="1085336" y="1614724"/>
                </a:cubicBezTo>
                <a:lnTo>
                  <a:pt x="1085635" y="1614761"/>
                </a:lnTo>
                <a:lnTo>
                  <a:pt x="1190378" y="761679"/>
                </a:lnTo>
                <a:close/>
                <a:moveTo>
                  <a:pt x="295535" y="441623"/>
                </a:moveTo>
                <a:lnTo>
                  <a:pt x="3583899" y="441623"/>
                </a:lnTo>
                <a:cubicBezTo>
                  <a:pt x="3610412" y="441623"/>
                  <a:pt x="3631905" y="463116"/>
                  <a:pt x="3631905" y="489629"/>
                </a:cubicBezTo>
                <a:lnTo>
                  <a:pt x="3631905" y="655863"/>
                </a:lnTo>
                <a:lnTo>
                  <a:pt x="3884522" y="1666330"/>
                </a:lnTo>
                <a:cubicBezTo>
                  <a:pt x="3909974" y="1748325"/>
                  <a:pt x="3809191" y="1900953"/>
                  <a:pt x="3631905" y="1666330"/>
                </a:cubicBezTo>
                <a:lnTo>
                  <a:pt x="3631905" y="3970014"/>
                </a:lnTo>
                <a:lnTo>
                  <a:pt x="247529" y="3970014"/>
                </a:lnTo>
                <a:lnTo>
                  <a:pt x="247529" y="1768425"/>
                </a:lnTo>
                <a:cubicBezTo>
                  <a:pt x="263724" y="1795996"/>
                  <a:pt x="288366" y="1813812"/>
                  <a:pt x="317369" y="1820473"/>
                </a:cubicBezTo>
                <a:cubicBezTo>
                  <a:pt x="403196" y="1840184"/>
                  <a:pt x="495502" y="1754908"/>
                  <a:pt x="525251" y="1628793"/>
                </a:cubicBezTo>
                <a:lnTo>
                  <a:pt x="525545" y="1628855"/>
                </a:lnTo>
                <a:lnTo>
                  <a:pt x="709866" y="761679"/>
                </a:lnTo>
                <a:lnTo>
                  <a:pt x="378634" y="761679"/>
                </a:lnTo>
                <a:lnTo>
                  <a:pt x="210380" y="1553239"/>
                </a:lnTo>
                <a:lnTo>
                  <a:pt x="208625" y="1561492"/>
                </a:lnTo>
                <a:lnTo>
                  <a:pt x="209185" y="1561611"/>
                </a:lnTo>
                <a:cubicBezTo>
                  <a:pt x="202164" y="1598200"/>
                  <a:pt x="201274" y="1633895"/>
                  <a:pt x="207433" y="1666330"/>
                </a:cubicBezTo>
                <a:cubicBezTo>
                  <a:pt x="113985" y="1883037"/>
                  <a:pt x="-32319" y="1816968"/>
                  <a:pt x="6372" y="1666330"/>
                </a:cubicBezTo>
                <a:lnTo>
                  <a:pt x="249769" y="692744"/>
                </a:lnTo>
                <a:cubicBezTo>
                  <a:pt x="247993" y="689334"/>
                  <a:pt x="247529" y="685546"/>
                  <a:pt x="247529" y="681649"/>
                </a:cubicBezTo>
                <a:lnTo>
                  <a:pt x="247529" y="489629"/>
                </a:lnTo>
                <a:cubicBezTo>
                  <a:pt x="247529" y="463116"/>
                  <a:pt x="269022" y="441623"/>
                  <a:pt x="295535" y="441623"/>
                </a:cubicBezTo>
                <a:close/>
                <a:moveTo>
                  <a:pt x="307785" y="0"/>
                </a:moveTo>
                <a:lnTo>
                  <a:pt x="3571649" y="0"/>
                </a:lnTo>
                <a:cubicBezTo>
                  <a:pt x="3604927" y="0"/>
                  <a:pt x="3631905" y="26978"/>
                  <a:pt x="3631905" y="60256"/>
                </a:cubicBezTo>
                <a:lnTo>
                  <a:pt x="3631905" y="301273"/>
                </a:lnTo>
                <a:cubicBezTo>
                  <a:pt x="3631905" y="334551"/>
                  <a:pt x="3604927" y="361529"/>
                  <a:pt x="3571649" y="361529"/>
                </a:cubicBezTo>
                <a:lnTo>
                  <a:pt x="307785" y="361529"/>
                </a:lnTo>
                <a:cubicBezTo>
                  <a:pt x="274507" y="361529"/>
                  <a:pt x="247529" y="334551"/>
                  <a:pt x="247529" y="301273"/>
                </a:cubicBezTo>
                <a:lnTo>
                  <a:pt x="247529" y="60256"/>
                </a:lnTo>
                <a:cubicBezTo>
                  <a:pt x="247529" y="26978"/>
                  <a:pt x="274507" y="0"/>
                  <a:pt x="30778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869" name="Freeform: Shape 46">
            <a:extLst>
              <a:ext uri="{FF2B5EF4-FFF2-40B4-BE49-F238E27FC236}">
                <a16:creationId xmlns:a16="http://schemas.microsoft.com/office/drawing/2014/main" id="{7AE43BF1-410D-4857-A549-23D82161FA14}"/>
              </a:ext>
            </a:extLst>
          </p:cNvPr>
          <p:cNvSpPr/>
          <p:nvPr/>
        </p:nvSpPr>
        <p:spPr>
          <a:xfrm>
            <a:off x="4133058" y="3319118"/>
            <a:ext cx="592235" cy="458401"/>
          </a:xfrm>
          <a:custGeom>
            <a:avLst/>
            <a:gdLst>
              <a:gd name="connsiteX0" fmla="*/ 1573462 w 3107713"/>
              <a:gd name="connsiteY0" fmla="*/ 1230810 h 2405430"/>
              <a:gd name="connsiteX1" fmla="*/ 1573462 w 3107713"/>
              <a:gd name="connsiteY1" fmla="*/ 1540156 h 2405430"/>
              <a:gd name="connsiteX2" fmla="*/ 1882808 w 3107713"/>
              <a:gd name="connsiteY2" fmla="*/ 1540156 h 2405430"/>
              <a:gd name="connsiteX3" fmla="*/ 1882808 w 3107713"/>
              <a:gd name="connsiteY3" fmla="*/ 1230810 h 2405430"/>
              <a:gd name="connsiteX4" fmla="*/ 1220371 w 3107713"/>
              <a:gd name="connsiteY4" fmla="*/ 1230810 h 2405430"/>
              <a:gd name="connsiteX5" fmla="*/ 1220371 w 3107713"/>
              <a:gd name="connsiteY5" fmla="*/ 1540156 h 2405430"/>
              <a:gd name="connsiteX6" fmla="*/ 1529717 w 3107713"/>
              <a:gd name="connsiteY6" fmla="*/ 1540156 h 2405430"/>
              <a:gd name="connsiteX7" fmla="*/ 1529717 w 3107713"/>
              <a:gd name="connsiteY7" fmla="*/ 1230810 h 2405430"/>
              <a:gd name="connsiteX8" fmla="*/ 1573462 w 3107713"/>
              <a:gd name="connsiteY8" fmla="*/ 861315 h 2405430"/>
              <a:gd name="connsiteX9" fmla="*/ 1573462 w 3107713"/>
              <a:gd name="connsiteY9" fmla="*/ 1170661 h 2405430"/>
              <a:gd name="connsiteX10" fmla="*/ 1882808 w 3107713"/>
              <a:gd name="connsiteY10" fmla="*/ 1170661 h 2405430"/>
              <a:gd name="connsiteX11" fmla="*/ 1882808 w 3107713"/>
              <a:gd name="connsiteY11" fmla="*/ 861315 h 2405430"/>
              <a:gd name="connsiteX12" fmla="*/ 1220371 w 3107713"/>
              <a:gd name="connsiteY12" fmla="*/ 861315 h 2405430"/>
              <a:gd name="connsiteX13" fmla="*/ 1220371 w 3107713"/>
              <a:gd name="connsiteY13" fmla="*/ 1170661 h 2405430"/>
              <a:gd name="connsiteX14" fmla="*/ 1529717 w 3107713"/>
              <a:gd name="connsiteY14" fmla="*/ 1170661 h 2405430"/>
              <a:gd name="connsiteX15" fmla="*/ 1529717 w 3107713"/>
              <a:gd name="connsiteY15" fmla="*/ 861315 h 2405430"/>
              <a:gd name="connsiteX16" fmla="*/ 1554853 w 3107713"/>
              <a:gd name="connsiteY16" fmla="*/ 0 h 2405430"/>
              <a:gd name="connsiteX17" fmla="*/ 1709041 w 3107713"/>
              <a:gd name="connsiteY17" fmla="*/ 68657 h 2405430"/>
              <a:gd name="connsiteX18" fmla="*/ 2030222 w 3107713"/>
              <a:gd name="connsiteY18" fmla="*/ 299844 h 2405430"/>
              <a:gd name="connsiteX19" fmla="*/ 2101595 w 3107713"/>
              <a:gd name="connsiteY19" fmla="*/ 268813 h 2405430"/>
              <a:gd name="connsiteX20" fmla="*/ 2241239 w 3107713"/>
              <a:gd name="connsiteY20" fmla="*/ 133823 h 2405430"/>
              <a:gd name="connsiteX21" fmla="*/ 2380880 w 3107713"/>
              <a:gd name="connsiteY21" fmla="*/ 133823 h 2405430"/>
              <a:gd name="connsiteX22" fmla="*/ 2486388 w 3107713"/>
              <a:gd name="connsiteY22" fmla="*/ 239331 h 2405430"/>
              <a:gd name="connsiteX23" fmla="*/ 2484837 w 3107713"/>
              <a:gd name="connsiteY23" fmla="*/ 526377 h 2405430"/>
              <a:gd name="connsiteX24" fmla="*/ 2571726 w 3107713"/>
              <a:gd name="connsiteY24" fmla="*/ 690844 h 2405430"/>
              <a:gd name="connsiteX25" fmla="*/ 3013930 w 3107713"/>
              <a:gd name="connsiteY25" fmla="*/ 1005818 h 2405430"/>
              <a:gd name="connsiteX26" fmla="*/ 3107024 w 3107713"/>
              <a:gd name="connsiteY26" fmla="*/ 1131497 h 2405430"/>
              <a:gd name="connsiteX27" fmla="*/ 3041858 w 3107713"/>
              <a:gd name="connsiteY27" fmla="*/ 1271140 h 2405430"/>
              <a:gd name="connsiteX28" fmla="*/ 2843256 w 3107713"/>
              <a:gd name="connsiteY28" fmla="*/ 1271140 h 2405430"/>
              <a:gd name="connsiteX29" fmla="*/ 2577934 w 3107713"/>
              <a:gd name="connsiteY29" fmla="*/ 1083398 h 2405430"/>
              <a:gd name="connsiteX30" fmla="*/ 2500354 w 3107713"/>
              <a:gd name="connsiteY30" fmla="*/ 1041505 h 2405430"/>
              <a:gd name="connsiteX31" fmla="*/ 2486388 w 3107713"/>
              <a:gd name="connsiteY31" fmla="*/ 1126841 h 2405430"/>
              <a:gd name="connsiteX32" fmla="*/ 2486388 w 3107713"/>
              <a:gd name="connsiteY32" fmla="*/ 1688518 h 2405430"/>
              <a:gd name="connsiteX33" fmla="*/ 2486388 w 3107713"/>
              <a:gd name="connsiteY33" fmla="*/ 2254849 h 2405430"/>
              <a:gd name="connsiteX34" fmla="*/ 2343642 w 3107713"/>
              <a:gd name="connsiteY34" fmla="*/ 2403802 h 2405430"/>
              <a:gd name="connsiteX35" fmla="*/ 1909197 w 3107713"/>
              <a:gd name="connsiteY35" fmla="*/ 2405353 h 2405430"/>
              <a:gd name="connsiteX36" fmla="*/ 1833168 w 3107713"/>
              <a:gd name="connsiteY36" fmla="*/ 2327773 h 2405430"/>
              <a:gd name="connsiteX37" fmla="*/ 1834722 w 3107713"/>
              <a:gd name="connsiteY37" fmla="*/ 1939875 h 2405430"/>
              <a:gd name="connsiteX38" fmla="*/ 1741625 w 3107713"/>
              <a:gd name="connsiteY38" fmla="*/ 1842124 h 2405430"/>
              <a:gd name="connsiteX39" fmla="*/ 1369244 w 3107713"/>
              <a:gd name="connsiteY39" fmla="*/ 1842124 h 2405430"/>
              <a:gd name="connsiteX40" fmla="*/ 1276150 w 3107713"/>
              <a:gd name="connsiteY40" fmla="*/ 1939875 h 2405430"/>
              <a:gd name="connsiteX41" fmla="*/ 1277701 w 3107713"/>
              <a:gd name="connsiteY41" fmla="*/ 2327773 h 2405430"/>
              <a:gd name="connsiteX42" fmla="*/ 1200121 w 3107713"/>
              <a:gd name="connsiteY42" fmla="*/ 2403802 h 2405430"/>
              <a:gd name="connsiteX43" fmla="*/ 773434 w 3107713"/>
              <a:gd name="connsiteY43" fmla="*/ 2402251 h 2405430"/>
              <a:gd name="connsiteX44" fmla="*/ 624481 w 3107713"/>
              <a:gd name="connsiteY44" fmla="*/ 2251744 h 2405430"/>
              <a:gd name="connsiteX45" fmla="*/ 622930 w 3107713"/>
              <a:gd name="connsiteY45" fmla="*/ 1111327 h 2405430"/>
              <a:gd name="connsiteX46" fmla="*/ 607413 w 3107713"/>
              <a:gd name="connsiteY46" fmla="*/ 1041505 h 2405430"/>
              <a:gd name="connsiteX47" fmla="*/ 548452 w 3107713"/>
              <a:gd name="connsiteY47" fmla="*/ 1072535 h 2405430"/>
              <a:gd name="connsiteX48" fmla="*/ 290888 w 3107713"/>
              <a:gd name="connsiteY48" fmla="*/ 1258726 h 2405430"/>
              <a:gd name="connsiteX49" fmla="*/ 152798 w 3107713"/>
              <a:gd name="connsiteY49" fmla="*/ 1300620 h 2405430"/>
              <a:gd name="connsiteX50" fmla="*/ 6947 w 3107713"/>
              <a:gd name="connsiteY50" fmla="*/ 1192009 h 2405430"/>
              <a:gd name="connsiteX51" fmla="*/ 67460 w 3107713"/>
              <a:gd name="connsiteY51" fmla="*/ 1029090 h 2405430"/>
              <a:gd name="connsiteX52" fmla="*/ 557761 w 3107713"/>
              <a:gd name="connsiteY52" fmla="*/ 675330 h 2405430"/>
              <a:gd name="connsiteX53" fmla="*/ 1401828 w 3107713"/>
              <a:gd name="connsiteY53" fmla="*/ 68657 h 2405430"/>
              <a:gd name="connsiteX54" fmla="*/ 1554853 w 3107713"/>
              <a:gd name="connsiteY54" fmla="*/ 0 h 2405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3107713" h="2405430">
                <a:moveTo>
                  <a:pt x="1573462" y="1230810"/>
                </a:moveTo>
                <a:lnTo>
                  <a:pt x="1573462" y="1540156"/>
                </a:lnTo>
                <a:lnTo>
                  <a:pt x="1882808" y="1540156"/>
                </a:lnTo>
                <a:lnTo>
                  <a:pt x="1882808" y="1230810"/>
                </a:lnTo>
                <a:close/>
                <a:moveTo>
                  <a:pt x="1220371" y="1230810"/>
                </a:moveTo>
                <a:lnTo>
                  <a:pt x="1220371" y="1540156"/>
                </a:lnTo>
                <a:lnTo>
                  <a:pt x="1529717" y="1540156"/>
                </a:lnTo>
                <a:lnTo>
                  <a:pt x="1529717" y="1230810"/>
                </a:lnTo>
                <a:close/>
                <a:moveTo>
                  <a:pt x="1573462" y="861315"/>
                </a:moveTo>
                <a:lnTo>
                  <a:pt x="1573462" y="1170661"/>
                </a:lnTo>
                <a:lnTo>
                  <a:pt x="1882808" y="1170661"/>
                </a:lnTo>
                <a:lnTo>
                  <a:pt x="1882808" y="861315"/>
                </a:lnTo>
                <a:close/>
                <a:moveTo>
                  <a:pt x="1220371" y="861315"/>
                </a:moveTo>
                <a:lnTo>
                  <a:pt x="1220371" y="1170661"/>
                </a:lnTo>
                <a:lnTo>
                  <a:pt x="1529717" y="1170661"/>
                </a:lnTo>
                <a:lnTo>
                  <a:pt x="1529717" y="861315"/>
                </a:lnTo>
                <a:close/>
                <a:moveTo>
                  <a:pt x="1554853" y="0"/>
                </a:moveTo>
                <a:cubicBezTo>
                  <a:pt x="1599267" y="0"/>
                  <a:pt x="1643875" y="22886"/>
                  <a:pt x="1709041" y="68657"/>
                </a:cubicBezTo>
                <a:cubicBezTo>
                  <a:pt x="1816101" y="144686"/>
                  <a:pt x="1923163" y="222264"/>
                  <a:pt x="2030222" y="299844"/>
                </a:cubicBezTo>
                <a:cubicBezTo>
                  <a:pt x="2075218" y="332428"/>
                  <a:pt x="2098490" y="341737"/>
                  <a:pt x="2101595" y="268813"/>
                </a:cubicBezTo>
                <a:cubicBezTo>
                  <a:pt x="2106248" y="152442"/>
                  <a:pt x="2129523" y="133823"/>
                  <a:pt x="2241239" y="133823"/>
                </a:cubicBezTo>
                <a:cubicBezTo>
                  <a:pt x="2287786" y="133823"/>
                  <a:pt x="2334333" y="133823"/>
                  <a:pt x="2380880" y="133823"/>
                </a:cubicBezTo>
                <a:cubicBezTo>
                  <a:pt x="2450702" y="133823"/>
                  <a:pt x="2486388" y="169509"/>
                  <a:pt x="2486388" y="239331"/>
                </a:cubicBezTo>
                <a:cubicBezTo>
                  <a:pt x="2486388" y="335530"/>
                  <a:pt x="2492595" y="431729"/>
                  <a:pt x="2484837" y="526377"/>
                </a:cubicBezTo>
                <a:cubicBezTo>
                  <a:pt x="2478630" y="603955"/>
                  <a:pt x="2509663" y="648951"/>
                  <a:pt x="2571726" y="690844"/>
                </a:cubicBezTo>
                <a:cubicBezTo>
                  <a:pt x="2720680" y="793250"/>
                  <a:pt x="2866528" y="900310"/>
                  <a:pt x="3013930" y="1005818"/>
                </a:cubicBezTo>
                <a:cubicBezTo>
                  <a:pt x="3058926" y="1038402"/>
                  <a:pt x="3102370" y="1069433"/>
                  <a:pt x="3107024" y="1131497"/>
                </a:cubicBezTo>
                <a:cubicBezTo>
                  <a:pt x="3111680" y="1190458"/>
                  <a:pt x="3093061" y="1240107"/>
                  <a:pt x="3041858" y="1271140"/>
                </a:cubicBezTo>
                <a:cubicBezTo>
                  <a:pt x="2976692" y="1311480"/>
                  <a:pt x="2906870" y="1313031"/>
                  <a:pt x="2843256" y="1271140"/>
                </a:cubicBezTo>
                <a:cubicBezTo>
                  <a:pt x="2753264" y="1212179"/>
                  <a:pt x="2666374" y="1145462"/>
                  <a:pt x="2577934" y="1083398"/>
                </a:cubicBezTo>
                <a:cubicBezTo>
                  <a:pt x="2553108" y="1066331"/>
                  <a:pt x="2528282" y="1029090"/>
                  <a:pt x="2500354" y="1041505"/>
                </a:cubicBezTo>
                <a:cubicBezTo>
                  <a:pt x="2469321" y="1055468"/>
                  <a:pt x="2486388" y="1097361"/>
                  <a:pt x="2486388" y="1126841"/>
                </a:cubicBezTo>
                <a:cubicBezTo>
                  <a:pt x="2484837" y="1316136"/>
                  <a:pt x="2486388" y="1502327"/>
                  <a:pt x="2486388" y="1688518"/>
                </a:cubicBezTo>
                <a:cubicBezTo>
                  <a:pt x="2486388" y="1877811"/>
                  <a:pt x="2486388" y="2065553"/>
                  <a:pt x="2486388" y="2254849"/>
                </a:cubicBezTo>
                <a:cubicBezTo>
                  <a:pt x="2486388" y="2361908"/>
                  <a:pt x="2449151" y="2402251"/>
                  <a:pt x="2343642" y="2403802"/>
                </a:cubicBezTo>
                <a:cubicBezTo>
                  <a:pt x="2199345" y="2405353"/>
                  <a:pt x="2053494" y="2402251"/>
                  <a:pt x="1909197" y="2405353"/>
                </a:cubicBezTo>
                <a:cubicBezTo>
                  <a:pt x="1851790" y="2406904"/>
                  <a:pt x="1831617" y="2385183"/>
                  <a:pt x="1833168" y="2327773"/>
                </a:cubicBezTo>
                <a:cubicBezTo>
                  <a:pt x="1836273" y="2198992"/>
                  <a:pt x="1831617" y="2068658"/>
                  <a:pt x="1834722" y="1939875"/>
                </a:cubicBezTo>
                <a:cubicBezTo>
                  <a:pt x="1836273" y="1871606"/>
                  <a:pt x="1812998" y="1840573"/>
                  <a:pt x="1741625" y="1842124"/>
                </a:cubicBezTo>
                <a:cubicBezTo>
                  <a:pt x="1617498" y="1845229"/>
                  <a:pt x="1493371" y="1845229"/>
                  <a:pt x="1369244" y="1842124"/>
                </a:cubicBezTo>
                <a:cubicBezTo>
                  <a:pt x="1296320" y="1840573"/>
                  <a:pt x="1274596" y="1873158"/>
                  <a:pt x="1276150" y="1939875"/>
                </a:cubicBezTo>
                <a:cubicBezTo>
                  <a:pt x="1279252" y="2068658"/>
                  <a:pt x="1274596" y="2198992"/>
                  <a:pt x="1277701" y="2327773"/>
                </a:cubicBezTo>
                <a:cubicBezTo>
                  <a:pt x="1279252" y="2385183"/>
                  <a:pt x="1257528" y="2405353"/>
                  <a:pt x="1200121" y="2403802"/>
                </a:cubicBezTo>
                <a:cubicBezTo>
                  <a:pt x="1057375" y="2400697"/>
                  <a:pt x="916180" y="2403802"/>
                  <a:pt x="773434" y="2402251"/>
                </a:cubicBezTo>
                <a:cubicBezTo>
                  <a:pt x="661719" y="2400697"/>
                  <a:pt x="624481" y="2363459"/>
                  <a:pt x="624481" y="2251744"/>
                </a:cubicBezTo>
                <a:cubicBezTo>
                  <a:pt x="624481" y="1871606"/>
                  <a:pt x="624481" y="1491467"/>
                  <a:pt x="622930" y="1111327"/>
                </a:cubicBezTo>
                <a:cubicBezTo>
                  <a:pt x="622930" y="1088052"/>
                  <a:pt x="636893" y="1053916"/>
                  <a:pt x="607413" y="1041505"/>
                </a:cubicBezTo>
                <a:cubicBezTo>
                  <a:pt x="585692" y="1032195"/>
                  <a:pt x="567071" y="1058572"/>
                  <a:pt x="548452" y="1072535"/>
                </a:cubicBezTo>
                <a:cubicBezTo>
                  <a:pt x="461565" y="1134599"/>
                  <a:pt x="376227" y="1195111"/>
                  <a:pt x="290888" y="1258726"/>
                </a:cubicBezTo>
                <a:cubicBezTo>
                  <a:pt x="248995" y="1289759"/>
                  <a:pt x="203999" y="1306827"/>
                  <a:pt x="152798" y="1300620"/>
                </a:cubicBezTo>
                <a:cubicBezTo>
                  <a:pt x="82976" y="1292861"/>
                  <a:pt x="27117" y="1263382"/>
                  <a:pt x="6947" y="1192009"/>
                </a:cubicBezTo>
                <a:cubicBezTo>
                  <a:pt x="-13223" y="1125289"/>
                  <a:pt x="11603" y="1069433"/>
                  <a:pt x="67460" y="1029090"/>
                </a:cubicBezTo>
                <a:cubicBezTo>
                  <a:pt x="230376" y="911170"/>
                  <a:pt x="393294" y="793250"/>
                  <a:pt x="557761" y="675330"/>
                </a:cubicBezTo>
                <a:cubicBezTo>
                  <a:pt x="838600" y="472072"/>
                  <a:pt x="1119438" y="270364"/>
                  <a:pt x="1401828" y="68657"/>
                </a:cubicBezTo>
                <a:cubicBezTo>
                  <a:pt x="1466219" y="22886"/>
                  <a:pt x="1510439" y="0"/>
                  <a:pt x="1554853" y="0"/>
                </a:cubicBezTo>
                <a:close/>
              </a:path>
            </a:pathLst>
          </a:custGeom>
          <a:solidFill>
            <a:schemeClr val="accent3"/>
          </a:solidFill>
          <a:ln w="5876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870" name="자유형: 도형 869">
            <a:extLst>
              <a:ext uri="{FF2B5EF4-FFF2-40B4-BE49-F238E27FC236}">
                <a16:creationId xmlns:a16="http://schemas.microsoft.com/office/drawing/2014/main" id="{231CDD9F-DCFF-48D0-A0CE-C8491DF7A307}"/>
              </a:ext>
            </a:extLst>
          </p:cNvPr>
          <p:cNvSpPr/>
          <p:nvPr/>
        </p:nvSpPr>
        <p:spPr>
          <a:xfrm>
            <a:off x="6433494" y="3012628"/>
            <a:ext cx="327336" cy="506612"/>
          </a:xfrm>
          <a:custGeom>
            <a:avLst/>
            <a:gdLst>
              <a:gd name="connsiteX0" fmla="*/ 1911879 w 2282933"/>
              <a:gd name="connsiteY0" fmla="*/ 3099165 h 3533253"/>
              <a:gd name="connsiteX1" fmla="*/ 1911879 w 2282933"/>
              <a:gd name="connsiteY1" fmla="*/ 3196216 h 3533253"/>
              <a:gd name="connsiteX2" fmla="*/ 2105472 w 2282933"/>
              <a:gd name="connsiteY2" fmla="*/ 3196216 h 3533253"/>
              <a:gd name="connsiteX3" fmla="*/ 2105472 w 2282933"/>
              <a:gd name="connsiteY3" fmla="*/ 3099165 h 3533253"/>
              <a:gd name="connsiteX4" fmla="*/ 177461 w 2282933"/>
              <a:gd name="connsiteY4" fmla="*/ 3099165 h 3533253"/>
              <a:gd name="connsiteX5" fmla="*/ 177461 w 2282933"/>
              <a:gd name="connsiteY5" fmla="*/ 3196216 h 3533253"/>
              <a:gd name="connsiteX6" fmla="*/ 371054 w 2282933"/>
              <a:gd name="connsiteY6" fmla="*/ 3196216 h 3533253"/>
              <a:gd name="connsiteX7" fmla="*/ 371054 w 2282933"/>
              <a:gd name="connsiteY7" fmla="*/ 3099165 h 3533253"/>
              <a:gd name="connsiteX8" fmla="*/ 1911879 w 2282933"/>
              <a:gd name="connsiteY8" fmla="*/ 2881115 h 3533253"/>
              <a:gd name="connsiteX9" fmla="*/ 1911879 w 2282933"/>
              <a:gd name="connsiteY9" fmla="*/ 2978166 h 3533253"/>
              <a:gd name="connsiteX10" fmla="*/ 2105472 w 2282933"/>
              <a:gd name="connsiteY10" fmla="*/ 2978166 h 3533253"/>
              <a:gd name="connsiteX11" fmla="*/ 2105472 w 2282933"/>
              <a:gd name="connsiteY11" fmla="*/ 2881115 h 3533253"/>
              <a:gd name="connsiteX12" fmla="*/ 177461 w 2282933"/>
              <a:gd name="connsiteY12" fmla="*/ 2881115 h 3533253"/>
              <a:gd name="connsiteX13" fmla="*/ 177461 w 2282933"/>
              <a:gd name="connsiteY13" fmla="*/ 2978166 h 3533253"/>
              <a:gd name="connsiteX14" fmla="*/ 371054 w 2282933"/>
              <a:gd name="connsiteY14" fmla="*/ 2978166 h 3533253"/>
              <a:gd name="connsiteX15" fmla="*/ 371054 w 2282933"/>
              <a:gd name="connsiteY15" fmla="*/ 2881115 h 3533253"/>
              <a:gd name="connsiteX16" fmla="*/ 1234226 w 2282933"/>
              <a:gd name="connsiteY16" fmla="*/ 2737768 h 3533253"/>
              <a:gd name="connsiteX17" fmla="*/ 1234226 w 2282933"/>
              <a:gd name="connsiteY17" fmla="*/ 2834819 h 3533253"/>
              <a:gd name="connsiteX18" fmla="*/ 1427820 w 2282933"/>
              <a:gd name="connsiteY18" fmla="*/ 2834819 h 3533253"/>
              <a:gd name="connsiteX19" fmla="*/ 1427820 w 2282933"/>
              <a:gd name="connsiteY19" fmla="*/ 2737768 h 3533253"/>
              <a:gd name="connsiteX20" fmla="*/ 846996 w 2282933"/>
              <a:gd name="connsiteY20" fmla="*/ 2729377 h 3533253"/>
              <a:gd name="connsiteX21" fmla="*/ 846996 w 2282933"/>
              <a:gd name="connsiteY21" fmla="*/ 2826428 h 3533253"/>
              <a:gd name="connsiteX22" fmla="*/ 1040590 w 2282933"/>
              <a:gd name="connsiteY22" fmla="*/ 2826428 h 3533253"/>
              <a:gd name="connsiteX23" fmla="*/ 1040590 w 2282933"/>
              <a:gd name="connsiteY23" fmla="*/ 2729377 h 3533253"/>
              <a:gd name="connsiteX24" fmla="*/ 1911879 w 2282933"/>
              <a:gd name="connsiteY24" fmla="*/ 2663064 h 3533253"/>
              <a:gd name="connsiteX25" fmla="*/ 1911879 w 2282933"/>
              <a:gd name="connsiteY25" fmla="*/ 2760115 h 3533253"/>
              <a:gd name="connsiteX26" fmla="*/ 2105472 w 2282933"/>
              <a:gd name="connsiteY26" fmla="*/ 2760115 h 3533253"/>
              <a:gd name="connsiteX27" fmla="*/ 2105472 w 2282933"/>
              <a:gd name="connsiteY27" fmla="*/ 2663064 h 3533253"/>
              <a:gd name="connsiteX28" fmla="*/ 177461 w 2282933"/>
              <a:gd name="connsiteY28" fmla="*/ 2663064 h 3533253"/>
              <a:gd name="connsiteX29" fmla="*/ 177461 w 2282933"/>
              <a:gd name="connsiteY29" fmla="*/ 2760115 h 3533253"/>
              <a:gd name="connsiteX30" fmla="*/ 371054 w 2282933"/>
              <a:gd name="connsiteY30" fmla="*/ 2760115 h 3533253"/>
              <a:gd name="connsiteX31" fmla="*/ 371054 w 2282933"/>
              <a:gd name="connsiteY31" fmla="*/ 2663064 h 3533253"/>
              <a:gd name="connsiteX32" fmla="*/ 1234226 w 2282933"/>
              <a:gd name="connsiteY32" fmla="*/ 2519714 h 3533253"/>
              <a:gd name="connsiteX33" fmla="*/ 1234226 w 2282933"/>
              <a:gd name="connsiteY33" fmla="*/ 2616765 h 3533253"/>
              <a:gd name="connsiteX34" fmla="*/ 1427820 w 2282933"/>
              <a:gd name="connsiteY34" fmla="*/ 2616765 h 3533253"/>
              <a:gd name="connsiteX35" fmla="*/ 1427820 w 2282933"/>
              <a:gd name="connsiteY35" fmla="*/ 2519714 h 3533253"/>
              <a:gd name="connsiteX36" fmla="*/ 846996 w 2282933"/>
              <a:gd name="connsiteY36" fmla="*/ 2511323 h 3533253"/>
              <a:gd name="connsiteX37" fmla="*/ 846996 w 2282933"/>
              <a:gd name="connsiteY37" fmla="*/ 2608374 h 3533253"/>
              <a:gd name="connsiteX38" fmla="*/ 1040590 w 2282933"/>
              <a:gd name="connsiteY38" fmla="*/ 2608374 h 3533253"/>
              <a:gd name="connsiteX39" fmla="*/ 1040590 w 2282933"/>
              <a:gd name="connsiteY39" fmla="*/ 2511323 h 3533253"/>
              <a:gd name="connsiteX40" fmla="*/ 1911879 w 2282933"/>
              <a:gd name="connsiteY40" fmla="*/ 2445014 h 3533253"/>
              <a:gd name="connsiteX41" fmla="*/ 1911879 w 2282933"/>
              <a:gd name="connsiteY41" fmla="*/ 2542065 h 3533253"/>
              <a:gd name="connsiteX42" fmla="*/ 2105472 w 2282933"/>
              <a:gd name="connsiteY42" fmla="*/ 2542065 h 3533253"/>
              <a:gd name="connsiteX43" fmla="*/ 2105472 w 2282933"/>
              <a:gd name="connsiteY43" fmla="*/ 2445014 h 3533253"/>
              <a:gd name="connsiteX44" fmla="*/ 177461 w 2282933"/>
              <a:gd name="connsiteY44" fmla="*/ 2445014 h 3533253"/>
              <a:gd name="connsiteX45" fmla="*/ 177461 w 2282933"/>
              <a:gd name="connsiteY45" fmla="*/ 2542065 h 3533253"/>
              <a:gd name="connsiteX46" fmla="*/ 371054 w 2282933"/>
              <a:gd name="connsiteY46" fmla="*/ 2542065 h 3533253"/>
              <a:gd name="connsiteX47" fmla="*/ 371054 w 2282933"/>
              <a:gd name="connsiteY47" fmla="*/ 2445014 h 3533253"/>
              <a:gd name="connsiteX48" fmla="*/ 1234226 w 2282933"/>
              <a:gd name="connsiteY48" fmla="*/ 2301664 h 3533253"/>
              <a:gd name="connsiteX49" fmla="*/ 1234226 w 2282933"/>
              <a:gd name="connsiteY49" fmla="*/ 2398715 h 3533253"/>
              <a:gd name="connsiteX50" fmla="*/ 1427820 w 2282933"/>
              <a:gd name="connsiteY50" fmla="*/ 2398715 h 3533253"/>
              <a:gd name="connsiteX51" fmla="*/ 1427820 w 2282933"/>
              <a:gd name="connsiteY51" fmla="*/ 2301664 h 3533253"/>
              <a:gd name="connsiteX52" fmla="*/ 846996 w 2282933"/>
              <a:gd name="connsiteY52" fmla="*/ 2293273 h 3533253"/>
              <a:gd name="connsiteX53" fmla="*/ 846996 w 2282933"/>
              <a:gd name="connsiteY53" fmla="*/ 2390324 h 3533253"/>
              <a:gd name="connsiteX54" fmla="*/ 1040590 w 2282933"/>
              <a:gd name="connsiteY54" fmla="*/ 2390324 h 3533253"/>
              <a:gd name="connsiteX55" fmla="*/ 1040590 w 2282933"/>
              <a:gd name="connsiteY55" fmla="*/ 2293273 h 3533253"/>
              <a:gd name="connsiteX56" fmla="*/ 1911879 w 2282933"/>
              <a:gd name="connsiteY56" fmla="*/ 2226964 h 3533253"/>
              <a:gd name="connsiteX57" fmla="*/ 1911879 w 2282933"/>
              <a:gd name="connsiteY57" fmla="*/ 2324015 h 3533253"/>
              <a:gd name="connsiteX58" fmla="*/ 2105472 w 2282933"/>
              <a:gd name="connsiteY58" fmla="*/ 2324015 h 3533253"/>
              <a:gd name="connsiteX59" fmla="*/ 2105472 w 2282933"/>
              <a:gd name="connsiteY59" fmla="*/ 2226964 h 3533253"/>
              <a:gd name="connsiteX60" fmla="*/ 177461 w 2282933"/>
              <a:gd name="connsiteY60" fmla="*/ 2226964 h 3533253"/>
              <a:gd name="connsiteX61" fmla="*/ 177461 w 2282933"/>
              <a:gd name="connsiteY61" fmla="*/ 2324015 h 3533253"/>
              <a:gd name="connsiteX62" fmla="*/ 371054 w 2282933"/>
              <a:gd name="connsiteY62" fmla="*/ 2324015 h 3533253"/>
              <a:gd name="connsiteX63" fmla="*/ 371054 w 2282933"/>
              <a:gd name="connsiteY63" fmla="*/ 2226964 h 3533253"/>
              <a:gd name="connsiteX64" fmla="*/ 1234226 w 2282933"/>
              <a:gd name="connsiteY64" fmla="*/ 2083614 h 3533253"/>
              <a:gd name="connsiteX65" fmla="*/ 1234226 w 2282933"/>
              <a:gd name="connsiteY65" fmla="*/ 2180664 h 3533253"/>
              <a:gd name="connsiteX66" fmla="*/ 1427820 w 2282933"/>
              <a:gd name="connsiteY66" fmla="*/ 2180664 h 3533253"/>
              <a:gd name="connsiteX67" fmla="*/ 1427820 w 2282933"/>
              <a:gd name="connsiteY67" fmla="*/ 2083614 h 3533253"/>
              <a:gd name="connsiteX68" fmla="*/ 846996 w 2282933"/>
              <a:gd name="connsiteY68" fmla="*/ 2075223 h 3533253"/>
              <a:gd name="connsiteX69" fmla="*/ 846996 w 2282933"/>
              <a:gd name="connsiteY69" fmla="*/ 2172274 h 3533253"/>
              <a:gd name="connsiteX70" fmla="*/ 1040590 w 2282933"/>
              <a:gd name="connsiteY70" fmla="*/ 2172274 h 3533253"/>
              <a:gd name="connsiteX71" fmla="*/ 1040590 w 2282933"/>
              <a:gd name="connsiteY71" fmla="*/ 2075223 h 3533253"/>
              <a:gd name="connsiteX72" fmla="*/ 1911879 w 2282933"/>
              <a:gd name="connsiteY72" fmla="*/ 2008914 h 3533253"/>
              <a:gd name="connsiteX73" fmla="*/ 1911879 w 2282933"/>
              <a:gd name="connsiteY73" fmla="*/ 2105965 h 3533253"/>
              <a:gd name="connsiteX74" fmla="*/ 2105472 w 2282933"/>
              <a:gd name="connsiteY74" fmla="*/ 2105965 h 3533253"/>
              <a:gd name="connsiteX75" fmla="*/ 2105472 w 2282933"/>
              <a:gd name="connsiteY75" fmla="*/ 2008914 h 3533253"/>
              <a:gd name="connsiteX76" fmla="*/ 177461 w 2282933"/>
              <a:gd name="connsiteY76" fmla="*/ 2008914 h 3533253"/>
              <a:gd name="connsiteX77" fmla="*/ 177461 w 2282933"/>
              <a:gd name="connsiteY77" fmla="*/ 2105965 h 3533253"/>
              <a:gd name="connsiteX78" fmla="*/ 371054 w 2282933"/>
              <a:gd name="connsiteY78" fmla="*/ 2105965 h 3533253"/>
              <a:gd name="connsiteX79" fmla="*/ 371054 w 2282933"/>
              <a:gd name="connsiteY79" fmla="*/ 2008914 h 3533253"/>
              <a:gd name="connsiteX80" fmla="*/ 1234226 w 2282933"/>
              <a:gd name="connsiteY80" fmla="*/ 1865563 h 3533253"/>
              <a:gd name="connsiteX81" fmla="*/ 1234226 w 2282933"/>
              <a:gd name="connsiteY81" fmla="*/ 1962614 h 3533253"/>
              <a:gd name="connsiteX82" fmla="*/ 1427820 w 2282933"/>
              <a:gd name="connsiteY82" fmla="*/ 1962614 h 3533253"/>
              <a:gd name="connsiteX83" fmla="*/ 1427820 w 2282933"/>
              <a:gd name="connsiteY83" fmla="*/ 1865563 h 3533253"/>
              <a:gd name="connsiteX84" fmla="*/ 846996 w 2282933"/>
              <a:gd name="connsiteY84" fmla="*/ 1857173 h 3533253"/>
              <a:gd name="connsiteX85" fmla="*/ 846996 w 2282933"/>
              <a:gd name="connsiteY85" fmla="*/ 1954224 h 3533253"/>
              <a:gd name="connsiteX86" fmla="*/ 1040590 w 2282933"/>
              <a:gd name="connsiteY86" fmla="*/ 1954224 h 3533253"/>
              <a:gd name="connsiteX87" fmla="*/ 1040590 w 2282933"/>
              <a:gd name="connsiteY87" fmla="*/ 1857173 h 3533253"/>
              <a:gd name="connsiteX88" fmla="*/ 1911879 w 2282933"/>
              <a:gd name="connsiteY88" fmla="*/ 1790864 h 3533253"/>
              <a:gd name="connsiteX89" fmla="*/ 1911879 w 2282933"/>
              <a:gd name="connsiteY89" fmla="*/ 1887915 h 3533253"/>
              <a:gd name="connsiteX90" fmla="*/ 2105472 w 2282933"/>
              <a:gd name="connsiteY90" fmla="*/ 1887915 h 3533253"/>
              <a:gd name="connsiteX91" fmla="*/ 2105472 w 2282933"/>
              <a:gd name="connsiteY91" fmla="*/ 1790864 h 3533253"/>
              <a:gd name="connsiteX92" fmla="*/ 177461 w 2282933"/>
              <a:gd name="connsiteY92" fmla="*/ 1790864 h 3533253"/>
              <a:gd name="connsiteX93" fmla="*/ 177461 w 2282933"/>
              <a:gd name="connsiteY93" fmla="*/ 1887915 h 3533253"/>
              <a:gd name="connsiteX94" fmla="*/ 371054 w 2282933"/>
              <a:gd name="connsiteY94" fmla="*/ 1887915 h 3533253"/>
              <a:gd name="connsiteX95" fmla="*/ 371054 w 2282933"/>
              <a:gd name="connsiteY95" fmla="*/ 1790864 h 3533253"/>
              <a:gd name="connsiteX96" fmla="*/ 1234226 w 2282933"/>
              <a:gd name="connsiteY96" fmla="*/ 1647513 h 3533253"/>
              <a:gd name="connsiteX97" fmla="*/ 1234226 w 2282933"/>
              <a:gd name="connsiteY97" fmla="*/ 1744564 h 3533253"/>
              <a:gd name="connsiteX98" fmla="*/ 1427820 w 2282933"/>
              <a:gd name="connsiteY98" fmla="*/ 1744564 h 3533253"/>
              <a:gd name="connsiteX99" fmla="*/ 1427820 w 2282933"/>
              <a:gd name="connsiteY99" fmla="*/ 1647513 h 3533253"/>
              <a:gd name="connsiteX100" fmla="*/ 846996 w 2282933"/>
              <a:gd name="connsiteY100" fmla="*/ 1639123 h 3533253"/>
              <a:gd name="connsiteX101" fmla="*/ 846996 w 2282933"/>
              <a:gd name="connsiteY101" fmla="*/ 1736174 h 3533253"/>
              <a:gd name="connsiteX102" fmla="*/ 1040590 w 2282933"/>
              <a:gd name="connsiteY102" fmla="*/ 1736174 h 3533253"/>
              <a:gd name="connsiteX103" fmla="*/ 1040590 w 2282933"/>
              <a:gd name="connsiteY103" fmla="*/ 1639123 h 3533253"/>
              <a:gd name="connsiteX104" fmla="*/ 1911879 w 2282933"/>
              <a:gd name="connsiteY104" fmla="*/ 1572814 h 3533253"/>
              <a:gd name="connsiteX105" fmla="*/ 1911879 w 2282933"/>
              <a:gd name="connsiteY105" fmla="*/ 1669865 h 3533253"/>
              <a:gd name="connsiteX106" fmla="*/ 2105472 w 2282933"/>
              <a:gd name="connsiteY106" fmla="*/ 1669865 h 3533253"/>
              <a:gd name="connsiteX107" fmla="*/ 2105472 w 2282933"/>
              <a:gd name="connsiteY107" fmla="*/ 1572814 h 3533253"/>
              <a:gd name="connsiteX108" fmla="*/ 177461 w 2282933"/>
              <a:gd name="connsiteY108" fmla="*/ 1572814 h 3533253"/>
              <a:gd name="connsiteX109" fmla="*/ 177461 w 2282933"/>
              <a:gd name="connsiteY109" fmla="*/ 1669865 h 3533253"/>
              <a:gd name="connsiteX110" fmla="*/ 371054 w 2282933"/>
              <a:gd name="connsiteY110" fmla="*/ 1669865 h 3533253"/>
              <a:gd name="connsiteX111" fmla="*/ 371054 w 2282933"/>
              <a:gd name="connsiteY111" fmla="*/ 1572814 h 3533253"/>
              <a:gd name="connsiteX112" fmla="*/ 1234226 w 2282933"/>
              <a:gd name="connsiteY112" fmla="*/ 1429463 h 3533253"/>
              <a:gd name="connsiteX113" fmla="*/ 1234226 w 2282933"/>
              <a:gd name="connsiteY113" fmla="*/ 1526514 h 3533253"/>
              <a:gd name="connsiteX114" fmla="*/ 1427820 w 2282933"/>
              <a:gd name="connsiteY114" fmla="*/ 1526514 h 3533253"/>
              <a:gd name="connsiteX115" fmla="*/ 1427820 w 2282933"/>
              <a:gd name="connsiteY115" fmla="*/ 1429463 h 3533253"/>
              <a:gd name="connsiteX116" fmla="*/ 846996 w 2282933"/>
              <a:gd name="connsiteY116" fmla="*/ 1421073 h 3533253"/>
              <a:gd name="connsiteX117" fmla="*/ 846996 w 2282933"/>
              <a:gd name="connsiteY117" fmla="*/ 1518124 h 3533253"/>
              <a:gd name="connsiteX118" fmla="*/ 1040590 w 2282933"/>
              <a:gd name="connsiteY118" fmla="*/ 1518124 h 3533253"/>
              <a:gd name="connsiteX119" fmla="*/ 1040590 w 2282933"/>
              <a:gd name="connsiteY119" fmla="*/ 1421073 h 3533253"/>
              <a:gd name="connsiteX120" fmla="*/ 1911879 w 2282933"/>
              <a:gd name="connsiteY120" fmla="*/ 1354763 h 3533253"/>
              <a:gd name="connsiteX121" fmla="*/ 1911879 w 2282933"/>
              <a:gd name="connsiteY121" fmla="*/ 1451814 h 3533253"/>
              <a:gd name="connsiteX122" fmla="*/ 2105472 w 2282933"/>
              <a:gd name="connsiteY122" fmla="*/ 1451814 h 3533253"/>
              <a:gd name="connsiteX123" fmla="*/ 2105472 w 2282933"/>
              <a:gd name="connsiteY123" fmla="*/ 1354763 h 3533253"/>
              <a:gd name="connsiteX124" fmla="*/ 177461 w 2282933"/>
              <a:gd name="connsiteY124" fmla="*/ 1354763 h 3533253"/>
              <a:gd name="connsiteX125" fmla="*/ 177461 w 2282933"/>
              <a:gd name="connsiteY125" fmla="*/ 1451814 h 3533253"/>
              <a:gd name="connsiteX126" fmla="*/ 371054 w 2282933"/>
              <a:gd name="connsiteY126" fmla="*/ 1451814 h 3533253"/>
              <a:gd name="connsiteX127" fmla="*/ 371054 w 2282933"/>
              <a:gd name="connsiteY127" fmla="*/ 1354763 h 3533253"/>
              <a:gd name="connsiteX128" fmla="*/ 1234226 w 2282933"/>
              <a:gd name="connsiteY128" fmla="*/ 1211413 h 3533253"/>
              <a:gd name="connsiteX129" fmla="*/ 1234226 w 2282933"/>
              <a:gd name="connsiteY129" fmla="*/ 1308464 h 3533253"/>
              <a:gd name="connsiteX130" fmla="*/ 1427820 w 2282933"/>
              <a:gd name="connsiteY130" fmla="*/ 1308464 h 3533253"/>
              <a:gd name="connsiteX131" fmla="*/ 1427820 w 2282933"/>
              <a:gd name="connsiteY131" fmla="*/ 1211413 h 3533253"/>
              <a:gd name="connsiteX132" fmla="*/ 846996 w 2282933"/>
              <a:gd name="connsiteY132" fmla="*/ 1203022 h 3533253"/>
              <a:gd name="connsiteX133" fmla="*/ 846996 w 2282933"/>
              <a:gd name="connsiteY133" fmla="*/ 1300073 h 3533253"/>
              <a:gd name="connsiteX134" fmla="*/ 1040590 w 2282933"/>
              <a:gd name="connsiteY134" fmla="*/ 1300073 h 3533253"/>
              <a:gd name="connsiteX135" fmla="*/ 1040590 w 2282933"/>
              <a:gd name="connsiteY135" fmla="*/ 1203022 h 3533253"/>
              <a:gd name="connsiteX136" fmla="*/ 1734418 w 2282933"/>
              <a:gd name="connsiteY136" fmla="*/ 1139329 h 3533253"/>
              <a:gd name="connsiteX137" fmla="*/ 2282933 w 2282933"/>
              <a:gd name="connsiteY137" fmla="*/ 1139329 h 3533253"/>
              <a:gd name="connsiteX138" fmla="*/ 2282933 w 2282933"/>
              <a:gd name="connsiteY138" fmla="*/ 3533253 h 3533253"/>
              <a:gd name="connsiteX139" fmla="*/ 1734418 w 2282933"/>
              <a:gd name="connsiteY139" fmla="*/ 3533253 h 3533253"/>
              <a:gd name="connsiteX140" fmla="*/ 0 w 2282933"/>
              <a:gd name="connsiteY140" fmla="*/ 1139329 h 3533253"/>
              <a:gd name="connsiteX141" fmla="*/ 548515 w 2282933"/>
              <a:gd name="connsiteY141" fmla="*/ 1139329 h 3533253"/>
              <a:gd name="connsiteX142" fmla="*/ 548515 w 2282933"/>
              <a:gd name="connsiteY142" fmla="*/ 3533253 h 3533253"/>
              <a:gd name="connsiteX143" fmla="*/ 0 w 2282933"/>
              <a:gd name="connsiteY143" fmla="*/ 3533253 h 3533253"/>
              <a:gd name="connsiteX144" fmla="*/ 1234226 w 2282933"/>
              <a:gd name="connsiteY144" fmla="*/ 993363 h 3533253"/>
              <a:gd name="connsiteX145" fmla="*/ 1234226 w 2282933"/>
              <a:gd name="connsiteY145" fmla="*/ 1090414 h 3533253"/>
              <a:gd name="connsiteX146" fmla="*/ 1427820 w 2282933"/>
              <a:gd name="connsiteY146" fmla="*/ 1090414 h 3533253"/>
              <a:gd name="connsiteX147" fmla="*/ 1427820 w 2282933"/>
              <a:gd name="connsiteY147" fmla="*/ 993363 h 3533253"/>
              <a:gd name="connsiteX148" fmla="*/ 846996 w 2282933"/>
              <a:gd name="connsiteY148" fmla="*/ 984972 h 3533253"/>
              <a:gd name="connsiteX149" fmla="*/ 846996 w 2282933"/>
              <a:gd name="connsiteY149" fmla="*/ 1082023 h 3533253"/>
              <a:gd name="connsiteX150" fmla="*/ 1040590 w 2282933"/>
              <a:gd name="connsiteY150" fmla="*/ 1082023 h 3533253"/>
              <a:gd name="connsiteX151" fmla="*/ 1040590 w 2282933"/>
              <a:gd name="connsiteY151" fmla="*/ 984972 h 3533253"/>
              <a:gd name="connsiteX152" fmla="*/ 1234226 w 2282933"/>
              <a:gd name="connsiteY152" fmla="*/ 775313 h 3533253"/>
              <a:gd name="connsiteX153" fmla="*/ 1234226 w 2282933"/>
              <a:gd name="connsiteY153" fmla="*/ 872363 h 3533253"/>
              <a:gd name="connsiteX154" fmla="*/ 1427820 w 2282933"/>
              <a:gd name="connsiteY154" fmla="*/ 872363 h 3533253"/>
              <a:gd name="connsiteX155" fmla="*/ 1427820 w 2282933"/>
              <a:gd name="connsiteY155" fmla="*/ 775313 h 3533253"/>
              <a:gd name="connsiteX156" fmla="*/ 846996 w 2282933"/>
              <a:gd name="connsiteY156" fmla="*/ 766922 h 3533253"/>
              <a:gd name="connsiteX157" fmla="*/ 846996 w 2282933"/>
              <a:gd name="connsiteY157" fmla="*/ 863973 h 3533253"/>
              <a:gd name="connsiteX158" fmla="*/ 1040590 w 2282933"/>
              <a:gd name="connsiteY158" fmla="*/ 863973 h 3533253"/>
              <a:gd name="connsiteX159" fmla="*/ 1040590 w 2282933"/>
              <a:gd name="connsiteY159" fmla="*/ 766922 h 3533253"/>
              <a:gd name="connsiteX160" fmla="*/ 1066723 w 2282933"/>
              <a:gd name="connsiteY160" fmla="*/ 0 h 3533253"/>
              <a:gd name="connsiteX161" fmla="*/ 1208094 w 2282933"/>
              <a:gd name="connsiteY161" fmla="*/ 0 h 3533253"/>
              <a:gd name="connsiteX162" fmla="*/ 1208094 w 2282933"/>
              <a:gd name="connsiteY162" fmla="*/ 319549 h 3533253"/>
              <a:gd name="connsiteX163" fmla="*/ 1331023 w 2282933"/>
              <a:gd name="connsiteY163" fmla="*/ 319549 h 3533253"/>
              <a:gd name="connsiteX164" fmla="*/ 1331023 w 2282933"/>
              <a:gd name="connsiteY164" fmla="*/ 535584 h 3533253"/>
              <a:gd name="connsiteX165" fmla="*/ 1653715 w 2282933"/>
              <a:gd name="connsiteY165" fmla="*/ 535584 h 3533253"/>
              <a:gd name="connsiteX166" fmla="*/ 1653715 w 2282933"/>
              <a:gd name="connsiteY166" fmla="*/ 3533253 h 3533253"/>
              <a:gd name="connsiteX167" fmla="*/ 1298736 w 2282933"/>
              <a:gd name="connsiteY167" fmla="*/ 3533253 h 3533253"/>
              <a:gd name="connsiteX168" fmla="*/ 1298736 w 2282933"/>
              <a:gd name="connsiteY168" fmla="*/ 2957391 h 3533253"/>
              <a:gd name="connsiteX169" fmla="*/ 976080 w 2282933"/>
              <a:gd name="connsiteY169" fmla="*/ 2957391 h 3533253"/>
              <a:gd name="connsiteX170" fmla="*/ 976080 w 2282933"/>
              <a:gd name="connsiteY170" fmla="*/ 3533253 h 3533253"/>
              <a:gd name="connsiteX171" fmla="*/ 621101 w 2282933"/>
              <a:gd name="connsiteY171" fmla="*/ 3533253 h 3533253"/>
              <a:gd name="connsiteX172" fmla="*/ 621101 w 2282933"/>
              <a:gd name="connsiteY172" fmla="*/ 535584 h 3533253"/>
              <a:gd name="connsiteX173" fmla="*/ 943793 w 2282933"/>
              <a:gd name="connsiteY173" fmla="*/ 535584 h 3533253"/>
              <a:gd name="connsiteX174" fmla="*/ 943793 w 2282933"/>
              <a:gd name="connsiteY174" fmla="*/ 319549 h 3533253"/>
              <a:gd name="connsiteX175" fmla="*/ 1066723 w 2282933"/>
              <a:gd name="connsiteY175" fmla="*/ 319549 h 35332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282933" h="3533253">
                <a:moveTo>
                  <a:pt x="1911879" y="3099165"/>
                </a:moveTo>
                <a:lnTo>
                  <a:pt x="1911879" y="3196216"/>
                </a:lnTo>
                <a:lnTo>
                  <a:pt x="2105472" y="3196216"/>
                </a:lnTo>
                <a:lnTo>
                  <a:pt x="2105472" y="3099165"/>
                </a:lnTo>
                <a:close/>
                <a:moveTo>
                  <a:pt x="177461" y="3099165"/>
                </a:moveTo>
                <a:lnTo>
                  <a:pt x="177461" y="3196216"/>
                </a:lnTo>
                <a:lnTo>
                  <a:pt x="371054" y="3196216"/>
                </a:lnTo>
                <a:lnTo>
                  <a:pt x="371054" y="3099165"/>
                </a:lnTo>
                <a:close/>
                <a:moveTo>
                  <a:pt x="1911879" y="2881115"/>
                </a:moveTo>
                <a:lnTo>
                  <a:pt x="1911879" y="2978166"/>
                </a:lnTo>
                <a:lnTo>
                  <a:pt x="2105472" y="2978166"/>
                </a:lnTo>
                <a:lnTo>
                  <a:pt x="2105472" y="2881115"/>
                </a:lnTo>
                <a:close/>
                <a:moveTo>
                  <a:pt x="177461" y="2881115"/>
                </a:moveTo>
                <a:lnTo>
                  <a:pt x="177461" y="2978166"/>
                </a:lnTo>
                <a:lnTo>
                  <a:pt x="371054" y="2978166"/>
                </a:lnTo>
                <a:lnTo>
                  <a:pt x="371054" y="2881115"/>
                </a:lnTo>
                <a:close/>
                <a:moveTo>
                  <a:pt x="1234226" y="2737768"/>
                </a:moveTo>
                <a:lnTo>
                  <a:pt x="1234226" y="2834819"/>
                </a:lnTo>
                <a:lnTo>
                  <a:pt x="1427820" y="2834819"/>
                </a:lnTo>
                <a:lnTo>
                  <a:pt x="1427820" y="2737768"/>
                </a:lnTo>
                <a:close/>
                <a:moveTo>
                  <a:pt x="846996" y="2729377"/>
                </a:moveTo>
                <a:lnTo>
                  <a:pt x="846996" y="2826428"/>
                </a:lnTo>
                <a:lnTo>
                  <a:pt x="1040590" y="2826428"/>
                </a:lnTo>
                <a:lnTo>
                  <a:pt x="1040590" y="2729377"/>
                </a:lnTo>
                <a:close/>
                <a:moveTo>
                  <a:pt x="1911879" y="2663064"/>
                </a:moveTo>
                <a:lnTo>
                  <a:pt x="1911879" y="2760115"/>
                </a:lnTo>
                <a:lnTo>
                  <a:pt x="2105472" y="2760115"/>
                </a:lnTo>
                <a:lnTo>
                  <a:pt x="2105472" y="2663064"/>
                </a:lnTo>
                <a:close/>
                <a:moveTo>
                  <a:pt x="177461" y="2663064"/>
                </a:moveTo>
                <a:lnTo>
                  <a:pt x="177461" y="2760115"/>
                </a:lnTo>
                <a:lnTo>
                  <a:pt x="371054" y="2760115"/>
                </a:lnTo>
                <a:lnTo>
                  <a:pt x="371054" y="2663064"/>
                </a:lnTo>
                <a:close/>
                <a:moveTo>
                  <a:pt x="1234226" y="2519714"/>
                </a:moveTo>
                <a:lnTo>
                  <a:pt x="1234226" y="2616765"/>
                </a:lnTo>
                <a:lnTo>
                  <a:pt x="1427820" y="2616765"/>
                </a:lnTo>
                <a:lnTo>
                  <a:pt x="1427820" y="2519714"/>
                </a:lnTo>
                <a:close/>
                <a:moveTo>
                  <a:pt x="846996" y="2511323"/>
                </a:moveTo>
                <a:lnTo>
                  <a:pt x="846996" y="2608374"/>
                </a:lnTo>
                <a:lnTo>
                  <a:pt x="1040590" y="2608374"/>
                </a:lnTo>
                <a:lnTo>
                  <a:pt x="1040590" y="2511323"/>
                </a:lnTo>
                <a:close/>
                <a:moveTo>
                  <a:pt x="1911879" y="2445014"/>
                </a:moveTo>
                <a:lnTo>
                  <a:pt x="1911879" y="2542065"/>
                </a:lnTo>
                <a:lnTo>
                  <a:pt x="2105472" y="2542065"/>
                </a:lnTo>
                <a:lnTo>
                  <a:pt x="2105472" y="2445014"/>
                </a:lnTo>
                <a:close/>
                <a:moveTo>
                  <a:pt x="177461" y="2445014"/>
                </a:moveTo>
                <a:lnTo>
                  <a:pt x="177461" y="2542065"/>
                </a:lnTo>
                <a:lnTo>
                  <a:pt x="371054" y="2542065"/>
                </a:lnTo>
                <a:lnTo>
                  <a:pt x="371054" y="2445014"/>
                </a:lnTo>
                <a:close/>
                <a:moveTo>
                  <a:pt x="1234226" y="2301664"/>
                </a:moveTo>
                <a:lnTo>
                  <a:pt x="1234226" y="2398715"/>
                </a:lnTo>
                <a:lnTo>
                  <a:pt x="1427820" y="2398715"/>
                </a:lnTo>
                <a:lnTo>
                  <a:pt x="1427820" y="2301664"/>
                </a:lnTo>
                <a:close/>
                <a:moveTo>
                  <a:pt x="846996" y="2293273"/>
                </a:moveTo>
                <a:lnTo>
                  <a:pt x="846996" y="2390324"/>
                </a:lnTo>
                <a:lnTo>
                  <a:pt x="1040590" y="2390324"/>
                </a:lnTo>
                <a:lnTo>
                  <a:pt x="1040590" y="2293273"/>
                </a:lnTo>
                <a:close/>
                <a:moveTo>
                  <a:pt x="1911879" y="2226964"/>
                </a:moveTo>
                <a:lnTo>
                  <a:pt x="1911879" y="2324015"/>
                </a:lnTo>
                <a:lnTo>
                  <a:pt x="2105472" y="2324015"/>
                </a:lnTo>
                <a:lnTo>
                  <a:pt x="2105472" y="2226964"/>
                </a:lnTo>
                <a:close/>
                <a:moveTo>
                  <a:pt x="177461" y="2226964"/>
                </a:moveTo>
                <a:lnTo>
                  <a:pt x="177461" y="2324015"/>
                </a:lnTo>
                <a:lnTo>
                  <a:pt x="371054" y="2324015"/>
                </a:lnTo>
                <a:lnTo>
                  <a:pt x="371054" y="2226964"/>
                </a:lnTo>
                <a:close/>
                <a:moveTo>
                  <a:pt x="1234226" y="2083614"/>
                </a:moveTo>
                <a:lnTo>
                  <a:pt x="1234226" y="2180664"/>
                </a:lnTo>
                <a:lnTo>
                  <a:pt x="1427820" y="2180664"/>
                </a:lnTo>
                <a:lnTo>
                  <a:pt x="1427820" y="2083614"/>
                </a:lnTo>
                <a:close/>
                <a:moveTo>
                  <a:pt x="846996" y="2075223"/>
                </a:moveTo>
                <a:lnTo>
                  <a:pt x="846996" y="2172274"/>
                </a:lnTo>
                <a:lnTo>
                  <a:pt x="1040590" y="2172274"/>
                </a:lnTo>
                <a:lnTo>
                  <a:pt x="1040590" y="2075223"/>
                </a:lnTo>
                <a:close/>
                <a:moveTo>
                  <a:pt x="1911879" y="2008914"/>
                </a:moveTo>
                <a:lnTo>
                  <a:pt x="1911879" y="2105965"/>
                </a:lnTo>
                <a:lnTo>
                  <a:pt x="2105472" y="2105965"/>
                </a:lnTo>
                <a:lnTo>
                  <a:pt x="2105472" y="2008914"/>
                </a:lnTo>
                <a:close/>
                <a:moveTo>
                  <a:pt x="177461" y="2008914"/>
                </a:moveTo>
                <a:lnTo>
                  <a:pt x="177461" y="2105965"/>
                </a:lnTo>
                <a:lnTo>
                  <a:pt x="371054" y="2105965"/>
                </a:lnTo>
                <a:lnTo>
                  <a:pt x="371054" y="2008914"/>
                </a:lnTo>
                <a:close/>
                <a:moveTo>
                  <a:pt x="1234226" y="1865563"/>
                </a:moveTo>
                <a:lnTo>
                  <a:pt x="1234226" y="1962614"/>
                </a:lnTo>
                <a:lnTo>
                  <a:pt x="1427820" y="1962614"/>
                </a:lnTo>
                <a:lnTo>
                  <a:pt x="1427820" y="1865563"/>
                </a:lnTo>
                <a:close/>
                <a:moveTo>
                  <a:pt x="846996" y="1857173"/>
                </a:moveTo>
                <a:lnTo>
                  <a:pt x="846996" y="1954224"/>
                </a:lnTo>
                <a:lnTo>
                  <a:pt x="1040590" y="1954224"/>
                </a:lnTo>
                <a:lnTo>
                  <a:pt x="1040590" y="1857173"/>
                </a:lnTo>
                <a:close/>
                <a:moveTo>
                  <a:pt x="1911879" y="1790864"/>
                </a:moveTo>
                <a:lnTo>
                  <a:pt x="1911879" y="1887915"/>
                </a:lnTo>
                <a:lnTo>
                  <a:pt x="2105472" y="1887915"/>
                </a:lnTo>
                <a:lnTo>
                  <a:pt x="2105472" y="1790864"/>
                </a:lnTo>
                <a:close/>
                <a:moveTo>
                  <a:pt x="177461" y="1790864"/>
                </a:moveTo>
                <a:lnTo>
                  <a:pt x="177461" y="1887915"/>
                </a:lnTo>
                <a:lnTo>
                  <a:pt x="371054" y="1887915"/>
                </a:lnTo>
                <a:lnTo>
                  <a:pt x="371054" y="1790864"/>
                </a:lnTo>
                <a:close/>
                <a:moveTo>
                  <a:pt x="1234226" y="1647513"/>
                </a:moveTo>
                <a:lnTo>
                  <a:pt x="1234226" y="1744564"/>
                </a:lnTo>
                <a:lnTo>
                  <a:pt x="1427820" y="1744564"/>
                </a:lnTo>
                <a:lnTo>
                  <a:pt x="1427820" y="1647513"/>
                </a:lnTo>
                <a:close/>
                <a:moveTo>
                  <a:pt x="846996" y="1639123"/>
                </a:moveTo>
                <a:lnTo>
                  <a:pt x="846996" y="1736174"/>
                </a:lnTo>
                <a:lnTo>
                  <a:pt x="1040590" y="1736174"/>
                </a:lnTo>
                <a:lnTo>
                  <a:pt x="1040590" y="1639123"/>
                </a:lnTo>
                <a:close/>
                <a:moveTo>
                  <a:pt x="1911879" y="1572814"/>
                </a:moveTo>
                <a:lnTo>
                  <a:pt x="1911879" y="1669865"/>
                </a:lnTo>
                <a:lnTo>
                  <a:pt x="2105472" y="1669865"/>
                </a:lnTo>
                <a:lnTo>
                  <a:pt x="2105472" y="1572814"/>
                </a:lnTo>
                <a:close/>
                <a:moveTo>
                  <a:pt x="177461" y="1572814"/>
                </a:moveTo>
                <a:lnTo>
                  <a:pt x="177461" y="1669865"/>
                </a:lnTo>
                <a:lnTo>
                  <a:pt x="371054" y="1669865"/>
                </a:lnTo>
                <a:lnTo>
                  <a:pt x="371054" y="1572814"/>
                </a:lnTo>
                <a:close/>
                <a:moveTo>
                  <a:pt x="1234226" y="1429463"/>
                </a:moveTo>
                <a:lnTo>
                  <a:pt x="1234226" y="1526514"/>
                </a:lnTo>
                <a:lnTo>
                  <a:pt x="1427820" y="1526514"/>
                </a:lnTo>
                <a:lnTo>
                  <a:pt x="1427820" y="1429463"/>
                </a:lnTo>
                <a:close/>
                <a:moveTo>
                  <a:pt x="846996" y="1421073"/>
                </a:moveTo>
                <a:lnTo>
                  <a:pt x="846996" y="1518124"/>
                </a:lnTo>
                <a:lnTo>
                  <a:pt x="1040590" y="1518124"/>
                </a:lnTo>
                <a:lnTo>
                  <a:pt x="1040590" y="1421073"/>
                </a:lnTo>
                <a:close/>
                <a:moveTo>
                  <a:pt x="1911879" y="1354763"/>
                </a:moveTo>
                <a:lnTo>
                  <a:pt x="1911879" y="1451814"/>
                </a:lnTo>
                <a:lnTo>
                  <a:pt x="2105472" y="1451814"/>
                </a:lnTo>
                <a:lnTo>
                  <a:pt x="2105472" y="1354763"/>
                </a:lnTo>
                <a:close/>
                <a:moveTo>
                  <a:pt x="177461" y="1354763"/>
                </a:moveTo>
                <a:lnTo>
                  <a:pt x="177461" y="1451814"/>
                </a:lnTo>
                <a:lnTo>
                  <a:pt x="371054" y="1451814"/>
                </a:lnTo>
                <a:lnTo>
                  <a:pt x="371054" y="1354763"/>
                </a:lnTo>
                <a:close/>
                <a:moveTo>
                  <a:pt x="1234226" y="1211413"/>
                </a:moveTo>
                <a:lnTo>
                  <a:pt x="1234226" y="1308464"/>
                </a:lnTo>
                <a:lnTo>
                  <a:pt x="1427820" y="1308464"/>
                </a:lnTo>
                <a:lnTo>
                  <a:pt x="1427820" y="1211413"/>
                </a:lnTo>
                <a:close/>
                <a:moveTo>
                  <a:pt x="846996" y="1203022"/>
                </a:moveTo>
                <a:lnTo>
                  <a:pt x="846996" y="1300073"/>
                </a:lnTo>
                <a:lnTo>
                  <a:pt x="1040590" y="1300073"/>
                </a:lnTo>
                <a:lnTo>
                  <a:pt x="1040590" y="1203022"/>
                </a:lnTo>
                <a:close/>
                <a:moveTo>
                  <a:pt x="1734418" y="1139329"/>
                </a:moveTo>
                <a:lnTo>
                  <a:pt x="2282933" y="1139329"/>
                </a:lnTo>
                <a:lnTo>
                  <a:pt x="2282933" y="3533253"/>
                </a:lnTo>
                <a:lnTo>
                  <a:pt x="1734418" y="3533253"/>
                </a:lnTo>
                <a:close/>
                <a:moveTo>
                  <a:pt x="0" y="1139329"/>
                </a:moveTo>
                <a:lnTo>
                  <a:pt x="548515" y="1139329"/>
                </a:lnTo>
                <a:lnTo>
                  <a:pt x="548515" y="3533253"/>
                </a:lnTo>
                <a:lnTo>
                  <a:pt x="0" y="3533253"/>
                </a:lnTo>
                <a:close/>
                <a:moveTo>
                  <a:pt x="1234226" y="993363"/>
                </a:moveTo>
                <a:lnTo>
                  <a:pt x="1234226" y="1090414"/>
                </a:lnTo>
                <a:lnTo>
                  <a:pt x="1427820" y="1090414"/>
                </a:lnTo>
                <a:lnTo>
                  <a:pt x="1427820" y="993363"/>
                </a:lnTo>
                <a:close/>
                <a:moveTo>
                  <a:pt x="846996" y="984972"/>
                </a:moveTo>
                <a:lnTo>
                  <a:pt x="846996" y="1082023"/>
                </a:lnTo>
                <a:lnTo>
                  <a:pt x="1040590" y="1082023"/>
                </a:lnTo>
                <a:lnTo>
                  <a:pt x="1040590" y="984972"/>
                </a:lnTo>
                <a:close/>
                <a:moveTo>
                  <a:pt x="1234226" y="775313"/>
                </a:moveTo>
                <a:lnTo>
                  <a:pt x="1234226" y="872363"/>
                </a:lnTo>
                <a:lnTo>
                  <a:pt x="1427820" y="872363"/>
                </a:lnTo>
                <a:lnTo>
                  <a:pt x="1427820" y="775313"/>
                </a:lnTo>
                <a:close/>
                <a:moveTo>
                  <a:pt x="846996" y="766922"/>
                </a:moveTo>
                <a:lnTo>
                  <a:pt x="846996" y="863973"/>
                </a:lnTo>
                <a:lnTo>
                  <a:pt x="1040590" y="863973"/>
                </a:lnTo>
                <a:lnTo>
                  <a:pt x="1040590" y="766922"/>
                </a:lnTo>
                <a:close/>
                <a:moveTo>
                  <a:pt x="1066723" y="0"/>
                </a:moveTo>
                <a:lnTo>
                  <a:pt x="1208094" y="0"/>
                </a:lnTo>
                <a:lnTo>
                  <a:pt x="1208094" y="319549"/>
                </a:lnTo>
                <a:lnTo>
                  <a:pt x="1331023" y="319549"/>
                </a:lnTo>
                <a:lnTo>
                  <a:pt x="1331023" y="535584"/>
                </a:lnTo>
                <a:lnTo>
                  <a:pt x="1653715" y="535584"/>
                </a:lnTo>
                <a:lnTo>
                  <a:pt x="1653715" y="3533253"/>
                </a:lnTo>
                <a:lnTo>
                  <a:pt x="1298736" y="3533253"/>
                </a:lnTo>
                <a:lnTo>
                  <a:pt x="1298736" y="2957391"/>
                </a:lnTo>
                <a:lnTo>
                  <a:pt x="976080" y="2957391"/>
                </a:lnTo>
                <a:lnTo>
                  <a:pt x="976080" y="3533253"/>
                </a:lnTo>
                <a:lnTo>
                  <a:pt x="621101" y="3533253"/>
                </a:lnTo>
                <a:lnTo>
                  <a:pt x="621101" y="535584"/>
                </a:lnTo>
                <a:lnTo>
                  <a:pt x="943793" y="535584"/>
                </a:lnTo>
                <a:lnTo>
                  <a:pt x="943793" y="319549"/>
                </a:lnTo>
                <a:lnTo>
                  <a:pt x="1066723" y="31954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871" name="Rectangle 41">
            <a:extLst>
              <a:ext uri="{FF2B5EF4-FFF2-40B4-BE49-F238E27FC236}">
                <a16:creationId xmlns:a16="http://schemas.microsoft.com/office/drawing/2014/main" id="{7ECE1141-392F-473F-BC44-FBBD6A7F3913}"/>
              </a:ext>
            </a:extLst>
          </p:cNvPr>
          <p:cNvSpPr>
            <a:spLocks/>
          </p:cNvSpPr>
          <p:nvPr/>
        </p:nvSpPr>
        <p:spPr>
          <a:xfrm>
            <a:off x="6822605" y="2593771"/>
            <a:ext cx="391701" cy="391700"/>
          </a:xfrm>
          <a:custGeom>
            <a:avLst/>
            <a:gdLst/>
            <a:ahLst/>
            <a:cxnLst/>
            <a:rect l="l" t="t" r="r" b="b"/>
            <a:pathLst>
              <a:path w="3888423" h="3970014">
                <a:moveTo>
                  <a:pt x="1259577" y="2471243"/>
                </a:moveTo>
                <a:cubicBezTo>
                  <a:pt x="1293292" y="2471243"/>
                  <a:pt x="1320623" y="2543205"/>
                  <a:pt x="1320623" y="2631975"/>
                </a:cubicBezTo>
                <a:cubicBezTo>
                  <a:pt x="1320623" y="2720745"/>
                  <a:pt x="1293292" y="2792707"/>
                  <a:pt x="1259577" y="2792707"/>
                </a:cubicBezTo>
                <a:cubicBezTo>
                  <a:pt x="1225862" y="2792707"/>
                  <a:pt x="1198531" y="2720745"/>
                  <a:pt x="1198531" y="2631975"/>
                </a:cubicBezTo>
                <a:cubicBezTo>
                  <a:pt x="1198531" y="2543205"/>
                  <a:pt x="1225862" y="2471243"/>
                  <a:pt x="1259577" y="2471243"/>
                </a:cubicBezTo>
                <a:close/>
                <a:moveTo>
                  <a:pt x="1710471" y="2470362"/>
                </a:moveTo>
                <a:cubicBezTo>
                  <a:pt x="1741030" y="2470028"/>
                  <a:pt x="1768823" y="2488083"/>
                  <a:pt x="1781169" y="2516203"/>
                </a:cubicBezTo>
                <a:cubicBezTo>
                  <a:pt x="1793845" y="2545068"/>
                  <a:pt x="1787700" y="2578742"/>
                  <a:pt x="1765642" y="2601268"/>
                </a:cubicBezTo>
                <a:cubicBezTo>
                  <a:pt x="1750827" y="2616399"/>
                  <a:pt x="1730831" y="2624459"/>
                  <a:pt x="1710472" y="2623745"/>
                </a:cubicBezTo>
                <a:close/>
                <a:moveTo>
                  <a:pt x="2456093" y="2374056"/>
                </a:moveTo>
                <a:lnTo>
                  <a:pt x="2456093" y="2889893"/>
                </a:lnTo>
                <a:lnTo>
                  <a:pt x="2566690" y="2889893"/>
                </a:lnTo>
                <a:lnTo>
                  <a:pt x="2566690" y="2706284"/>
                </a:lnTo>
                <a:lnTo>
                  <a:pt x="2632197" y="2884955"/>
                </a:lnTo>
                <a:lnTo>
                  <a:pt x="2635843" y="2883618"/>
                </a:lnTo>
                <a:lnTo>
                  <a:pt x="2635843" y="2889893"/>
                </a:lnTo>
                <a:lnTo>
                  <a:pt x="2746439" y="2889893"/>
                </a:lnTo>
                <a:lnTo>
                  <a:pt x="2746439" y="2374056"/>
                </a:lnTo>
                <a:lnTo>
                  <a:pt x="2635843" y="2374056"/>
                </a:lnTo>
                <a:lnTo>
                  <a:pt x="2635843" y="2573614"/>
                </a:lnTo>
                <a:lnTo>
                  <a:pt x="2566690" y="2385000"/>
                </a:lnTo>
                <a:lnTo>
                  <a:pt x="2566690" y="2374056"/>
                </a:lnTo>
                <a:close/>
                <a:moveTo>
                  <a:pt x="2032426" y="2374056"/>
                </a:moveTo>
                <a:lnTo>
                  <a:pt x="2032426" y="2889895"/>
                </a:lnTo>
                <a:lnTo>
                  <a:pt x="2115405" y="2889895"/>
                </a:lnTo>
                <a:lnTo>
                  <a:pt x="2143023" y="2889895"/>
                </a:lnTo>
                <a:lnTo>
                  <a:pt x="2308949" y="2889895"/>
                </a:lnTo>
                <a:lnTo>
                  <a:pt x="2308949" y="2779299"/>
                </a:lnTo>
                <a:lnTo>
                  <a:pt x="2143023" y="2779299"/>
                </a:lnTo>
                <a:lnTo>
                  <a:pt x="2143023" y="2686401"/>
                </a:lnTo>
                <a:lnTo>
                  <a:pt x="2308949" y="2686401"/>
                </a:lnTo>
                <a:lnTo>
                  <a:pt x="2308949" y="2575804"/>
                </a:lnTo>
                <a:lnTo>
                  <a:pt x="2143023" y="2575804"/>
                </a:lnTo>
                <a:lnTo>
                  <a:pt x="2143023" y="2484653"/>
                </a:lnTo>
                <a:lnTo>
                  <a:pt x="2308949" y="2484653"/>
                </a:lnTo>
                <a:lnTo>
                  <a:pt x="2308949" y="2374056"/>
                </a:lnTo>
                <a:lnTo>
                  <a:pt x="2143023" y="2374056"/>
                </a:lnTo>
                <a:lnTo>
                  <a:pt x="2115405" y="2374056"/>
                </a:lnTo>
                <a:close/>
                <a:moveTo>
                  <a:pt x="1259577" y="2374056"/>
                </a:moveTo>
                <a:cubicBezTo>
                  <a:pt x="1172187" y="2374056"/>
                  <a:pt x="1101344" y="2489530"/>
                  <a:pt x="1101344" y="2631975"/>
                </a:cubicBezTo>
                <a:cubicBezTo>
                  <a:pt x="1101344" y="2774420"/>
                  <a:pt x="1172187" y="2889894"/>
                  <a:pt x="1259577" y="2889894"/>
                </a:cubicBezTo>
                <a:cubicBezTo>
                  <a:pt x="1346967" y="2889894"/>
                  <a:pt x="1417810" y="2774420"/>
                  <a:pt x="1417810" y="2631975"/>
                </a:cubicBezTo>
                <a:cubicBezTo>
                  <a:pt x="1417810" y="2489530"/>
                  <a:pt x="1346967" y="2374056"/>
                  <a:pt x="1259577" y="2374056"/>
                </a:cubicBezTo>
                <a:close/>
                <a:moveTo>
                  <a:pt x="1599876" y="2366688"/>
                </a:moveTo>
                <a:lnTo>
                  <a:pt x="1599875" y="2882524"/>
                </a:lnTo>
                <a:lnTo>
                  <a:pt x="1710472" y="2882525"/>
                </a:lnTo>
                <a:lnTo>
                  <a:pt x="1710472" y="2723975"/>
                </a:lnTo>
                <a:cubicBezTo>
                  <a:pt x="1757507" y="2725624"/>
                  <a:pt x="1803701" y="2707003"/>
                  <a:pt x="1837929" y="2672047"/>
                </a:cubicBezTo>
                <a:cubicBezTo>
                  <a:pt x="1888884" y="2620006"/>
                  <a:pt x="1903084" y="2542214"/>
                  <a:pt x="1873801" y="2475527"/>
                </a:cubicBezTo>
                <a:cubicBezTo>
                  <a:pt x="1845275" y="2410565"/>
                  <a:pt x="1781067" y="2368851"/>
                  <a:pt x="1710472" y="2369624"/>
                </a:cubicBezTo>
                <a:lnTo>
                  <a:pt x="1710471" y="2366688"/>
                </a:lnTo>
                <a:close/>
                <a:moveTo>
                  <a:pt x="920754" y="2169815"/>
                </a:moveTo>
                <a:lnTo>
                  <a:pt x="3008986" y="2169815"/>
                </a:lnTo>
                <a:lnTo>
                  <a:pt x="3008986" y="3105919"/>
                </a:lnTo>
                <a:lnTo>
                  <a:pt x="920754" y="3105919"/>
                </a:lnTo>
                <a:close/>
                <a:moveTo>
                  <a:pt x="632722" y="1985007"/>
                </a:moveTo>
                <a:lnTo>
                  <a:pt x="632722" y="3321943"/>
                </a:lnTo>
                <a:lnTo>
                  <a:pt x="3297018" y="3321943"/>
                </a:lnTo>
                <a:lnTo>
                  <a:pt x="3297018" y="1985007"/>
                </a:lnTo>
                <a:close/>
                <a:moveTo>
                  <a:pt x="2657019" y="761679"/>
                </a:moveTo>
                <a:lnTo>
                  <a:pt x="2760733" y="1606387"/>
                </a:lnTo>
                <a:lnTo>
                  <a:pt x="2761762" y="1614761"/>
                </a:lnTo>
                <a:lnTo>
                  <a:pt x="2762330" y="1614691"/>
                </a:lnTo>
                <a:cubicBezTo>
                  <a:pt x="2780335" y="1740615"/>
                  <a:pt x="2862522" y="1833408"/>
                  <a:pt x="2948897" y="1824230"/>
                </a:cubicBezTo>
                <a:cubicBezTo>
                  <a:pt x="3036464" y="1814924"/>
                  <a:pt x="3095979" y="1704243"/>
                  <a:pt x="3083047" y="1575312"/>
                </a:cubicBezTo>
                <a:lnTo>
                  <a:pt x="3083347" y="1575275"/>
                </a:lnTo>
                <a:lnTo>
                  <a:pt x="2983448" y="761679"/>
                </a:lnTo>
                <a:close/>
                <a:moveTo>
                  <a:pt x="2205921" y="761679"/>
                </a:moveTo>
                <a:lnTo>
                  <a:pt x="2264137" y="1594263"/>
                </a:lnTo>
                <a:cubicBezTo>
                  <a:pt x="2264333" y="1597068"/>
                  <a:pt x="2264530" y="1599874"/>
                  <a:pt x="2264726" y="1602679"/>
                </a:cubicBezTo>
                <a:lnTo>
                  <a:pt x="2265297" y="1602640"/>
                </a:lnTo>
                <a:cubicBezTo>
                  <a:pt x="2276686" y="1729333"/>
                  <a:pt x="2353905" y="1826300"/>
                  <a:pt x="2440641" y="1821655"/>
                </a:cubicBezTo>
                <a:cubicBezTo>
                  <a:pt x="2528577" y="1816945"/>
                  <a:pt x="2593802" y="1709530"/>
                  <a:pt x="2587636" y="1580099"/>
                </a:cubicBezTo>
                <a:lnTo>
                  <a:pt x="2587937" y="1580078"/>
                </a:lnTo>
                <a:lnTo>
                  <a:pt x="2530706" y="761679"/>
                </a:lnTo>
                <a:close/>
                <a:moveTo>
                  <a:pt x="1761700" y="761679"/>
                </a:moveTo>
                <a:cubicBezTo>
                  <a:pt x="1761699" y="1032443"/>
                  <a:pt x="1761699" y="1303208"/>
                  <a:pt x="1761698" y="1573972"/>
                </a:cubicBezTo>
                <a:lnTo>
                  <a:pt x="1761698" y="1582410"/>
                </a:lnTo>
                <a:lnTo>
                  <a:pt x="1762270" y="1582410"/>
                </a:lnTo>
                <a:cubicBezTo>
                  <a:pt x="1764795" y="1709590"/>
                  <a:pt x="1835062" y="1811707"/>
                  <a:pt x="1921910" y="1813122"/>
                </a:cubicBezTo>
                <a:cubicBezTo>
                  <a:pt x="2009960" y="1814558"/>
                  <a:pt x="2082519" y="1711955"/>
                  <a:pt x="2085398" y="1582410"/>
                </a:cubicBezTo>
                <a:lnTo>
                  <a:pt x="2085698" y="1582410"/>
                </a:lnTo>
                <a:cubicBezTo>
                  <a:pt x="2085698" y="1308834"/>
                  <a:pt x="2085698" y="1035256"/>
                  <a:pt x="2085696" y="761679"/>
                </a:cubicBezTo>
                <a:close/>
                <a:moveTo>
                  <a:pt x="3411320" y="761678"/>
                </a:moveTo>
                <a:lnTo>
                  <a:pt x="3078803" y="761679"/>
                </a:lnTo>
                <a:lnTo>
                  <a:pt x="3277545" y="1622538"/>
                </a:lnTo>
                <a:lnTo>
                  <a:pt x="3279443" y="1630759"/>
                </a:lnTo>
                <a:lnTo>
                  <a:pt x="3280000" y="1630631"/>
                </a:lnTo>
                <a:cubicBezTo>
                  <a:pt x="3311069" y="1753983"/>
                  <a:pt x="3402507" y="1837676"/>
                  <a:pt x="3487448" y="1819520"/>
                </a:cubicBezTo>
                <a:cubicBezTo>
                  <a:pt x="3573564" y="1801112"/>
                  <a:pt x="3621183" y="1684815"/>
                  <a:pt x="3594846" y="1557943"/>
                </a:cubicBezTo>
                <a:lnTo>
                  <a:pt x="3595140" y="1557876"/>
                </a:lnTo>
                <a:close/>
                <a:moveTo>
                  <a:pt x="1633002" y="761678"/>
                </a:moveTo>
                <a:lnTo>
                  <a:pt x="1308563" y="761679"/>
                </a:lnTo>
                <a:lnTo>
                  <a:pt x="1266057" y="1572672"/>
                </a:lnTo>
                <a:lnTo>
                  <a:pt x="1265616" y="1581099"/>
                </a:lnTo>
                <a:lnTo>
                  <a:pt x="1266187" y="1581128"/>
                </a:lnTo>
                <a:cubicBezTo>
                  <a:pt x="1262052" y="1708267"/>
                  <a:pt x="1326878" y="1813921"/>
                  <a:pt x="1413534" y="1819881"/>
                </a:cubicBezTo>
                <a:cubicBezTo>
                  <a:pt x="1501387" y="1825922"/>
                  <a:pt x="1579217" y="1727257"/>
                  <a:pt x="1588872" y="1598040"/>
                </a:cubicBezTo>
                <a:lnTo>
                  <a:pt x="1589172" y="1598055"/>
                </a:lnTo>
                <a:close/>
                <a:moveTo>
                  <a:pt x="863949" y="761678"/>
                </a:moveTo>
                <a:lnTo>
                  <a:pt x="765078" y="1566901"/>
                </a:lnTo>
                <a:lnTo>
                  <a:pt x="764050" y="1575275"/>
                </a:lnTo>
                <a:lnTo>
                  <a:pt x="764617" y="1575345"/>
                </a:lnTo>
                <a:cubicBezTo>
                  <a:pt x="751624" y="1701884"/>
                  <a:pt x="808922" y="1811803"/>
                  <a:pt x="894951" y="1823794"/>
                </a:cubicBezTo>
                <a:cubicBezTo>
                  <a:pt x="982168" y="1835949"/>
                  <a:pt x="1066691" y="1742953"/>
                  <a:pt x="1085336" y="1614724"/>
                </a:cubicBezTo>
                <a:lnTo>
                  <a:pt x="1085635" y="1614761"/>
                </a:lnTo>
                <a:lnTo>
                  <a:pt x="1190378" y="761679"/>
                </a:lnTo>
                <a:close/>
                <a:moveTo>
                  <a:pt x="295535" y="441623"/>
                </a:moveTo>
                <a:lnTo>
                  <a:pt x="3583899" y="441623"/>
                </a:lnTo>
                <a:cubicBezTo>
                  <a:pt x="3610412" y="441623"/>
                  <a:pt x="3631905" y="463116"/>
                  <a:pt x="3631905" y="489629"/>
                </a:cubicBezTo>
                <a:lnTo>
                  <a:pt x="3631905" y="655863"/>
                </a:lnTo>
                <a:lnTo>
                  <a:pt x="3884522" y="1666330"/>
                </a:lnTo>
                <a:cubicBezTo>
                  <a:pt x="3909974" y="1748325"/>
                  <a:pt x="3809191" y="1900953"/>
                  <a:pt x="3631905" y="1666330"/>
                </a:cubicBezTo>
                <a:lnTo>
                  <a:pt x="3631905" y="3970014"/>
                </a:lnTo>
                <a:lnTo>
                  <a:pt x="247529" y="3970014"/>
                </a:lnTo>
                <a:lnTo>
                  <a:pt x="247529" y="1768425"/>
                </a:lnTo>
                <a:cubicBezTo>
                  <a:pt x="263724" y="1795996"/>
                  <a:pt x="288366" y="1813812"/>
                  <a:pt x="317369" y="1820473"/>
                </a:cubicBezTo>
                <a:cubicBezTo>
                  <a:pt x="403196" y="1840184"/>
                  <a:pt x="495502" y="1754908"/>
                  <a:pt x="525251" y="1628793"/>
                </a:cubicBezTo>
                <a:lnTo>
                  <a:pt x="525545" y="1628855"/>
                </a:lnTo>
                <a:lnTo>
                  <a:pt x="709866" y="761679"/>
                </a:lnTo>
                <a:lnTo>
                  <a:pt x="378634" y="761679"/>
                </a:lnTo>
                <a:lnTo>
                  <a:pt x="210380" y="1553239"/>
                </a:lnTo>
                <a:lnTo>
                  <a:pt x="208625" y="1561492"/>
                </a:lnTo>
                <a:lnTo>
                  <a:pt x="209185" y="1561611"/>
                </a:lnTo>
                <a:cubicBezTo>
                  <a:pt x="202164" y="1598200"/>
                  <a:pt x="201274" y="1633895"/>
                  <a:pt x="207433" y="1666330"/>
                </a:cubicBezTo>
                <a:cubicBezTo>
                  <a:pt x="113985" y="1883037"/>
                  <a:pt x="-32319" y="1816968"/>
                  <a:pt x="6372" y="1666330"/>
                </a:cubicBezTo>
                <a:lnTo>
                  <a:pt x="249769" y="692744"/>
                </a:lnTo>
                <a:cubicBezTo>
                  <a:pt x="247993" y="689334"/>
                  <a:pt x="247529" y="685546"/>
                  <a:pt x="247529" y="681649"/>
                </a:cubicBezTo>
                <a:lnTo>
                  <a:pt x="247529" y="489629"/>
                </a:lnTo>
                <a:cubicBezTo>
                  <a:pt x="247529" y="463116"/>
                  <a:pt x="269022" y="441623"/>
                  <a:pt x="295535" y="441623"/>
                </a:cubicBezTo>
                <a:close/>
                <a:moveTo>
                  <a:pt x="307785" y="0"/>
                </a:moveTo>
                <a:lnTo>
                  <a:pt x="3571649" y="0"/>
                </a:lnTo>
                <a:cubicBezTo>
                  <a:pt x="3604927" y="0"/>
                  <a:pt x="3631905" y="26978"/>
                  <a:pt x="3631905" y="60256"/>
                </a:cubicBezTo>
                <a:lnTo>
                  <a:pt x="3631905" y="301273"/>
                </a:lnTo>
                <a:cubicBezTo>
                  <a:pt x="3631905" y="334551"/>
                  <a:pt x="3604927" y="361529"/>
                  <a:pt x="3571649" y="361529"/>
                </a:cubicBezTo>
                <a:lnTo>
                  <a:pt x="307785" y="361529"/>
                </a:lnTo>
                <a:cubicBezTo>
                  <a:pt x="274507" y="361529"/>
                  <a:pt x="247529" y="334551"/>
                  <a:pt x="247529" y="301273"/>
                </a:cubicBezTo>
                <a:lnTo>
                  <a:pt x="247529" y="60256"/>
                </a:lnTo>
                <a:cubicBezTo>
                  <a:pt x="247529" y="26978"/>
                  <a:pt x="274507" y="0"/>
                  <a:pt x="30778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872" name="Freeform: Shape 46">
            <a:extLst>
              <a:ext uri="{FF2B5EF4-FFF2-40B4-BE49-F238E27FC236}">
                <a16:creationId xmlns:a16="http://schemas.microsoft.com/office/drawing/2014/main" id="{480E1829-BE4D-48E8-A679-5AAF0FCDC0A5}"/>
              </a:ext>
            </a:extLst>
          </p:cNvPr>
          <p:cNvSpPr/>
          <p:nvPr/>
        </p:nvSpPr>
        <p:spPr>
          <a:xfrm>
            <a:off x="5854558" y="2803453"/>
            <a:ext cx="592235" cy="458401"/>
          </a:xfrm>
          <a:custGeom>
            <a:avLst/>
            <a:gdLst>
              <a:gd name="connsiteX0" fmla="*/ 1573462 w 3107713"/>
              <a:gd name="connsiteY0" fmla="*/ 1230810 h 2405430"/>
              <a:gd name="connsiteX1" fmla="*/ 1573462 w 3107713"/>
              <a:gd name="connsiteY1" fmla="*/ 1540156 h 2405430"/>
              <a:gd name="connsiteX2" fmla="*/ 1882808 w 3107713"/>
              <a:gd name="connsiteY2" fmla="*/ 1540156 h 2405430"/>
              <a:gd name="connsiteX3" fmla="*/ 1882808 w 3107713"/>
              <a:gd name="connsiteY3" fmla="*/ 1230810 h 2405430"/>
              <a:gd name="connsiteX4" fmla="*/ 1220371 w 3107713"/>
              <a:gd name="connsiteY4" fmla="*/ 1230810 h 2405430"/>
              <a:gd name="connsiteX5" fmla="*/ 1220371 w 3107713"/>
              <a:gd name="connsiteY5" fmla="*/ 1540156 h 2405430"/>
              <a:gd name="connsiteX6" fmla="*/ 1529717 w 3107713"/>
              <a:gd name="connsiteY6" fmla="*/ 1540156 h 2405430"/>
              <a:gd name="connsiteX7" fmla="*/ 1529717 w 3107713"/>
              <a:gd name="connsiteY7" fmla="*/ 1230810 h 2405430"/>
              <a:gd name="connsiteX8" fmla="*/ 1573462 w 3107713"/>
              <a:gd name="connsiteY8" fmla="*/ 861315 h 2405430"/>
              <a:gd name="connsiteX9" fmla="*/ 1573462 w 3107713"/>
              <a:gd name="connsiteY9" fmla="*/ 1170661 h 2405430"/>
              <a:gd name="connsiteX10" fmla="*/ 1882808 w 3107713"/>
              <a:gd name="connsiteY10" fmla="*/ 1170661 h 2405430"/>
              <a:gd name="connsiteX11" fmla="*/ 1882808 w 3107713"/>
              <a:gd name="connsiteY11" fmla="*/ 861315 h 2405430"/>
              <a:gd name="connsiteX12" fmla="*/ 1220371 w 3107713"/>
              <a:gd name="connsiteY12" fmla="*/ 861315 h 2405430"/>
              <a:gd name="connsiteX13" fmla="*/ 1220371 w 3107713"/>
              <a:gd name="connsiteY13" fmla="*/ 1170661 h 2405430"/>
              <a:gd name="connsiteX14" fmla="*/ 1529717 w 3107713"/>
              <a:gd name="connsiteY14" fmla="*/ 1170661 h 2405430"/>
              <a:gd name="connsiteX15" fmla="*/ 1529717 w 3107713"/>
              <a:gd name="connsiteY15" fmla="*/ 861315 h 2405430"/>
              <a:gd name="connsiteX16" fmla="*/ 1554853 w 3107713"/>
              <a:gd name="connsiteY16" fmla="*/ 0 h 2405430"/>
              <a:gd name="connsiteX17" fmla="*/ 1709041 w 3107713"/>
              <a:gd name="connsiteY17" fmla="*/ 68657 h 2405430"/>
              <a:gd name="connsiteX18" fmla="*/ 2030222 w 3107713"/>
              <a:gd name="connsiteY18" fmla="*/ 299844 h 2405430"/>
              <a:gd name="connsiteX19" fmla="*/ 2101595 w 3107713"/>
              <a:gd name="connsiteY19" fmla="*/ 268813 h 2405430"/>
              <a:gd name="connsiteX20" fmla="*/ 2241239 w 3107713"/>
              <a:gd name="connsiteY20" fmla="*/ 133823 h 2405430"/>
              <a:gd name="connsiteX21" fmla="*/ 2380880 w 3107713"/>
              <a:gd name="connsiteY21" fmla="*/ 133823 h 2405430"/>
              <a:gd name="connsiteX22" fmla="*/ 2486388 w 3107713"/>
              <a:gd name="connsiteY22" fmla="*/ 239331 h 2405430"/>
              <a:gd name="connsiteX23" fmla="*/ 2484837 w 3107713"/>
              <a:gd name="connsiteY23" fmla="*/ 526377 h 2405430"/>
              <a:gd name="connsiteX24" fmla="*/ 2571726 w 3107713"/>
              <a:gd name="connsiteY24" fmla="*/ 690844 h 2405430"/>
              <a:gd name="connsiteX25" fmla="*/ 3013930 w 3107713"/>
              <a:gd name="connsiteY25" fmla="*/ 1005818 h 2405430"/>
              <a:gd name="connsiteX26" fmla="*/ 3107024 w 3107713"/>
              <a:gd name="connsiteY26" fmla="*/ 1131497 h 2405430"/>
              <a:gd name="connsiteX27" fmla="*/ 3041858 w 3107713"/>
              <a:gd name="connsiteY27" fmla="*/ 1271140 h 2405430"/>
              <a:gd name="connsiteX28" fmla="*/ 2843256 w 3107713"/>
              <a:gd name="connsiteY28" fmla="*/ 1271140 h 2405430"/>
              <a:gd name="connsiteX29" fmla="*/ 2577934 w 3107713"/>
              <a:gd name="connsiteY29" fmla="*/ 1083398 h 2405430"/>
              <a:gd name="connsiteX30" fmla="*/ 2500354 w 3107713"/>
              <a:gd name="connsiteY30" fmla="*/ 1041505 h 2405430"/>
              <a:gd name="connsiteX31" fmla="*/ 2486388 w 3107713"/>
              <a:gd name="connsiteY31" fmla="*/ 1126841 h 2405430"/>
              <a:gd name="connsiteX32" fmla="*/ 2486388 w 3107713"/>
              <a:gd name="connsiteY32" fmla="*/ 1688518 h 2405430"/>
              <a:gd name="connsiteX33" fmla="*/ 2486388 w 3107713"/>
              <a:gd name="connsiteY33" fmla="*/ 2254849 h 2405430"/>
              <a:gd name="connsiteX34" fmla="*/ 2343642 w 3107713"/>
              <a:gd name="connsiteY34" fmla="*/ 2403802 h 2405430"/>
              <a:gd name="connsiteX35" fmla="*/ 1909197 w 3107713"/>
              <a:gd name="connsiteY35" fmla="*/ 2405353 h 2405430"/>
              <a:gd name="connsiteX36" fmla="*/ 1833168 w 3107713"/>
              <a:gd name="connsiteY36" fmla="*/ 2327773 h 2405430"/>
              <a:gd name="connsiteX37" fmla="*/ 1834722 w 3107713"/>
              <a:gd name="connsiteY37" fmla="*/ 1939875 h 2405430"/>
              <a:gd name="connsiteX38" fmla="*/ 1741625 w 3107713"/>
              <a:gd name="connsiteY38" fmla="*/ 1842124 h 2405430"/>
              <a:gd name="connsiteX39" fmla="*/ 1369244 w 3107713"/>
              <a:gd name="connsiteY39" fmla="*/ 1842124 h 2405430"/>
              <a:gd name="connsiteX40" fmla="*/ 1276150 w 3107713"/>
              <a:gd name="connsiteY40" fmla="*/ 1939875 h 2405430"/>
              <a:gd name="connsiteX41" fmla="*/ 1277701 w 3107713"/>
              <a:gd name="connsiteY41" fmla="*/ 2327773 h 2405430"/>
              <a:gd name="connsiteX42" fmla="*/ 1200121 w 3107713"/>
              <a:gd name="connsiteY42" fmla="*/ 2403802 h 2405430"/>
              <a:gd name="connsiteX43" fmla="*/ 773434 w 3107713"/>
              <a:gd name="connsiteY43" fmla="*/ 2402251 h 2405430"/>
              <a:gd name="connsiteX44" fmla="*/ 624481 w 3107713"/>
              <a:gd name="connsiteY44" fmla="*/ 2251744 h 2405430"/>
              <a:gd name="connsiteX45" fmla="*/ 622930 w 3107713"/>
              <a:gd name="connsiteY45" fmla="*/ 1111327 h 2405430"/>
              <a:gd name="connsiteX46" fmla="*/ 607413 w 3107713"/>
              <a:gd name="connsiteY46" fmla="*/ 1041505 h 2405430"/>
              <a:gd name="connsiteX47" fmla="*/ 548452 w 3107713"/>
              <a:gd name="connsiteY47" fmla="*/ 1072535 h 2405430"/>
              <a:gd name="connsiteX48" fmla="*/ 290888 w 3107713"/>
              <a:gd name="connsiteY48" fmla="*/ 1258726 h 2405430"/>
              <a:gd name="connsiteX49" fmla="*/ 152798 w 3107713"/>
              <a:gd name="connsiteY49" fmla="*/ 1300620 h 2405430"/>
              <a:gd name="connsiteX50" fmla="*/ 6947 w 3107713"/>
              <a:gd name="connsiteY50" fmla="*/ 1192009 h 2405430"/>
              <a:gd name="connsiteX51" fmla="*/ 67460 w 3107713"/>
              <a:gd name="connsiteY51" fmla="*/ 1029090 h 2405430"/>
              <a:gd name="connsiteX52" fmla="*/ 557761 w 3107713"/>
              <a:gd name="connsiteY52" fmla="*/ 675330 h 2405430"/>
              <a:gd name="connsiteX53" fmla="*/ 1401828 w 3107713"/>
              <a:gd name="connsiteY53" fmla="*/ 68657 h 2405430"/>
              <a:gd name="connsiteX54" fmla="*/ 1554853 w 3107713"/>
              <a:gd name="connsiteY54" fmla="*/ 0 h 2405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3107713" h="2405430">
                <a:moveTo>
                  <a:pt x="1573462" y="1230810"/>
                </a:moveTo>
                <a:lnTo>
                  <a:pt x="1573462" y="1540156"/>
                </a:lnTo>
                <a:lnTo>
                  <a:pt x="1882808" y="1540156"/>
                </a:lnTo>
                <a:lnTo>
                  <a:pt x="1882808" y="1230810"/>
                </a:lnTo>
                <a:close/>
                <a:moveTo>
                  <a:pt x="1220371" y="1230810"/>
                </a:moveTo>
                <a:lnTo>
                  <a:pt x="1220371" y="1540156"/>
                </a:lnTo>
                <a:lnTo>
                  <a:pt x="1529717" y="1540156"/>
                </a:lnTo>
                <a:lnTo>
                  <a:pt x="1529717" y="1230810"/>
                </a:lnTo>
                <a:close/>
                <a:moveTo>
                  <a:pt x="1573462" y="861315"/>
                </a:moveTo>
                <a:lnTo>
                  <a:pt x="1573462" y="1170661"/>
                </a:lnTo>
                <a:lnTo>
                  <a:pt x="1882808" y="1170661"/>
                </a:lnTo>
                <a:lnTo>
                  <a:pt x="1882808" y="861315"/>
                </a:lnTo>
                <a:close/>
                <a:moveTo>
                  <a:pt x="1220371" y="861315"/>
                </a:moveTo>
                <a:lnTo>
                  <a:pt x="1220371" y="1170661"/>
                </a:lnTo>
                <a:lnTo>
                  <a:pt x="1529717" y="1170661"/>
                </a:lnTo>
                <a:lnTo>
                  <a:pt x="1529717" y="861315"/>
                </a:lnTo>
                <a:close/>
                <a:moveTo>
                  <a:pt x="1554853" y="0"/>
                </a:moveTo>
                <a:cubicBezTo>
                  <a:pt x="1599267" y="0"/>
                  <a:pt x="1643875" y="22886"/>
                  <a:pt x="1709041" y="68657"/>
                </a:cubicBezTo>
                <a:cubicBezTo>
                  <a:pt x="1816101" y="144686"/>
                  <a:pt x="1923163" y="222264"/>
                  <a:pt x="2030222" y="299844"/>
                </a:cubicBezTo>
                <a:cubicBezTo>
                  <a:pt x="2075218" y="332428"/>
                  <a:pt x="2098490" y="341737"/>
                  <a:pt x="2101595" y="268813"/>
                </a:cubicBezTo>
                <a:cubicBezTo>
                  <a:pt x="2106248" y="152442"/>
                  <a:pt x="2129523" y="133823"/>
                  <a:pt x="2241239" y="133823"/>
                </a:cubicBezTo>
                <a:cubicBezTo>
                  <a:pt x="2287786" y="133823"/>
                  <a:pt x="2334333" y="133823"/>
                  <a:pt x="2380880" y="133823"/>
                </a:cubicBezTo>
                <a:cubicBezTo>
                  <a:pt x="2450702" y="133823"/>
                  <a:pt x="2486388" y="169509"/>
                  <a:pt x="2486388" y="239331"/>
                </a:cubicBezTo>
                <a:cubicBezTo>
                  <a:pt x="2486388" y="335530"/>
                  <a:pt x="2492595" y="431729"/>
                  <a:pt x="2484837" y="526377"/>
                </a:cubicBezTo>
                <a:cubicBezTo>
                  <a:pt x="2478630" y="603955"/>
                  <a:pt x="2509663" y="648951"/>
                  <a:pt x="2571726" y="690844"/>
                </a:cubicBezTo>
                <a:cubicBezTo>
                  <a:pt x="2720680" y="793250"/>
                  <a:pt x="2866528" y="900310"/>
                  <a:pt x="3013930" y="1005818"/>
                </a:cubicBezTo>
                <a:cubicBezTo>
                  <a:pt x="3058926" y="1038402"/>
                  <a:pt x="3102370" y="1069433"/>
                  <a:pt x="3107024" y="1131497"/>
                </a:cubicBezTo>
                <a:cubicBezTo>
                  <a:pt x="3111680" y="1190458"/>
                  <a:pt x="3093061" y="1240107"/>
                  <a:pt x="3041858" y="1271140"/>
                </a:cubicBezTo>
                <a:cubicBezTo>
                  <a:pt x="2976692" y="1311480"/>
                  <a:pt x="2906870" y="1313031"/>
                  <a:pt x="2843256" y="1271140"/>
                </a:cubicBezTo>
                <a:cubicBezTo>
                  <a:pt x="2753264" y="1212179"/>
                  <a:pt x="2666374" y="1145462"/>
                  <a:pt x="2577934" y="1083398"/>
                </a:cubicBezTo>
                <a:cubicBezTo>
                  <a:pt x="2553108" y="1066331"/>
                  <a:pt x="2528282" y="1029090"/>
                  <a:pt x="2500354" y="1041505"/>
                </a:cubicBezTo>
                <a:cubicBezTo>
                  <a:pt x="2469321" y="1055468"/>
                  <a:pt x="2486388" y="1097361"/>
                  <a:pt x="2486388" y="1126841"/>
                </a:cubicBezTo>
                <a:cubicBezTo>
                  <a:pt x="2484837" y="1316136"/>
                  <a:pt x="2486388" y="1502327"/>
                  <a:pt x="2486388" y="1688518"/>
                </a:cubicBezTo>
                <a:cubicBezTo>
                  <a:pt x="2486388" y="1877811"/>
                  <a:pt x="2486388" y="2065553"/>
                  <a:pt x="2486388" y="2254849"/>
                </a:cubicBezTo>
                <a:cubicBezTo>
                  <a:pt x="2486388" y="2361908"/>
                  <a:pt x="2449151" y="2402251"/>
                  <a:pt x="2343642" y="2403802"/>
                </a:cubicBezTo>
                <a:cubicBezTo>
                  <a:pt x="2199345" y="2405353"/>
                  <a:pt x="2053494" y="2402251"/>
                  <a:pt x="1909197" y="2405353"/>
                </a:cubicBezTo>
                <a:cubicBezTo>
                  <a:pt x="1851790" y="2406904"/>
                  <a:pt x="1831617" y="2385183"/>
                  <a:pt x="1833168" y="2327773"/>
                </a:cubicBezTo>
                <a:cubicBezTo>
                  <a:pt x="1836273" y="2198992"/>
                  <a:pt x="1831617" y="2068658"/>
                  <a:pt x="1834722" y="1939875"/>
                </a:cubicBezTo>
                <a:cubicBezTo>
                  <a:pt x="1836273" y="1871606"/>
                  <a:pt x="1812998" y="1840573"/>
                  <a:pt x="1741625" y="1842124"/>
                </a:cubicBezTo>
                <a:cubicBezTo>
                  <a:pt x="1617498" y="1845229"/>
                  <a:pt x="1493371" y="1845229"/>
                  <a:pt x="1369244" y="1842124"/>
                </a:cubicBezTo>
                <a:cubicBezTo>
                  <a:pt x="1296320" y="1840573"/>
                  <a:pt x="1274596" y="1873158"/>
                  <a:pt x="1276150" y="1939875"/>
                </a:cubicBezTo>
                <a:cubicBezTo>
                  <a:pt x="1279252" y="2068658"/>
                  <a:pt x="1274596" y="2198992"/>
                  <a:pt x="1277701" y="2327773"/>
                </a:cubicBezTo>
                <a:cubicBezTo>
                  <a:pt x="1279252" y="2385183"/>
                  <a:pt x="1257528" y="2405353"/>
                  <a:pt x="1200121" y="2403802"/>
                </a:cubicBezTo>
                <a:cubicBezTo>
                  <a:pt x="1057375" y="2400697"/>
                  <a:pt x="916180" y="2403802"/>
                  <a:pt x="773434" y="2402251"/>
                </a:cubicBezTo>
                <a:cubicBezTo>
                  <a:pt x="661719" y="2400697"/>
                  <a:pt x="624481" y="2363459"/>
                  <a:pt x="624481" y="2251744"/>
                </a:cubicBezTo>
                <a:cubicBezTo>
                  <a:pt x="624481" y="1871606"/>
                  <a:pt x="624481" y="1491467"/>
                  <a:pt x="622930" y="1111327"/>
                </a:cubicBezTo>
                <a:cubicBezTo>
                  <a:pt x="622930" y="1088052"/>
                  <a:pt x="636893" y="1053916"/>
                  <a:pt x="607413" y="1041505"/>
                </a:cubicBezTo>
                <a:cubicBezTo>
                  <a:pt x="585692" y="1032195"/>
                  <a:pt x="567071" y="1058572"/>
                  <a:pt x="548452" y="1072535"/>
                </a:cubicBezTo>
                <a:cubicBezTo>
                  <a:pt x="461565" y="1134599"/>
                  <a:pt x="376227" y="1195111"/>
                  <a:pt x="290888" y="1258726"/>
                </a:cubicBezTo>
                <a:cubicBezTo>
                  <a:pt x="248995" y="1289759"/>
                  <a:pt x="203999" y="1306827"/>
                  <a:pt x="152798" y="1300620"/>
                </a:cubicBezTo>
                <a:cubicBezTo>
                  <a:pt x="82976" y="1292861"/>
                  <a:pt x="27117" y="1263382"/>
                  <a:pt x="6947" y="1192009"/>
                </a:cubicBezTo>
                <a:cubicBezTo>
                  <a:pt x="-13223" y="1125289"/>
                  <a:pt x="11603" y="1069433"/>
                  <a:pt x="67460" y="1029090"/>
                </a:cubicBezTo>
                <a:cubicBezTo>
                  <a:pt x="230376" y="911170"/>
                  <a:pt x="393294" y="793250"/>
                  <a:pt x="557761" y="675330"/>
                </a:cubicBezTo>
                <a:cubicBezTo>
                  <a:pt x="838600" y="472072"/>
                  <a:pt x="1119438" y="270364"/>
                  <a:pt x="1401828" y="68657"/>
                </a:cubicBezTo>
                <a:cubicBezTo>
                  <a:pt x="1466219" y="22886"/>
                  <a:pt x="1510439" y="0"/>
                  <a:pt x="1554853" y="0"/>
                </a:cubicBezTo>
                <a:close/>
              </a:path>
            </a:pathLst>
          </a:custGeom>
          <a:solidFill>
            <a:schemeClr val="accent4"/>
          </a:solidFill>
          <a:ln w="5876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873" name="TextBox 872">
            <a:extLst>
              <a:ext uri="{FF2B5EF4-FFF2-40B4-BE49-F238E27FC236}">
                <a16:creationId xmlns:a16="http://schemas.microsoft.com/office/drawing/2014/main" id="{F0A2CA3A-64B7-4723-8152-F1E031B99DE2}"/>
              </a:ext>
            </a:extLst>
          </p:cNvPr>
          <p:cNvSpPr txBox="1"/>
          <p:nvPr/>
        </p:nvSpPr>
        <p:spPr>
          <a:xfrm>
            <a:off x="711480" y="4644777"/>
            <a:ext cx="1413536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_ A 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74" name="TextBox 873">
            <a:extLst>
              <a:ext uri="{FF2B5EF4-FFF2-40B4-BE49-F238E27FC236}">
                <a16:creationId xmlns:a16="http://schemas.microsoft.com/office/drawing/2014/main" id="{3E6E421C-9781-46B4-A5B1-99999CD454ED}"/>
              </a:ext>
            </a:extLst>
          </p:cNvPr>
          <p:cNvSpPr txBox="1"/>
          <p:nvPr/>
        </p:nvSpPr>
        <p:spPr>
          <a:xfrm>
            <a:off x="2436737" y="4644777"/>
            <a:ext cx="1413536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_ B 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75" name="TextBox 874">
            <a:extLst>
              <a:ext uri="{FF2B5EF4-FFF2-40B4-BE49-F238E27FC236}">
                <a16:creationId xmlns:a16="http://schemas.microsoft.com/office/drawing/2014/main" id="{75798F68-A197-412E-9F6E-68C76DAFB18C}"/>
              </a:ext>
            </a:extLst>
          </p:cNvPr>
          <p:cNvSpPr txBox="1"/>
          <p:nvPr/>
        </p:nvSpPr>
        <p:spPr>
          <a:xfrm>
            <a:off x="4161994" y="4644777"/>
            <a:ext cx="1413536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_ C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76" name="TextBox 875">
            <a:extLst>
              <a:ext uri="{FF2B5EF4-FFF2-40B4-BE49-F238E27FC236}">
                <a16:creationId xmlns:a16="http://schemas.microsoft.com/office/drawing/2014/main" id="{1198D971-B132-4A1F-A535-7BD5BE9EC2DD}"/>
              </a:ext>
            </a:extLst>
          </p:cNvPr>
          <p:cNvSpPr txBox="1"/>
          <p:nvPr/>
        </p:nvSpPr>
        <p:spPr>
          <a:xfrm>
            <a:off x="5887252" y="4644777"/>
            <a:ext cx="1413536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_ D 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877" name="그룹 876">
            <a:extLst>
              <a:ext uri="{FF2B5EF4-FFF2-40B4-BE49-F238E27FC236}">
                <a16:creationId xmlns:a16="http://schemas.microsoft.com/office/drawing/2014/main" id="{72751864-531E-4D7B-A2DB-286CDDA6A0FC}"/>
              </a:ext>
            </a:extLst>
          </p:cNvPr>
          <p:cNvGrpSpPr/>
          <p:nvPr/>
        </p:nvGrpSpPr>
        <p:grpSpPr>
          <a:xfrm>
            <a:off x="7944117" y="2874719"/>
            <a:ext cx="3517900" cy="937993"/>
            <a:chOff x="7962616" y="1835439"/>
            <a:chExt cx="3517900" cy="937993"/>
          </a:xfrm>
        </p:grpSpPr>
        <p:sp>
          <p:nvSpPr>
            <p:cNvPr id="878" name="TextBox 877">
              <a:extLst>
                <a:ext uri="{FF2B5EF4-FFF2-40B4-BE49-F238E27FC236}">
                  <a16:creationId xmlns:a16="http://schemas.microsoft.com/office/drawing/2014/main" id="{83C7D9C4-B570-464A-8D5C-BADF4BB972A6}"/>
                </a:ext>
              </a:extLst>
            </p:cNvPr>
            <p:cNvSpPr txBox="1"/>
            <p:nvPr/>
          </p:nvSpPr>
          <p:spPr>
            <a:xfrm>
              <a:off x="7962616" y="1835439"/>
              <a:ext cx="1729679" cy="307777"/>
            </a:xfrm>
            <a:prstGeom prst="rect">
              <a:avLst/>
            </a:prstGeom>
            <a:solidFill>
              <a:schemeClr val="accent2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Content Here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879" name="TextBox 878">
              <a:extLst>
                <a:ext uri="{FF2B5EF4-FFF2-40B4-BE49-F238E27FC236}">
                  <a16:creationId xmlns:a16="http://schemas.microsoft.com/office/drawing/2014/main" id="{A1AE5A34-3045-4709-AD45-28C08B1FEAEE}"/>
                </a:ext>
              </a:extLst>
            </p:cNvPr>
            <p:cNvSpPr txBox="1"/>
            <p:nvPr/>
          </p:nvSpPr>
          <p:spPr>
            <a:xfrm>
              <a:off x="7962619" y="2127101"/>
              <a:ext cx="351789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80" name="그룹 879">
            <a:extLst>
              <a:ext uri="{FF2B5EF4-FFF2-40B4-BE49-F238E27FC236}">
                <a16:creationId xmlns:a16="http://schemas.microsoft.com/office/drawing/2014/main" id="{9AF001A8-8BE9-4A7A-9D76-93B770B859FE}"/>
              </a:ext>
            </a:extLst>
          </p:cNvPr>
          <p:cNvGrpSpPr/>
          <p:nvPr/>
        </p:nvGrpSpPr>
        <p:grpSpPr>
          <a:xfrm>
            <a:off x="7944117" y="3974648"/>
            <a:ext cx="3517901" cy="937993"/>
            <a:chOff x="7962615" y="2793169"/>
            <a:chExt cx="3517901" cy="937993"/>
          </a:xfrm>
        </p:grpSpPr>
        <p:sp>
          <p:nvSpPr>
            <p:cNvPr id="881" name="TextBox 880">
              <a:extLst>
                <a:ext uri="{FF2B5EF4-FFF2-40B4-BE49-F238E27FC236}">
                  <a16:creationId xmlns:a16="http://schemas.microsoft.com/office/drawing/2014/main" id="{44E4DF5C-C4B0-4275-AD00-D9FC51EA326D}"/>
                </a:ext>
              </a:extLst>
            </p:cNvPr>
            <p:cNvSpPr txBox="1"/>
            <p:nvPr/>
          </p:nvSpPr>
          <p:spPr>
            <a:xfrm>
              <a:off x="7962615" y="2793169"/>
              <a:ext cx="1729679" cy="307777"/>
            </a:xfrm>
            <a:prstGeom prst="rect">
              <a:avLst/>
            </a:prstGeom>
            <a:solidFill>
              <a:schemeClr val="accent3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Content Here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882" name="TextBox 881">
              <a:extLst>
                <a:ext uri="{FF2B5EF4-FFF2-40B4-BE49-F238E27FC236}">
                  <a16:creationId xmlns:a16="http://schemas.microsoft.com/office/drawing/2014/main" id="{20B5F596-6340-4C6D-974C-DC6555AC28FC}"/>
                </a:ext>
              </a:extLst>
            </p:cNvPr>
            <p:cNvSpPr txBox="1"/>
            <p:nvPr/>
          </p:nvSpPr>
          <p:spPr>
            <a:xfrm>
              <a:off x="7962618" y="3084831"/>
              <a:ext cx="351789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83" name="그룹 882">
            <a:extLst>
              <a:ext uri="{FF2B5EF4-FFF2-40B4-BE49-F238E27FC236}">
                <a16:creationId xmlns:a16="http://schemas.microsoft.com/office/drawing/2014/main" id="{79C3E338-BD6E-40FA-9010-874DD6037DDF}"/>
              </a:ext>
            </a:extLst>
          </p:cNvPr>
          <p:cNvGrpSpPr/>
          <p:nvPr/>
        </p:nvGrpSpPr>
        <p:grpSpPr>
          <a:xfrm>
            <a:off x="7944117" y="5074578"/>
            <a:ext cx="3517901" cy="996639"/>
            <a:chOff x="7962615" y="3935562"/>
            <a:chExt cx="3517901" cy="996639"/>
          </a:xfrm>
        </p:grpSpPr>
        <p:sp>
          <p:nvSpPr>
            <p:cNvPr id="884" name="TextBox 883">
              <a:extLst>
                <a:ext uri="{FF2B5EF4-FFF2-40B4-BE49-F238E27FC236}">
                  <a16:creationId xmlns:a16="http://schemas.microsoft.com/office/drawing/2014/main" id="{339C5C83-C859-48FA-8ED4-1F0E7EA099E4}"/>
                </a:ext>
              </a:extLst>
            </p:cNvPr>
            <p:cNvSpPr txBox="1"/>
            <p:nvPr/>
          </p:nvSpPr>
          <p:spPr>
            <a:xfrm>
              <a:off x="7962616" y="3935562"/>
              <a:ext cx="1729680" cy="307777"/>
            </a:xfrm>
            <a:prstGeom prst="rect">
              <a:avLst/>
            </a:prstGeom>
            <a:solidFill>
              <a:schemeClr val="accent4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Content Here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885" name="TextBox 884">
              <a:extLst>
                <a:ext uri="{FF2B5EF4-FFF2-40B4-BE49-F238E27FC236}">
                  <a16:creationId xmlns:a16="http://schemas.microsoft.com/office/drawing/2014/main" id="{EE7BDB55-EF48-42EF-B036-9D014984C815}"/>
                </a:ext>
              </a:extLst>
            </p:cNvPr>
            <p:cNvSpPr txBox="1"/>
            <p:nvPr/>
          </p:nvSpPr>
          <p:spPr>
            <a:xfrm>
              <a:off x="7962615" y="4285870"/>
              <a:ext cx="35179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86" name="그룹 885">
            <a:extLst>
              <a:ext uri="{FF2B5EF4-FFF2-40B4-BE49-F238E27FC236}">
                <a16:creationId xmlns:a16="http://schemas.microsoft.com/office/drawing/2014/main" id="{3F7D8F1D-C668-49F5-B84F-BB52558210BF}"/>
              </a:ext>
            </a:extLst>
          </p:cNvPr>
          <p:cNvGrpSpPr/>
          <p:nvPr/>
        </p:nvGrpSpPr>
        <p:grpSpPr>
          <a:xfrm>
            <a:off x="7944117" y="1774790"/>
            <a:ext cx="3517900" cy="937993"/>
            <a:chOff x="7962616" y="1835439"/>
            <a:chExt cx="3517900" cy="937993"/>
          </a:xfrm>
        </p:grpSpPr>
        <p:sp>
          <p:nvSpPr>
            <p:cNvPr id="887" name="TextBox 886">
              <a:extLst>
                <a:ext uri="{FF2B5EF4-FFF2-40B4-BE49-F238E27FC236}">
                  <a16:creationId xmlns:a16="http://schemas.microsoft.com/office/drawing/2014/main" id="{9EC87BEC-27FF-463E-BA5B-618121E57BC5}"/>
                </a:ext>
              </a:extLst>
            </p:cNvPr>
            <p:cNvSpPr txBox="1"/>
            <p:nvPr/>
          </p:nvSpPr>
          <p:spPr>
            <a:xfrm>
              <a:off x="7962616" y="1835439"/>
              <a:ext cx="1729679" cy="307777"/>
            </a:xfrm>
            <a:prstGeom prst="rect">
              <a:avLst/>
            </a:prstGeom>
            <a:solidFill>
              <a:schemeClr val="accent1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Content Here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888" name="TextBox 887">
              <a:extLst>
                <a:ext uri="{FF2B5EF4-FFF2-40B4-BE49-F238E27FC236}">
                  <a16:creationId xmlns:a16="http://schemas.microsoft.com/office/drawing/2014/main" id="{4A981AEF-F544-488D-964E-E2DAF6EF1243}"/>
                </a:ext>
              </a:extLst>
            </p:cNvPr>
            <p:cNvSpPr txBox="1"/>
            <p:nvPr/>
          </p:nvSpPr>
          <p:spPr>
            <a:xfrm>
              <a:off x="7962619" y="2127101"/>
              <a:ext cx="351789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889" name="TextBox 888">
            <a:extLst>
              <a:ext uri="{FF2B5EF4-FFF2-40B4-BE49-F238E27FC236}">
                <a16:creationId xmlns:a16="http://schemas.microsoft.com/office/drawing/2014/main" id="{6EE9FFF4-7758-4F25-896E-C3A71733B522}"/>
              </a:ext>
            </a:extLst>
          </p:cNvPr>
          <p:cNvSpPr txBox="1"/>
          <p:nvPr/>
        </p:nvSpPr>
        <p:spPr>
          <a:xfrm>
            <a:off x="730929" y="5566128"/>
            <a:ext cx="1044116" cy="61555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4000" b="1" dirty="0">
                <a:ln>
                  <a:solidFill>
                    <a:schemeClr val="bg1"/>
                  </a:solidFill>
                </a:ln>
                <a:solidFill>
                  <a:schemeClr val="accent4"/>
                </a:solidFill>
                <a:cs typeface="Arial" pitchFamily="34" charset="0"/>
              </a:rPr>
              <a:t>75</a:t>
            </a:r>
            <a:r>
              <a:rPr lang="en-US" altLang="ko-KR" sz="2400" b="1" dirty="0">
                <a:ln>
                  <a:solidFill>
                    <a:schemeClr val="bg1"/>
                  </a:solidFill>
                </a:ln>
                <a:solidFill>
                  <a:schemeClr val="accent4"/>
                </a:solidFill>
                <a:cs typeface="Arial" pitchFamily="34" charset="0"/>
              </a:rPr>
              <a:t>%</a:t>
            </a:r>
            <a:endParaRPr lang="ko-KR" altLang="en-US" sz="2400" b="1" dirty="0">
              <a:ln>
                <a:solidFill>
                  <a:schemeClr val="bg1"/>
                </a:solidFill>
              </a:ln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890" name="TextBox 889">
            <a:extLst>
              <a:ext uri="{FF2B5EF4-FFF2-40B4-BE49-F238E27FC236}">
                <a16:creationId xmlns:a16="http://schemas.microsoft.com/office/drawing/2014/main" id="{E5D718E3-B245-4A7C-9982-5C4BBC2446A9}"/>
              </a:ext>
            </a:extLst>
          </p:cNvPr>
          <p:cNvSpPr txBox="1"/>
          <p:nvPr/>
        </p:nvSpPr>
        <p:spPr>
          <a:xfrm>
            <a:off x="726137" y="5168726"/>
            <a:ext cx="3794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solidFill>
                  <a:schemeClr val="accent2"/>
                </a:solidFill>
                <a:cs typeface="Arial" pitchFamily="34" charset="0"/>
              </a:rPr>
              <a:t>Your Text Here</a:t>
            </a:r>
            <a:endParaRPr lang="ko-KR" altLang="en-US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891" name="TextBox 890">
            <a:extLst>
              <a:ext uri="{FF2B5EF4-FFF2-40B4-BE49-F238E27FC236}">
                <a16:creationId xmlns:a16="http://schemas.microsoft.com/office/drawing/2014/main" id="{1318EC30-2737-4F6E-883F-D445CE251849}"/>
              </a:ext>
            </a:extLst>
          </p:cNvPr>
          <p:cNvSpPr txBox="1"/>
          <p:nvPr/>
        </p:nvSpPr>
        <p:spPr>
          <a:xfrm>
            <a:off x="1775046" y="5550739"/>
            <a:ext cx="54392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Easy to change colors, photos.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 1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995FB2"/>
      </a:accent1>
      <a:accent2>
        <a:srgbClr val="3293CF"/>
      </a:accent2>
      <a:accent3>
        <a:srgbClr val="3CAFA4"/>
      </a:accent3>
      <a:accent4>
        <a:srgbClr val="F3C040"/>
      </a:accent4>
      <a:accent5>
        <a:srgbClr val="E54E46"/>
      </a:accent5>
      <a:accent6>
        <a:srgbClr val="59595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11270</TotalTime>
  <Words>183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40</cp:revision>
  <dcterms:created xsi:type="dcterms:W3CDTF">2018-02-18T19:39:47Z</dcterms:created>
  <dcterms:modified xsi:type="dcterms:W3CDTF">2022-10-25T06:29:14Z</dcterms:modified>
</cp:coreProperties>
</file>