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23" name="자유형: 도형 722">
            <a:extLst>
              <a:ext uri="{FF2B5EF4-FFF2-40B4-BE49-F238E27FC236}">
                <a16:creationId xmlns:a16="http://schemas.microsoft.com/office/drawing/2014/main" id="{CD2B30EF-1DC6-45B0-A464-E3CA208F9BF4}"/>
              </a:ext>
            </a:extLst>
          </p:cNvPr>
          <p:cNvSpPr/>
          <p:nvPr/>
        </p:nvSpPr>
        <p:spPr>
          <a:xfrm>
            <a:off x="3438488" y="1706607"/>
            <a:ext cx="2105746" cy="2637264"/>
          </a:xfrm>
          <a:custGeom>
            <a:avLst/>
            <a:gdLst>
              <a:gd name="connsiteX0" fmla="*/ 2729008 w 2812446"/>
              <a:gd name="connsiteY0" fmla="*/ 1559814 h 3522345"/>
              <a:gd name="connsiteX1" fmla="*/ 1252633 w 2812446"/>
              <a:gd name="connsiteY1" fmla="*/ 83439 h 3522345"/>
              <a:gd name="connsiteX2" fmla="*/ 849916 w 2812446"/>
              <a:gd name="connsiteY2" fmla="*/ 83439 h 3522345"/>
              <a:gd name="connsiteX3" fmla="*/ 2381 w 2812446"/>
              <a:gd name="connsiteY3" fmla="*/ 930974 h 3522345"/>
              <a:gd name="connsiteX4" fmla="*/ 628840 w 2812446"/>
              <a:gd name="connsiteY4" fmla="*/ 1557433 h 3522345"/>
              <a:gd name="connsiteX5" fmla="*/ 628840 w 2812446"/>
              <a:gd name="connsiteY5" fmla="*/ 1960150 h 3522345"/>
              <a:gd name="connsiteX6" fmla="*/ 0 w 2812446"/>
              <a:gd name="connsiteY6" fmla="*/ 2588990 h 3522345"/>
              <a:gd name="connsiteX7" fmla="*/ 849916 w 2812446"/>
              <a:gd name="connsiteY7" fmla="*/ 3438906 h 3522345"/>
              <a:gd name="connsiteX8" fmla="*/ 1252633 w 2812446"/>
              <a:gd name="connsiteY8" fmla="*/ 3438906 h 3522345"/>
              <a:gd name="connsiteX9" fmla="*/ 2729008 w 2812446"/>
              <a:gd name="connsiteY9" fmla="*/ 1962531 h 3522345"/>
              <a:gd name="connsiteX10" fmla="*/ 2729008 w 2812446"/>
              <a:gd name="connsiteY10" fmla="*/ 1559814 h 3522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2446" h="3522345">
                <a:moveTo>
                  <a:pt x="2729008" y="1559814"/>
                </a:moveTo>
                <a:lnTo>
                  <a:pt x="1252633" y="83439"/>
                </a:lnTo>
                <a:cubicBezTo>
                  <a:pt x="1141381" y="-27813"/>
                  <a:pt x="961072" y="-27813"/>
                  <a:pt x="849916" y="83439"/>
                </a:cubicBezTo>
                <a:lnTo>
                  <a:pt x="2381" y="930974"/>
                </a:lnTo>
                <a:lnTo>
                  <a:pt x="628840" y="1557433"/>
                </a:lnTo>
                <a:cubicBezTo>
                  <a:pt x="740093" y="1668685"/>
                  <a:pt x="740093" y="1848993"/>
                  <a:pt x="628840" y="1960150"/>
                </a:cubicBezTo>
                <a:lnTo>
                  <a:pt x="0" y="2588990"/>
                </a:lnTo>
                <a:lnTo>
                  <a:pt x="849916" y="3438906"/>
                </a:lnTo>
                <a:cubicBezTo>
                  <a:pt x="961168" y="3550158"/>
                  <a:pt x="1141476" y="3550158"/>
                  <a:pt x="1252633" y="3438906"/>
                </a:cubicBezTo>
                <a:lnTo>
                  <a:pt x="2729008" y="1962531"/>
                </a:lnTo>
                <a:cubicBezTo>
                  <a:pt x="2840260" y="1851279"/>
                  <a:pt x="2840260" y="1670971"/>
                  <a:pt x="2729008" y="1559814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24" name="자유형: 도형 723">
            <a:extLst>
              <a:ext uri="{FF2B5EF4-FFF2-40B4-BE49-F238E27FC236}">
                <a16:creationId xmlns:a16="http://schemas.microsoft.com/office/drawing/2014/main" id="{9AF08D19-39D6-4F50-A977-0A6E5C7BAC24}"/>
              </a:ext>
            </a:extLst>
          </p:cNvPr>
          <p:cNvSpPr/>
          <p:nvPr/>
        </p:nvSpPr>
        <p:spPr>
          <a:xfrm>
            <a:off x="923362" y="1706607"/>
            <a:ext cx="2637264" cy="2637264"/>
          </a:xfrm>
          <a:custGeom>
            <a:avLst/>
            <a:gdLst>
              <a:gd name="connsiteX0" fmla="*/ 3438906 w 3522345"/>
              <a:gd name="connsiteY0" fmla="*/ 1962531 h 3522345"/>
              <a:gd name="connsiteX1" fmla="*/ 1962531 w 3522345"/>
              <a:gd name="connsiteY1" fmla="*/ 3438906 h 3522345"/>
              <a:gd name="connsiteX2" fmla="*/ 1559814 w 3522345"/>
              <a:gd name="connsiteY2" fmla="*/ 3438906 h 3522345"/>
              <a:gd name="connsiteX3" fmla="*/ 83439 w 3522345"/>
              <a:gd name="connsiteY3" fmla="*/ 1962531 h 3522345"/>
              <a:gd name="connsiteX4" fmla="*/ 83439 w 3522345"/>
              <a:gd name="connsiteY4" fmla="*/ 1559814 h 3522345"/>
              <a:gd name="connsiteX5" fmla="*/ 1559814 w 3522345"/>
              <a:gd name="connsiteY5" fmla="*/ 83439 h 3522345"/>
              <a:gd name="connsiteX6" fmla="*/ 1962531 w 3522345"/>
              <a:gd name="connsiteY6" fmla="*/ 83439 h 3522345"/>
              <a:gd name="connsiteX7" fmla="*/ 3438906 w 3522345"/>
              <a:gd name="connsiteY7" fmla="*/ 1559814 h 3522345"/>
              <a:gd name="connsiteX8" fmla="*/ 3438906 w 3522345"/>
              <a:gd name="connsiteY8" fmla="*/ 1962531 h 3522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2345" h="3522345">
                <a:moveTo>
                  <a:pt x="3438906" y="1962531"/>
                </a:moveTo>
                <a:lnTo>
                  <a:pt x="1962531" y="3438906"/>
                </a:lnTo>
                <a:cubicBezTo>
                  <a:pt x="1851279" y="3550158"/>
                  <a:pt x="1670971" y="3550158"/>
                  <a:pt x="1559814" y="3438906"/>
                </a:cubicBezTo>
                <a:lnTo>
                  <a:pt x="83439" y="1962531"/>
                </a:lnTo>
                <a:cubicBezTo>
                  <a:pt x="-27813" y="1851279"/>
                  <a:pt x="-27813" y="1670971"/>
                  <a:pt x="83439" y="1559814"/>
                </a:cubicBezTo>
                <a:lnTo>
                  <a:pt x="1559814" y="83439"/>
                </a:lnTo>
                <a:cubicBezTo>
                  <a:pt x="1671066" y="-27813"/>
                  <a:pt x="1851374" y="-27813"/>
                  <a:pt x="1962531" y="83439"/>
                </a:cubicBezTo>
                <a:lnTo>
                  <a:pt x="3438906" y="1559814"/>
                </a:lnTo>
                <a:cubicBezTo>
                  <a:pt x="3550158" y="1670971"/>
                  <a:pt x="3550158" y="1851279"/>
                  <a:pt x="3438906" y="196253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25" name="자유형: 도형 724">
            <a:extLst>
              <a:ext uri="{FF2B5EF4-FFF2-40B4-BE49-F238E27FC236}">
                <a16:creationId xmlns:a16="http://schemas.microsoft.com/office/drawing/2014/main" id="{706EA04B-FE6E-40CC-B5E6-90C2E8CA49C4}"/>
              </a:ext>
            </a:extLst>
          </p:cNvPr>
          <p:cNvSpPr/>
          <p:nvPr/>
        </p:nvSpPr>
        <p:spPr>
          <a:xfrm>
            <a:off x="5422096" y="1706607"/>
            <a:ext cx="2105746" cy="2637264"/>
          </a:xfrm>
          <a:custGeom>
            <a:avLst/>
            <a:gdLst>
              <a:gd name="connsiteX0" fmla="*/ 2729008 w 2812446"/>
              <a:gd name="connsiteY0" fmla="*/ 1559814 h 3522345"/>
              <a:gd name="connsiteX1" fmla="*/ 1252633 w 2812446"/>
              <a:gd name="connsiteY1" fmla="*/ 83439 h 3522345"/>
              <a:gd name="connsiteX2" fmla="*/ 849916 w 2812446"/>
              <a:gd name="connsiteY2" fmla="*/ 83439 h 3522345"/>
              <a:gd name="connsiteX3" fmla="*/ 2381 w 2812446"/>
              <a:gd name="connsiteY3" fmla="*/ 930974 h 3522345"/>
              <a:gd name="connsiteX4" fmla="*/ 628840 w 2812446"/>
              <a:gd name="connsiteY4" fmla="*/ 1557433 h 3522345"/>
              <a:gd name="connsiteX5" fmla="*/ 628840 w 2812446"/>
              <a:gd name="connsiteY5" fmla="*/ 1960150 h 3522345"/>
              <a:gd name="connsiteX6" fmla="*/ 0 w 2812446"/>
              <a:gd name="connsiteY6" fmla="*/ 2588990 h 3522345"/>
              <a:gd name="connsiteX7" fmla="*/ 849916 w 2812446"/>
              <a:gd name="connsiteY7" fmla="*/ 3438906 h 3522345"/>
              <a:gd name="connsiteX8" fmla="*/ 1252633 w 2812446"/>
              <a:gd name="connsiteY8" fmla="*/ 3438906 h 3522345"/>
              <a:gd name="connsiteX9" fmla="*/ 2729008 w 2812446"/>
              <a:gd name="connsiteY9" fmla="*/ 1962531 h 3522345"/>
              <a:gd name="connsiteX10" fmla="*/ 2729008 w 2812446"/>
              <a:gd name="connsiteY10" fmla="*/ 1559814 h 3522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2446" h="3522345">
                <a:moveTo>
                  <a:pt x="2729008" y="1559814"/>
                </a:moveTo>
                <a:lnTo>
                  <a:pt x="1252633" y="83439"/>
                </a:lnTo>
                <a:cubicBezTo>
                  <a:pt x="1141381" y="-27813"/>
                  <a:pt x="961072" y="-27813"/>
                  <a:pt x="849916" y="83439"/>
                </a:cubicBezTo>
                <a:lnTo>
                  <a:pt x="2381" y="930974"/>
                </a:lnTo>
                <a:lnTo>
                  <a:pt x="628840" y="1557433"/>
                </a:lnTo>
                <a:cubicBezTo>
                  <a:pt x="740093" y="1668685"/>
                  <a:pt x="740093" y="1848993"/>
                  <a:pt x="628840" y="1960150"/>
                </a:cubicBezTo>
                <a:lnTo>
                  <a:pt x="0" y="2588990"/>
                </a:lnTo>
                <a:lnTo>
                  <a:pt x="849916" y="3438906"/>
                </a:lnTo>
                <a:cubicBezTo>
                  <a:pt x="961168" y="3550158"/>
                  <a:pt x="1141476" y="3550158"/>
                  <a:pt x="1252633" y="3438906"/>
                </a:cubicBezTo>
                <a:lnTo>
                  <a:pt x="2729008" y="1962531"/>
                </a:lnTo>
                <a:cubicBezTo>
                  <a:pt x="2840260" y="1851279"/>
                  <a:pt x="2840260" y="1670971"/>
                  <a:pt x="2729008" y="1559814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26" name="자유형: 도형 725">
            <a:extLst>
              <a:ext uri="{FF2B5EF4-FFF2-40B4-BE49-F238E27FC236}">
                <a16:creationId xmlns:a16="http://schemas.microsoft.com/office/drawing/2014/main" id="{A46EBCAA-9E5E-4C01-AEDB-8882813CDD59}"/>
              </a:ext>
            </a:extLst>
          </p:cNvPr>
          <p:cNvSpPr/>
          <p:nvPr/>
        </p:nvSpPr>
        <p:spPr>
          <a:xfrm>
            <a:off x="7405704" y="1706607"/>
            <a:ext cx="2105746" cy="2637264"/>
          </a:xfrm>
          <a:custGeom>
            <a:avLst/>
            <a:gdLst>
              <a:gd name="connsiteX0" fmla="*/ 2729008 w 2812446"/>
              <a:gd name="connsiteY0" fmla="*/ 1559814 h 3522345"/>
              <a:gd name="connsiteX1" fmla="*/ 1252633 w 2812446"/>
              <a:gd name="connsiteY1" fmla="*/ 83439 h 3522345"/>
              <a:gd name="connsiteX2" fmla="*/ 849916 w 2812446"/>
              <a:gd name="connsiteY2" fmla="*/ 83439 h 3522345"/>
              <a:gd name="connsiteX3" fmla="*/ 2381 w 2812446"/>
              <a:gd name="connsiteY3" fmla="*/ 930974 h 3522345"/>
              <a:gd name="connsiteX4" fmla="*/ 628840 w 2812446"/>
              <a:gd name="connsiteY4" fmla="*/ 1557433 h 3522345"/>
              <a:gd name="connsiteX5" fmla="*/ 628840 w 2812446"/>
              <a:gd name="connsiteY5" fmla="*/ 1960150 h 3522345"/>
              <a:gd name="connsiteX6" fmla="*/ 0 w 2812446"/>
              <a:gd name="connsiteY6" fmla="*/ 2588990 h 3522345"/>
              <a:gd name="connsiteX7" fmla="*/ 849916 w 2812446"/>
              <a:gd name="connsiteY7" fmla="*/ 3438906 h 3522345"/>
              <a:gd name="connsiteX8" fmla="*/ 1252633 w 2812446"/>
              <a:gd name="connsiteY8" fmla="*/ 3438906 h 3522345"/>
              <a:gd name="connsiteX9" fmla="*/ 2729008 w 2812446"/>
              <a:gd name="connsiteY9" fmla="*/ 1962531 h 3522345"/>
              <a:gd name="connsiteX10" fmla="*/ 2729008 w 2812446"/>
              <a:gd name="connsiteY10" fmla="*/ 1559814 h 3522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2446" h="3522345">
                <a:moveTo>
                  <a:pt x="2729008" y="1559814"/>
                </a:moveTo>
                <a:lnTo>
                  <a:pt x="1252633" y="83439"/>
                </a:lnTo>
                <a:cubicBezTo>
                  <a:pt x="1141381" y="-27813"/>
                  <a:pt x="961072" y="-27813"/>
                  <a:pt x="849916" y="83439"/>
                </a:cubicBezTo>
                <a:lnTo>
                  <a:pt x="2381" y="930974"/>
                </a:lnTo>
                <a:lnTo>
                  <a:pt x="628840" y="1557433"/>
                </a:lnTo>
                <a:cubicBezTo>
                  <a:pt x="740093" y="1668685"/>
                  <a:pt x="740093" y="1848993"/>
                  <a:pt x="628840" y="1960150"/>
                </a:cubicBezTo>
                <a:lnTo>
                  <a:pt x="0" y="2588990"/>
                </a:lnTo>
                <a:lnTo>
                  <a:pt x="849916" y="3438906"/>
                </a:lnTo>
                <a:cubicBezTo>
                  <a:pt x="961168" y="3550158"/>
                  <a:pt x="1141476" y="3550158"/>
                  <a:pt x="1252633" y="3438906"/>
                </a:cubicBezTo>
                <a:lnTo>
                  <a:pt x="2729008" y="1962531"/>
                </a:lnTo>
                <a:cubicBezTo>
                  <a:pt x="2840260" y="1851279"/>
                  <a:pt x="2840260" y="1670971"/>
                  <a:pt x="2729008" y="1559814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27" name="자유형: 도형 726">
            <a:extLst>
              <a:ext uri="{FF2B5EF4-FFF2-40B4-BE49-F238E27FC236}">
                <a16:creationId xmlns:a16="http://schemas.microsoft.com/office/drawing/2014/main" id="{17F30567-112D-4E6E-B3D0-CABF460F515F}"/>
              </a:ext>
            </a:extLst>
          </p:cNvPr>
          <p:cNvSpPr/>
          <p:nvPr/>
        </p:nvSpPr>
        <p:spPr>
          <a:xfrm>
            <a:off x="9389312" y="1706607"/>
            <a:ext cx="2105746" cy="2637264"/>
          </a:xfrm>
          <a:custGeom>
            <a:avLst/>
            <a:gdLst>
              <a:gd name="connsiteX0" fmla="*/ 2729008 w 2812446"/>
              <a:gd name="connsiteY0" fmla="*/ 1559814 h 3522345"/>
              <a:gd name="connsiteX1" fmla="*/ 1252633 w 2812446"/>
              <a:gd name="connsiteY1" fmla="*/ 83439 h 3522345"/>
              <a:gd name="connsiteX2" fmla="*/ 849916 w 2812446"/>
              <a:gd name="connsiteY2" fmla="*/ 83439 h 3522345"/>
              <a:gd name="connsiteX3" fmla="*/ 2381 w 2812446"/>
              <a:gd name="connsiteY3" fmla="*/ 930974 h 3522345"/>
              <a:gd name="connsiteX4" fmla="*/ 628840 w 2812446"/>
              <a:gd name="connsiteY4" fmla="*/ 1557433 h 3522345"/>
              <a:gd name="connsiteX5" fmla="*/ 628840 w 2812446"/>
              <a:gd name="connsiteY5" fmla="*/ 1960150 h 3522345"/>
              <a:gd name="connsiteX6" fmla="*/ 0 w 2812446"/>
              <a:gd name="connsiteY6" fmla="*/ 2588990 h 3522345"/>
              <a:gd name="connsiteX7" fmla="*/ 849916 w 2812446"/>
              <a:gd name="connsiteY7" fmla="*/ 3438906 h 3522345"/>
              <a:gd name="connsiteX8" fmla="*/ 1252633 w 2812446"/>
              <a:gd name="connsiteY8" fmla="*/ 3438906 h 3522345"/>
              <a:gd name="connsiteX9" fmla="*/ 2729008 w 2812446"/>
              <a:gd name="connsiteY9" fmla="*/ 1962531 h 3522345"/>
              <a:gd name="connsiteX10" fmla="*/ 2729008 w 2812446"/>
              <a:gd name="connsiteY10" fmla="*/ 1559814 h 3522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2446" h="3522345">
                <a:moveTo>
                  <a:pt x="2729008" y="1559814"/>
                </a:moveTo>
                <a:lnTo>
                  <a:pt x="1252633" y="83439"/>
                </a:lnTo>
                <a:cubicBezTo>
                  <a:pt x="1141381" y="-27813"/>
                  <a:pt x="961072" y="-27813"/>
                  <a:pt x="849916" y="83439"/>
                </a:cubicBezTo>
                <a:lnTo>
                  <a:pt x="2381" y="930974"/>
                </a:lnTo>
                <a:lnTo>
                  <a:pt x="628840" y="1557433"/>
                </a:lnTo>
                <a:cubicBezTo>
                  <a:pt x="740093" y="1668685"/>
                  <a:pt x="740093" y="1848993"/>
                  <a:pt x="628840" y="1960150"/>
                </a:cubicBezTo>
                <a:lnTo>
                  <a:pt x="0" y="2588990"/>
                </a:lnTo>
                <a:lnTo>
                  <a:pt x="849916" y="3438906"/>
                </a:lnTo>
                <a:cubicBezTo>
                  <a:pt x="961168" y="3550158"/>
                  <a:pt x="1141476" y="3550158"/>
                  <a:pt x="1252633" y="3438906"/>
                </a:cubicBezTo>
                <a:lnTo>
                  <a:pt x="2729008" y="1962531"/>
                </a:lnTo>
                <a:cubicBezTo>
                  <a:pt x="2840260" y="1851279"/>
                  <a:pt x="2840260" y="1670971"/>
                  <a:pt x="2729008" y="1559814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728" name="TextBox 727">
            <a:extLst>
              <a:ext uri="{FF2B5EF4-FFF2-40B4-BE49-F238E27FC236}">
                <a16:creationId xmlns:a16="http://schemas.microsoft.com/office/drawing/2014/main" id="{8600AD15-3E8B-470D-A46B-44C3F348FC64}"/>
              </a:ext>
            </a:extLst>
          </p:cNvPr>
          <p:cNvSpPr txBox="1"/>
          <p:nvPr/>
        </p:nvSpPr>
        <p:spPr>
          <a:xfrm>
            <a:off x="1132735" y="2609741"/>
            <a:ext cx="2218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NO.1 </a:t>
            </a:r>
          </a:p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29" name="Rectangle 30">
            <a:extLst>
              <a:ext uri="{FF2B5EF4-FFF2-40B4-BE49-F238E27FC236}">
                <a16:creationId xmlns:a16="http://schemas.microsoft.com/office/drawing/2014/main" id="{DAEB20BF-FBE6-43FA-92A5-32EB7EF1CA19}"/>
              </a:ext>
            </a:extLst>
          </p:cNvPr>
          <p:cNvSpPr/>
          <p:nvPr/>
        </p:nvSpPr>
        <p:spPr>
          <a:xfrm>
            <a:off x="4380517" y="2822942"/>
            <a:ext cx="405780" cy="40459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0" name="Oval 7">
            <a:extLst>
              <a:ext uri="{FF2B5EF4-FFF2-40B4-BE49-F238E27FC236}">
                <a16:creationId xmlns:a16="http://schemas.microsoft.com/office/drawing/2014/main" id="{B249B6A7-360D-4606-B9EC-6D0A9784BAE0}"/>
              </a:ext>
            </a:extLst>
          </p:cNvPr>
          <p:cNvSpPr/>
          <p:nvPr/>
        </p:nvSpPr>
        <p:spPr>
          <a:xfrm>
            <a:off x="10503420" y="2794163"/>
            <a:ext cx="462153" cy="462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1" name="Rectangle 16">
            <a:extLst>
              <a:ext uri="{FF2B5EF4-FFF2-40B4-BE49-F238E27FC236}">
                <a16:creationId xmlns:a16="http://schemas.microsoft.com/office/drawing/2014/main" id="{5A790636-786F-4496-A63A-D9CE70394EE5}"/>
              </a:ext>
            </a:extLst>
          </p:cNvPr>
          <p:cNvSpPr/>
          <p:nvPr/>
        </p:nvSpPr>
        <p:spPr>
          <a:xfrm>
            <a:off x="6447066" y="2859567"/>
            <a:ext cx="504164" cy="33134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2" name="Round Same Side Corner Rectangle 36">
            <a:extLst>
              <a:ext uri="{FF2B5EF4-FFF2-40B4-BE49-F238E27FC236}">
                <a16:creationId xmlns:a16="http://schemas.microsoft.com/office/drawing/2014/main" id="{B30AA176-858B-4A71-8F00-05901D8D0FEC}"/>
              </a:ext>
            </a:extLst>
          </p:cNvPr>
          <p:cNvSpPr>
            <a:spLocks noChangeAspect="1"/>
          </p:cNvSpPr>
          <p:nvPr/>
        </p:nvSpPr>
        <p:spPr>
          <a:xfrm>
            <a:off x="8387118" y="2824988"/>
            <a:ext cx="506571" cy="40050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3" name="TextBox 732">
            <a:extLst>
              <a:ext uri="{FF2B5EF4-FFF2-40B4-BE49-F238E27FC236}">
                <a16:creationId xmlns:a16="http://schemas.microsoft.com/office/drawing/2014/main" id="{95744B57-4C91-4C3F-BDF5-464158DC2FEF}"/>
              </a:ext>
            </a:extLst>
          </p:cNvPr>
          <p:cNvSpPr txBox="1"/>
          <p:nvPr/>
        </p:nvSpPr>
        <p:spPr>
          <a:xfrm>
            <a:off x="3700281" y="3370205"/>
            <a:ext cx="1303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4" name="TextBox 733">
            <a:extLst>
              <a:ext uri="{FF2B5EF4-FFF2-40B4-BE49-F238E27FC236}">
                <a16:creationId xmlns:a16="http://schemas.microsoft.com/office/drawing/2014/main" id="{57A118CA-62C2-4C88-9006-67D419337222}"/>
              </a:ext>
            </a:extLst>
          </p:cNvPr>
          <p:cNvSpPr txBox="1"/>
          <p:nvPr/>
        </p:nvSpPr>
        <p:spPr>
          <a:xfrm>
            <a:off x="5683889" y="3370205"/>
            <a:ext cx="1303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5" name="TextBox 734">
            <a:extLst>
              <a:ext uri="{FF2B5EF4-FFF2-40B4-BE49-F238E27FC236}">
                <a16:creationId xmlns:a16="http://schemas.microsoft.com/office/drawing/2014/main" id="{86571EFE-4B2D-441E-ACBC-6AEA3CF5546D}"/>
              </a:ext>
            </a:extLst>
          </p:cNvPr>
          <p:cNvSpPr txBox="1"/>
          <p:nvPr/>
        </p:nvSpPr>
        <p:spPr>
          <a:xfrm>
            <a:off x="7667497" y="3370205"/>
            <a:ext cx="1303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6" name="TextBox 735">
            <a:extLst>
              <a:ext uri="{FF2B5EF4-FFF2-40B4-BE49-F238E27FC236}">
                <a16:creationId xmlns:a16="http://schemas.microsoft.com/office/drawing/2014/main" id="{9751A716-58DB-4BF7-B658-85BC9B2D96A5}"/>
              </a:ext>
            </a:extLst>
          </p:cNvPr>
          <p:cNvSpPr txBox="1"/>
          <p:nvPr/>
        </p:nvSpPr>
        <p:spPr>
          <a:xfrm>
            <a:off x="9651105" y="3370205"/>
            <a:ext cx="1303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37" name="Group 100">
            <a:extLst>
              <a:ext uri="{FF2B5EF4-FFF2-40B4-BE49-F238E27FC236}">
                <a16:creationId xmlns:a16="http://schemas.microsoft.com/office/drawing/2014/main" id="{5A00A4D8-971E-4F9A-A24B-D360340776C1}"/>
              </a:ext>
            </a:extLst>
          </p:cNvPr>
          <p:cNvGrpSpPr/>
          <p:nvPr/>
        </p:nvGrpSpPr>
        <p:grpSpPr>
          <a:xfrm>
            <a:off x="4653915" y="4692763"/>
            <a:ext cx="1997216" cy="1477328"/>
            <a:chOff x="3017859" y="4283314"/>
            <a:chExt cx="1890849" cy="1477328"/>
          </a:xfrm>
        </p:grpSpPr>
        <p:sp>
          <p:nvSpPr>
            <p:cNvPr id="738" name="TextBox 737">
              <a:extLst>
                <a:ext uri="{FF2B5EF4-FFF2-40B4-BE49-F238E27FC236}">
                  <a16:creationId xmlns:a16="http://schemas.microsoft.com/office/drawing/2014/main" id="{64F7EB03-3A3B-4391-9B7F-1A00856CEA5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9" name="TextBox 738">
              <a:extLst>
                <a:ext uri="{FF2B5EF4-FFF2-40B4-BE49-F238E27FC236}">
                  <a16:creationId xmlns:a16="http://schemas.microsoft.com/office/drawing/2014/main" id="{6E5E0798-17D1-4BAF-BCC5-F2393B07522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0" name="Group 103">
            <a:extLst>
              <a:ext uri="{FF2B5EF4-FFF2-40B4-BE49-F238E27FC236}">
                <a16:creationId xmlns:a16="http://schemas.microsoft.com/office/drawing/2014/main" id="{AAFB9540-419F-4358-8A60-3481D7211A61}"/>
              </a:ext>
            </a:extLst>
          </p:cNvPr>
          <p:cNvGrpSpPr/>
          <p:nvPr/>
        </p:nvGrpSpPr>
        <p:grpSpPr>
          <a:xfrm>
            <a:off x="6926773" y="4692763"/>
            <a:ext cx="1997216" cy="1477328"/>
            <a:chOff x="3017859" y="4283314"/>
            <a:chExt cx="1890849" cy="1477328"/>
          </a:xfrm>
        </p:grpSpPr>
        <p:sp>
          <p:nvSpPr>
            <p:cNvPr id="741" name="TextBox 740">
              <a:extLst>
                <a:ext uri="{FF2B5EF4-FFF2-40B4-BE49-F238E27FC236}">
                  <a16:creationId xmlns:a16="http://schemas.microsoft.com/office/drawing/2014/main" id="{B9A5190B-A626-4305-B057-1D3503E2873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2" name="TextBox 741">
              <a:extLst>
                <a:ext uri="{FF2B5EF4-FFF2-40B4-BE49-F238E27FC236}">
                  <a16:creationId xmlns:a16="http://schemas.microsoft.com/office/drawing/2014/main" id="{FB548F5F-C4E6-4409-9993-3EE7B5502F9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3" name="Group 106">
            <a:extLst>
              <a:ext uri="{FF2B5EF4-FFF2-40B4-BE49-F238E27FC236}">
                <a16:creationId xmlns:a16="http://schemas.microsoft.com/office/drawing/2014/main" id="{5B328A52-4D90-4AFE-B58C-5246A1526A1A}"/>
              </a:ext>
            </a:extLst>
          </p:cNvPr>
          <p:cNvGrpSpPr/>
          <p:nvPr/>
        </p:nvGrpSpPr>
        <p:grpSpPr>
          <a:xfrm>
            <a:off x="9199631" y="4692763"/>
            <a:ext cx="1997216" cy="1477328"/>
            <a:chOff x="3017859" y="4283314"/>
            <a:chExt cx="1890849" cy="1477328"/>
          </a:xfrm>
        </p:grpSpPr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F9E157C5-FA2F-497D-B674-5953B1BAA3B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5" name="TextBox 744">
              <a:extLst>
                <a:ext uri="{FF2B5EF4-FFF2-40B4-BE49-F238E27FC236}">
                  <a16:creationId xmlns:a16="http://schemas.microsoft.com/office/drawing/2014/main" id="{64A28243-3D03-4542-B35C-56BB8F1F860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6" name="Group 33">
            <a:extLst>
              <a:ext uri="{FF2B5EF4-FFF2-40B4-BE49-F238E27FC236}">
                <a16:creationId xmlns:a16="http://schemas.microsoft.com/office/drawing/2014/main" id="{8889A416-40CA-4EC2-B16D-BE12DD2695B0}"/>
              </a:ext>
            </a:extLst>
          </p:cNvPr>
          <p:cNvGrpSpPr/>
          <p:nvPr/>
        </p:nvGrpSpPr>
        <p:grpSpPr>
          <a:xfrm>
            <a:off x="2381057" y="4692763"/>
            <a:ext cx="1997216" cy="1477328"/>
            <a:chOff x="3017859" y="4283314"/>
            <a:chExt cx="1890849" cy="1477328"/>
          </a:xfrm>
        </p:grpSpPr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CE47C190-F65D-4091-B8C3-FAE7DFCA589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8" name="TextBox 747">
              <a:extLst>
                <a:ext uri="{FF2B5EF4-FFF2-40B4-BE49-F238E27FC236}">
                  <a16:creationId xmlns:a16="http://schemas.microsoft.com/office/drawing/2014/main" id="{A00290E7-3B7F-4B2C-9E00-E15862563FC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148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2022-10-28T04:35:45Z</dcterms:modified>
</cp:coreProperties>
</file>