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01" name="Graphic 79">
            <a:extLst>
              <a:ext uri="{FF2B5EF4-FFF2-40B4-BE49-F238E27FC236}">
                <a16:creationId xmlns:a16="http://schemas.microsoft.com/office/drawing/2014/main" id="{3AE3CCCD-0B41-4F9C-9F37-147A6B8DDCBC}"/>
              </a:ext>
            </a:extLst>
          </p:cNvPr>
          <p:cNvSpPr/>
          <p:nvPr userDrawn="1"/>
        </p:nvSpPr>
        <p:spPr>
          <a:xfrm>
            <a:off x="4399475" y="2330245"/>
            <a:ext cx="1569102" cy="1591567"/>
          </a:xfrm>
          <a:custGeom>
            <a:avLst/>
            <a:gdLst>
              <a:gd name="connsiteX0" fmla="*/ 1802858 w 1802659"/>
              <a:gd name="connsiteY0" fmla="*/ 1753854 h 1828468"/>
              <a:gd name="connsiteX1" fmla="*/ 1796703 w 1802659"/>
              <a:gd name="connsiteY1" fmla="*/ 1748692 h 1828468"/>
              <a:gd name="connsiteX2" fmla="*/ 1777644 w 1802659"/>
              <a:gd name="connsiteY2" fmla="*/ 1740155 h 1828468"/>
              <a:gd name="connsiteX3" fmla="*/ 1762357 w 1802659"/>
              <a:gd name="connsiteY3" fmla="*/ 1733008 h 1828468"/>
              <a:gd name="connsiteX4" fmla="*/ 1719673 w 1802659"/>
              <a:gd name="connsiteY4" fmla="*/ 1722287 h 1828468"/>
              <a:gd name="connsiteX5" fmla="*/ 1670835 w 1802659"/>
              <a:gd name="connsiteY5" fmla="*/ 1700648 h 1828468"/>
              <a:gd name="connsiteX6" fmla="*/ 1629143 w 1802659"/>
              <a:gd name="connsiteY6" fmla="*/ 1658559 h 1828468"/>
              <a:gd name="connsiteX7" fmla="*/ 1617628 w 1802659"/>
              <a:gd name="connsiteY7" fmla="*/ 1600787 h 1828468"/>
              <a:gd name="connsiteX8" fmla="*/ 1625570 w 1802659"/>
              <a:gd name="connsiteY8" fmla="*/ 1460624 h 1828468"/>
              <a:gd name="connsiteX9" fmla="*/ 1636886 w 1802659"/>
              <a:gd name="connsiteY9" fmla="*/ 1351432 h 1828468"/>
              <a:gd name="connsiteX10" fmla="*/ 1645026 w 1802659"/>
              <a:gd name="connsiteY10" fmla="*/ 1272020 h 1828468"/>
              <a:gd name="connsiteX11" fmla="*/ 1647210 w 1802659"/>
              <a:gd name="connsiteY11" fmla="*/ 1242240 h 1828468"/>
              <a:gd name="connsiteX12" fmla="*/ 1641651 w 1802659"/>
              <a:gd name="connsiteY12" fmla="*/ 1194791 h 1828468"/>
              <a:gd name="connsiteX13" fmla="*/ 1618025 w 1802659"/>
              <a:gd name="connsiteY13" fmla="*/ 1161041 h 1828468"/>
              <a:gd name="connsiteX14" fmla="*/ 1559459 w 1802659"/>
              <a:gd name="connsiteY14" fmla="*/ 1143173 h 1828468"/>
              <a:gd name="connsiteX15" fmla="*/ 1477863 w 1802659"/>
              <a:gd name="connsiteY15" fmla="*/ 1133644 h 1828468"/>
              <a:gd name="connsiteX16" fmla="*/ 1309310 w 1802659"/>
              <a:gd name="connsiteY16" fmla="*/ 1121931 h 1828468"/>
              <a:gd name="connsiteX17" fmla="*/ 1261464 w 1802659"/>
              <a:gd name="connsiteY17" fmla="*/ 1121732 h 1828468"/>
              <a:gd name="connsiteX18" fmla="*/ 1241810 w 1802659"/>
              <a:gd name="connsiteY18" fmla="*/ 1118357 h 1828468"/>
              <a:gd name="connsiteX19" fmla="*/ 1231089 w 1802659"/>
              <a:gd name="connsiteY19" fmla="*/ 1103467 h 1828468"/>
              <a:gd name="connsiteX20" fmla="*/ 1209251 w 1802659"/>
              <a:gd name="connsiteY20" fmla="*/ 972437 h 1828468"/>
              <a:gd name="connsiteX21" fmla="*/ 1091522 w 1802659"/>
              <a:gd name="connsiteY21" fmla="*/ 762391 h 1828468"/>
              <a:gd name="connsiteX22" fmla="*/ 1016676 w 1802659"/>
              <a:gd name="connsiteY22" fmla="*/ 677023 h 1828468"/>
              <a:gd name="connsiteX23" fmla="*/ 983124 w 1802659"/>
              <a:gd name="connsiteY23" fmla="*/ 653199 h 1828468"/>
              <a:gd name="connsiteX24" fmla="*/ 941830 w 1802659"/>
              <a:gd name="connsiteY24" fmla="*/ 633545 h 1828468"/>
              <a:gd name="connsiteX25" fmla="*/ 778439 w 1802659"/>
              <a:gd name="connsiteY25" fmla="*/ 480081 h 1828468"/>
              <a:gd name="connsiteX26" fmla="*/ 664482 w 1802659"/>
              <a:gd name="connsiteY26" fmla="*/ 352227 h 1828468"/>
              <a:gd name="connsiteX27" fmla="*/ 557077 w 1802659"/>
              <a:gd name="connsiteY27" fmla="*/ 250778 h 1828468"/>
              <a:gd name="connsiteX28" fmla="*/ 510621 w 1802659"/>
              <a:gd name="connsiteY28" fmla="*/ 208491 h 1828468"/>
              <a:gd name="connsiteX29" fmla="*/ 324201 w 1802659"/>
              <a:gd name="connsiteY29" fmla="*/ 75276 h 1828468"/>
              <a:gd name="connsiteX30" fmla="*/ 296208 w 1802659"/>
              <a:gd name="connsiteY30" fmla="*/ 63762 h 1828468"/>
              <a:gd name="connsiteX31" fmla="*/ 262458 w 1802659"/>
              <a:gd name="connsiteY31" fmla="*/ 55026 h 1828468"/>
              <a:gd name="connsiteX32" fmla="*/ 203494 w 1802659"/>
              <a:gd name="connsiteY32" fmla="*/ 29614 h 1828468"/>
              <a:gd name="connsiteX33" fmla="*/ 190590 w 1802659"/>
              <a:gd name="connsiteY33" fmla="*/ 25842 h 1828468"/>
              <a:gd name="connsiteX34" fmla="*/ 147707 w 1802659"/>
              <a:gd name="connsiteY34" fmla="*/ 18298 h 1828468"/>
              <a:gd name="connsiteX35" fmla="*/ 89537 w 1802659"/>
              <a:gd name="connsiteY35" fmla="*/ 1026 h 1828468"/>
              <a:gd name="connsiteX36" fmla="*/ 81596 w 1802659"/>
              <a:gd name="connsiteY36" fmla="*/ 1820 h 1828468"/>
              <a:gd name="connsiteX37" fmla="*/ 83978 w 1802659"/>
              <a:gd name="connsiteY37" fmla="*/ 9364 h 1828468"/>
              <a:gd name="connsiteX38" fmla="*/ 121501 w 1802659"/>
              <a:gd name="connsiteY38" fmla="*/ 37953 h 1828468"/>
              <a:gd name="connsiteX39" fmla="*/ 211832 w 1802659"/>
              <a:gd name="connsiteY39" fmla="*/ 94733 h 1828468"/>
              <a:gd name="connsiteX40" fmla="*/ 228906 w 1802659"/>
              <a:gd name="connsiteY40" fmla="*/ 107637 h 1828468"/>
              <a:gd name="connsiteX41" fmla="*/ 257296 w 1802659"/>
              <a:gd name="connsiteY41" fmla="*/ 114387 h 1828468"/>
              <a:gd name="connsiteX42" fmla="*/ 282708 w 1802659"/>
              <a:gd name="connsiteY42" fmla="*/ 118755 h 1828468"/>
              <a:gd name="connsiteX43" fmla="*/ 306730 w 1802659"/>
              <a:gd name="connsiteY43" fmla="*/ 134240 h 1828468"/>
              <a:gd name="connsiteX44" fmla="*/ 450466 w 1802659"/>
              <a:gd name="connsiteY44" fmla="*/ 272815 h 1828468"/>
              <a:gd name="connsiteX45" fmla="*/ 495533 w 1802659"/>
              <a:gd name="connsiteY45" fmla="*/ 310734 h 1828468"/>
              <a:gd name="connsiteX46" fmla="*/ 531268 w 1802659"/>
              <a:gd name="connsiteY46" fmla="*/ 348455 h 1828468"/>
              <a:gd name="connsiteX47" fmla="*/ 542982 w 1802659"/>
              <a:gd name="connsiteY47" fmla="*/ 372080 h 1828468"/>
              <a:gd name="connsiteX48" fmla="*/ 565416 w 1802659"/>
              <a:gd name="connsiteY48" fmla="*/ 406823 h 1828468"/>
              <a:gd name="connsiteX49" fmla="*/ 611276 w 1802659"/>
              <a:gd name="connsiteY49" fmla="*/ 456853 h 1828468"/>
              <a:gd name="connsiteX50" fmla="*/ 632916 w 1802659"/>
              <a:gd name="connsiteY50" fmla="*/ 490801 h 1828468"/>
              <a:gd name="connsiteX51" fmla="*/ 653762 w 1802659"/>
              <a:gd name="connsiteY51" fmla="*/ 544802 h 1828468"/>
              <a:gd name="connsiteX52" fmla="*/ 654357 w 1802659"/>
              <a:gd name="connsiteY52" fmla="*/ 553338 h 1828468"/>
              <a:gd name="connsiteX53" fmla="*/ 644431 w 1802659"/>
              <a:gd name="connsiteY53" fmla="*/ 553338 h 1828468"/>
              <a:gd name="connsiteX54" fmla="*/ 607107 w 1802659"/>
              <a:gd name="connsiteY54" fmla="*/ 546191 h 1828468"/>
              <a:gd name="connsiteX55" fmla="*/ 591026 w 1802659"/>
              <a:gd name="connsiteY55" fmla="*/ 539640 h 1828468"/>
              <a:gd name="connsiteX56" fmla="*/ 567401 w 1802659"/>
              <a:gd name="connsiteY56" fmla="*/ 534875 h 1828468"/>
              <a:gd name="connsiteX57" fmla="*/ 541393 w 1802659"/>
              <a:gd name="connsiteY57" fmla="*/ 554728 h 1828468"/>
              <a:gd name="connsiteX58" fmla="*/ 509430 w 1802659"/>
              <a:gd name="connsiteY58" fmla="*/ 561677 h 1828468"/>
              <a:gd name="connsiteX59" fmla="*/ 493547 w 1802659"/>
              <a:gd name="connsiteY59" fmla="*/ 560486 h 1828468"/>
              <a:gd name="connsiteX60" fmla="*/ 447687 w 1802659"/>
              <a:gd name="connsiteY60" fmla="*/ 582125 h 1828468"/>
              <a:gd name="connsiteX61" fmla="*/ 435576 w 1802659"/>
              <a:gd name="connsiteY61" fmla="*/ 583714 h 1828468"/>
              <a:gd name="connsiteX62" fmla="*/ 423665 w 1802659"/>
              <a:gd name="connsiteY62" fmla="*/ 587684 h 1828468"/>
              <a:gd name="connsiteX63" fmla="*/ 417709 w 1802659"/>
              <a:gd name="connsiteY63" fmla="*/ 594831 h 1828468"/>
              <a:gd name="connsiteX64" fmla="*/ 385745 w 1802659"/>
              <a:gd name="connsiteY64" fmla="*/ 643869 h 1828468"/>
              <a:gd name="connsiteX65" fmla="*/ 371650 w 1802659"/>
              <a:gd name="connsiteY65" fmla="*/ 689134 h 1828468"/>
              <a:gd name="connsiteX66" fmla="*/ 376613 w 1802659"/>
              <a:gd name="connsiteY66" fmla="*/ 755046 h 1828468"/>
              <a:gd name="connsiteX67" fmla="*/ 417709 w 1802659"/>
              <a:gd name="connsiteY67" fmla="*/ 834061 h 1828468"/>
              <a:gd name="connsiteX68" fmla="*/ 454437 w 1802659"/>
              <a:gd name="connsiteY68" fmla="*/ 855304 h 1828468"/>
              <a:gd name="connsiteX69" fmla="*/ 479452 w 1802659"/>
              <a:gd name="connsiteY69" fmla="*/ 855105 h 1828468"/>
              <a:gd name="connsiteX70" fmla="*/ 496922 w 1802659"/>
              <a:gd name="connsiteY70" fmla="*/ 858083 h 1828468"/>
              <a:gd name="connsiteX71" fmla="*/ 500297 w 1802659"/>
              <a:gd name="connsiteY71" fmla="*/ 865230 h 1828468"/>
              <a:gd name="connsiteX72" fmla="*/ 513996 w 1802659"/>
              <a:gd name="connsiteY72" fmla="*/ 900767 h 1828468"/>
              <a:gd name="connsiteX73" fmla="*/ 530276 w 1802659"/>
              <a:gd name="connsiteY73" fmla="*/ 924988 h 1828468"/>
              <a:gd name="connsiteX74" fmla="*/ 533055 w 1802659"/>
              <a:gd name="connsiteY74" fmla="*/ 941863 h 1828468"/>
              <a:gd name="connsiteX75" fmla="*/ 558268 w 1802659"/>
              <a:gd name="connsiteY75" fmla="*/ 967672 h 1828468"/>
              <a:gd name="connsiteX76" fmla="*/ 575938 w 1802659"/>
              <a:gd name="connsiteY76" fmla="*/ 989113 h 1828468"/>
              <a:gd name="connsiteX77" fmla="*/ 573555 w 1802659"/>
              <a:gd name="connsiteY77" fmla="*/ 1003209 h 1828468"/>
              <a:gd name="connsiteX78" fmla="*/ 578122 w 1802659"/>
              <a:gd name="connsiteY78" fmla="*/ 1022070 h 1828468"/>
              <a:gd name="connsiteX79" fmla="*/ 579908 w 1802659"/>
              <a:gd name="connsiteY79" fmla="*/ 1029415 h 1828468"/>
              <a:gd name="connsiteX80" fmla="*/ 560452 w 1802659"/>
              <a:gd name="connsiteY80" fmla="*/ 1101283 h 1828468"/>
              <a:gd name="connsiteX81" fmla="*/ 521540 w 1802659"/>
              <a:gd name="connsiteY81" fmla="*/ 1171762 h 1828468"/>
              <a:gd name="connsiteX82" fmla="*/ 486599 w 1802659"/>
              <a:gd name="connsiteY82" fmla="*/ 1213453 h 1828468"/>
              <a:gd name="connsiteX83" fmla="*/ 426841 w 1802659"/>
              <a:gd name="connsiteY83" fmla="*/ 1269439 h 1828468"/>
              <a:gd name="connsiteX84" fmla="*/ 380186 w 1802659"/>
              <a:gd name="connsiteY84" fmla="*/ 1325226 h 1828468"/>
              <a:gd name="connsiteX85" fmla="*/ 315068 w 1802659"/>
              <a:gd name="connsiteY85" fmla="*/ 1392131 h 1828468"/>
              <a:gd name="connsiteX86" fmla="*/ 265039 w 1802659"/>
              <a:gd name="connsiteY86" fmla="*/ 1447521 h 1828468"/>
              <a:gd name="connsiteX87" fmla="*/ 231884 w 1802659"/>
              <a:gd name="connsiteY87" fmla="*/ 1481470 h 1828468"/>
              <a:gd name="connsiteX88" fmla="*/ 211832 w 1802659"/>
              <a:gd name="connsiteY88" fmla="*/ 1509860 h 1828468"/>
              <a:gd name="connsiteX89" fmla="*/ 192773 w 1802659"/>
              <a:gd name="connsiteY89" fmla="*/ 1550360 h 1828468"/>
              <a:gd name="connsiteX90" fmla="*/ 165178 w 1802659"/>
              <a:gd name="connsiteY90" fmla="*/ 1593640 h 1828468"/>
              <a:gd name="connsiteX91" fmla="*/ 93111 w 1802659"/>
              <a:gd name="connsiteY91" fmla="*/ 1665309 h 1828468"/>
              <a:gd name="connsiteX92" fmla="*/ 72067 w 1802659"/>
              <a:gd name="connsiteY92" fmla="*/ 1682184 h 1828468"/>
              <a:gd name="connsiteX93" fmla="*/ 54000 w 1802659"/>
              <a:gd name="connsiteY93" fmla="*/ 1700449 h 1828468"/>
              <a:gd name="connsiteX94" fmla="*/ 19257 w 1802659"/>
              <a:gd name="connsiteY94" fmla="*/ 1726060 h 1828468"/>
              <a:gd name="connsiteX95" fmla="*/ 0 w 1802659"/>
              <a:gd name="connsiteY95" fmla="*/ 1743530 h 1828468"/>
              <a:gd name="connsiteX96" fmla="*/ 0 w 1802659"/>
              <a:gd name="connsiteY96" fmla="*/ 1755045 h 1828468"/>
              <a:gd name="connsiteX97" fmla="*/ 794 w 1802659"/>
              <a:gd name="connsiteY97" fmla="*/ 1757030 h 1828468"/>
              <a:gd name="connsiteX98" fmla="*/ 34544 w 1802659"/>
              <a:gd name="connsiteY98" fmla="*/ 1795744 h 1828468"/>
              <a:gd name="connsiteX99" fmla="*/ 63728 w 1802659"/>
              <a:gd name="connsiteY99" fmla="*/ 1809244 h 1828468"/>
              <a:gd name="connsiteX100" fmla="*/ 142148 w 1802659"/>
              <a:gd name="connsiteY100" fmla="*/ 1827310 h 1828468"/>
              <a:gd name="connsiteX101" fmla="*/ 184435 w 1802659"/>
              <a:gd name="connsiteY101" fmla="*/ 1829296 h 1828468"/>
              <a:gd name="connsiteX102" fmla="*/ 191582 w 1802659"/>
              <a:gd name="connsiteY102" fmla="*/ 1829296 h 1828468"/>
              <a:gd name="connsiteX103" fmla="*/ 192773 w 1802659"/>
              <a:gd name="connsiteY103" fmla="*/ 1814604 h 1828468"/>
              <a:gd name="connsiteX104" fmla="*/ 179075 w 1802659"/>
              <a:gd name="connsiteY104" fmla="*/ 1793758 h 1828468"/>
              <a:gd name="connsiteX105" fmla="*/ 157236 w 1802659"/>
              <a:gd name="connsiteY105" fmla="*/ 1770332 h 1828468"/>
              <a:gd name="connsiteX106" fmla="*/ 145523 w 1802659"/>
              <a:gd name="connsiteY106" fmla="*/ 1745913 h 1828468"/>
              <a:gd name="connsiteX107" fmla="*/ 152472 w 1802659"/>
              <a:gd name="connsiteY107" fmla="*/ 1728045 h 1828468"/>
              <a:gd name="connsiteX108" fmla="*/ 181457 w 1802659"/>
              <a:gd name="connsiteY108" fmla="*/ 1695883 h 1828468"/>
              <a:gd name="connsiteX109" fmla="*/ 273774 w 1802659"/>
              <a:gd name="connsiteY109" fmla="*/ 1642280 h 1828468"/>
              <a:gd name="connsiteX110" fmla="*/ 382370 w 1802659"/>
              <a:gd name="connsiteY110" fmla="*/ 1584309 h 1828468"/>
              <a:gd name="connsiteX111" fmla="*/ 460194 w 1802659"/>
              <a:gd name="connsiteY111" fmla="*/ 1540632 h 1828468"/>
              <a:gd name="connsiteX112" fmla="*/ 536232 w 1802659"/>
              <a:gd name="connsiteY112" fmla="*/ 1516808 h 1828468"/>
              <a:gd name="connsiteX113" fmla="*/ 596783 w 1802659"/>
              <a:gd name="connsiteY113" fmla="*/ 1500727 h 1828468"/>
              <a:gd name="connsiteX114" fmla="*/ 625570 w 1802659"/>
              <a:gd name="connsiteY114" fmla="*/ 1492190 h 1828468"/>
              <a:gd name="connsiteX115" fmla="*/ 686916 w 1802659"/>
              <a:gd name="connsiteY115" fmla="*/ 1473727 h 1828468"/>
              <a:gd name="connsiteX116" fmla="*/ 799086 w 1802659"/>
              <a:gd name="connsiteY116" fmla="*/ 1412977 h 1828468"/>
              <a:gd name="connsiteX117" fmla="*/ 888028 w 1802659"/>
              <a:gd name="connsiteY117" fmla="*/ 1369895 h 1828468"/>
              <a:gd name="connsiteX118" fmla="*/ 926940 w 1802659"/>
              <a:gd name="connsiteY118" fmla="*/ 1355800 h 1828468"/>
              <a:gd name="connsiteX119" fmla="*/ 1001588 w 1802659"/>
              <a:gd name="connsiteY119" fmla="*/ 1318476 h 1828468"/>
              <a:gd name="connsiteX120" fmla="*/ 1008933 w 1802659"/>
              <a:gd name="connsiteY120" fmla="*/ 1312917 h 1828468"/>
              <a:gd name="connsiteX121" fmla="*/ 1025808 w 1802659"/>
              <a:gd name="connsiteY121" fmla="*/ 1305770 h 1828468"/>
              <a:gd name="connsiteX122" fmla="*/ 1081794 w 1802659"/>
              <a:gd name="connsiteY122" fmla="*/ 1312520 h 1828468"/>
              <a:gd name="connsiteX123" fmla="*/ 1168353 w 1802659"/>
              <a:gd name="connsiteY123" fmla="*/ 1325425 h 1828468"/>
              <a:gd name="connsiteX124" fmla="*/ 1290450 w 1802659"/>
              <a:gd name="connsiteY124" fmla="*/ 1325822 h 1828468"/>
              <a:gd name="connsiteX125" fmla="*/ 1382171 w 1802659"/>
              <a:gd name="connsiteY125" fmla="*/ 1310138 h 1828468"/>
              <a:gd name="connsiteX126" fmla="*/ 1499900 w 1802659"/>
              <a:gd name="connsiteY126" fmla="*/ 1287704 h 1828468"/>
              <a:gd name="connsiteX127" fmla="*/ 1513598 w 1802659"/>
              <a:gd name="connsiteY127" fmla="*/ 1306763 h 1828468"/>
              <a:gd name="connsiteX128" fmla="*/ 1509826 w 1802659"/>
              <a:gd name="connsiteY128" fmla="*/ 1461617 h 1828468"/>
              <a:gd name="connsiteX129" fmla="*/ 1518363 w 1802659"/>
              <a:gd name="connsiteY129" fmla="*/ 1517801 h 1828468"/>
              <a:gd name="connsiteX130" fmla="*/ 1519157 w 1802659"/>
              <a:gd name="connsiteY130" fmla="*/ 1529117 h 1828468"/>
              <a:gd name="connsiteX131" fmla="*/ 1525510 w 1802659"/>
              <a:gd name="connsiteY131" fmla="*/ 1669280 h 1828468"/>
              <a:gd name="connsiteX132" fmla="*/ 1524915 w 1802659"/>
              <a:gd name="connsiteY132" fmla="*/ 1672853 h 1828468"/>
              <a:gd name="connsiteX133" fmla="*/ 1511216 w 1802659"/>
              <a:gd name="connsiteY133" fmla="*/ 1735589 h 1828468"/>
              <a:gd name="connsiteX134" fmla="*/ 1535437 w 1802659"/>
              <a:gd name="connsiteY134" fmla="*/ 1765170 h 1828468"/>
              <a:gd name="connsiteX135" fmla="*/ 1791740 w 1802659"/>
              <a:gd name="connsiteY135" fmla="*/ 1760802 h 1828468"/>
              <a:gd name="connsiteX136" fmla="*/ 1797894 w 1802659"/>
              <a:gd name="connsiteY136" fmla="*/ 1759413 h 1828468"/>
              <a:gd name="connsiteX137" fmla="*/ 1802858 w 1802659"/>
              <a:gd name="connsiteY137" fmla="*/ 1753854 h 1828468"/>
              <a:gd name="connsiteX138" fmla="*/ 679174 w 1802659"/>
              <a:gd name="connsiteY138" fmla="*/ 614486 h 1828468"/>
              <a:gd name="connsiteX139" fmla="*/ 682946 w 1802659"/>
              <a:gd name="connsiteY139" fmla="*/ 600787 h 1828468"/>
              <a:gd name="connsiteX140" fmla="*/ 689497 w 1802659"/>
              <a:gd name="connsiteY140" fmla="*/ 598802 h 1828468"/>
              <a:gd name="connsiteX141" fmla="*/ 704586 w 1802659"/>
              <a:gd name="connsiteY141" fmla="*/ 620839 h 1828468"/>
              <a:gd name="connsiteX142" fmla="*/ 710740 w 1802659"/>
              <a:gd name="connsiteY142" fmla="*/ 641288 h 1828468"/>
              <a:gd name="connsiteX143" fmla="*/ 704784 w 1802659"/>
              <a:gd name="connsiteY143" fmla="*/ 648832 h 1828468"/>
              <a:gd name="connsiteX144" fmla="*/ 679174 w 1802659"/>
              <a:gd name="connsiteY144" fmla="*/ 614486 h 1828468"/>
              <a:gd name="connsiteX145" fmla="*/ 642048 w 1802659"/>
              <a:gd name="connsiteY145" fmla="*/ 772913 h 1828468"/>
              <a:gd name="connsiteX146" fmla="*/ 647012 w 1802659"/>
              <a:gd name="connsiteY146" fmla="*/ 773906 h 1828468"/>
              <a:gd name="connsiteX147" fmla="*/ 663490 w 1802659"/>
              <a:gd name="connsiteY147" fmla="*/ 809443 h 1828468"/>
              <a:gd name="connsiteX148" fmla="*/ 659321 w 1802659"/>
              <a:gd name="connsiteY148" fmla="*/ 819767 h 1828468"/>
              <a:gd name="connsiteX149" fmla="*/ 648203 w 1802659"/>
              <a:gd name="connsiteY149" fmla="*/ 822943 h 1828468"/>
              <a:gd name="connsiteX150" fmla="*/ 645026 w 1802659"/>
              <a:gd name="connsiteY150" fmla="*/ 814208 h 1828468"/>
              <a:gd name="connsiteX151" fmla="*/ 637681 w 1802659"/>
              <a:gd name="connsiteY151" fmla="*/ 792767 h 1828468"/>
              <a:gd name="connsiteX152" fmla="*/ 642048 w 1802659"/>
              <a:gd name="connsiteY152" fmla="*/ 772913 h 1828468"/>
              <a:gd name="connsiteX153" fmla="*/ 888227 w 1802659"/>
              <a:gd name="connsiteY153" fmla="*/ 1058202 h 1828468"/>
              <a:gd name="connsiteX154" fmla="*/ 886837 w 1802659"/>
              <a:gd name="connsiteY154" fmla="*/ 1059592 h 1828468"/>
              <a:gd name="connsiteX155" fmla="*/ 859241 w 1802659"/>
              <a:gd name="connsiteY155" fmla="*/ 1085996 h 1828468"/>
              <a:gd name="connsiteX156" fmla="*/ 850307 w 1802659"/>
              <a:gd name="connsiteY156" fmla="*/ 1105651 h 1828468"/>
              <a:gd name="connsiteX157" fmla="*/ 848719 w 1802659"/>
              <a:gd name="connsiteY157" fmla="*/ 1110217 h 1828468"/>
              <a:gd name="connsiteX158" fmla="*/ 830454 w 1802659"/>
              <a:gd name="connsiteY158" fmla="*/ 1141387 h 1828468"/>
              <a:gd name="connsiteX159" fmla="*/ 830454 w 1802659"/>
              <a:gd name="connsiteY159" fmla="*/ 1149725 h 1828468"/>
              <a:gd name="connsiteX160" fmla="*/ 820925 w 1802659"/>
              <a:gd name="connsiteY160" fmla="*/ 1170571 h 1828468"/>
              <a:gd name="connsiteX161" fmla="*/ 802660 w 1802659"/>
              <a:gd name="connsiteY161" fmla="*/ 1185262 h 1828468"/>
              <a:gd name="connsiteX162" fmla="*/ 588445 w 1802659"/>
              <a:gd name="connsiteY162" fmla="*/ 1370491 h 1828468"/>
              <a:gd name="connsiteX163" fmla="*/ 505261 w 1802659"/>
              <a:gd name="connsiteY163" fmla="*/ 1404440 h 1828468"/>
              <a:gd name="connsiteX164" fmla="*/ 377605 w 1802659"/>
              <a:gd name="connsiteY164" fmla="*/ 1435014 h 1828468"/>
              <a:gd name="connsiteX165" fmla="*/ 371451 w 1802659"/>
              <a:gd name="connsiteY165" fmla="*/ 1435609 h 1828468"/>
              <a:gd name="connsiteX166" fmla="*/ 403414 w 1802659"/>
              <a:gd name="connsiteY166" fmla="*/ 1407815 h 1828468"/>
              <a:gd name="connsiteX167" fmla="*/ 449672 w 1802659"/>
              <a:gd name="connsiteY167" fmla="*/ 1378234 h 1828468"/>
              <a:gd name="connsiteX168" fmla="*/ 584673 w 1802659"/>
              <a:gd name="connsiteY168" fmla="*/ 1246608 h 1828468"/>
              <a:gd name="connsiteX169" fmla="*/ 619019 w 1802659"/>
              <a:gd name="connsiteY169" fmla="*/ 1193203 h 1828468"/>
              <a:gd name="connsiteX170" fmla="*/ 652968 w 1802659"/>
              <a:gd name="connsiteY170" fmla="*/ 1144762 h 1828468"/>
              <a:gd name="connsiteX171" fmla="*/ 678380 w 1802659"/>
              <a:gd name="connsiteY171" fmla="*/ 1102078 h 1828468"/>
              <a:gd name="connsiteX172" fmla="*/ 705181 w 1802659"/>
              <a:gd name="connsiteY172" fmla="*/ 1048474 h 1828468"/>
              <a:gd name="connsiteX173" fmla="*/ 714512 w 1802659"/>
              <a:gd name="connsiteY173" fmla="*/ 1028423 h 1828468"/>
              <a:gd name="connsiteX174" fmla="*/ 727814 w 1802659"/>
              <a:gd name="connsiteY174" fmla="*/ 1018496 h 1828468"/>
              <a:gd name="connsiteX175" fmla="*/ 781218 w 1802659"/>
              <a:gd name="connsiteY175" fmla="*/ 1014724 h 1828468"/>
              <a:gd name="connsiteX176" fmla="*/ 795711 w 1802659"/>
              <a:gd name="connsiteY176" fmla="*/ 1011547 h 1828468"/>
              <a:gd name="connsiteX177" fmla="*/ 817351 w 1802659"/>
              <a:gd name="connsiteY177" fmla="*/ 1011150 h 1828468"/>
              <a:gd name="connsiteX178" fmla="*/ 842763 w 1802659"/>
              <a:gd name="connsiteY178" fmla="*/ 1011547 h 1828468"/>
              <a:gd name="connsiteX179" fmla="*/ 854079 w 1802659"/>
              <a:gd name="connsiteY179" fmla="*/ 1014327 h 1828468"/>
              <a:gd name="connsiteX180" fmla="*/ 881079 w 1802659"/>
              <a:gd name="connsiteY180" fmla="*/ 1017106 h 1828468"/>
              <a:gd name="connsiteX181" fmla="*/ 891800 w 1802659"/>
              <a:gd name="connsiteY181" fmla="*/ 1018099 h 1828468"/>
              <a:gd name="connsiteX182" fmla="*/ 891204 w 1802659"/>
              <a:gd name="connsiteY182" fmla="*/ 1026437 h 1828468"/>
              <a:gd name="connsiteX183" fmla="*/ 890807 w 1802659"/>
              <a:gd name="connsiteY183" fmla="*/ 1031202 h 1828468"/>
              <a:gd name="connsiteX184" fmla="*/ 888227 w 1802659"/>
              <a:gd name="connsiteY184" fmla="*/ 1058202 h 1828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</a:cxnLst>
            <a:rect l="l" t="t" r="r" b="b"/>
            <a:pathLst>
              <a:path w="1802659" h="1828468">
                <a:moveTo>
                  <a:pt x="1802858" y="1753854"/>
                </a:moveTo>
                <a:cubicBezTo>
                  <a:pt x="1802063" y="1751074"/>
                  <a:pt x="1800078" y="1748692"/>
                  <a:pt x="1796703" y="1748692"/>
                </a:cubicBezTo>
                <a:cubicBezTo>
                  <a:pt x="1788960" y="1748891"/>
                  <a:pt x="1783203" y="1744721"/>
                  <a:pt x="1777644" y="1740155"/>
                </a:cubicBezTo>
                <a:cubicBezTo>
                  <a:pt x="1773078" y="1736582"/>
                  <a:pt x="1768512" y="1733008"/>
                  <a:pt x="1762357" y="1733008"/>
                </a:cubicBezTo>
                <a:cubicBezTo>
                  <a:pt x="1747269" y="1733008"/>
                  <a:pt x="1733372" y="1728243"/>
                  <a:pt x="1719673" y="1722287"/>
                </a:cubicBezTo>
                <a:cubicBezTo>
                  <a:pt x="1703394" y="1715140"/>
                  <a:pt x="1687511" y="1706604"/>
                  <a:pt x="1670835" y="1700648"/>
                </a:cubicBezTo>
                <a:cubicBezTo>
                  <a:pt x="1649790" y="1693104"/>
                  <a:pt x="1637084" y="1678412"/>
                  <a:pt x="1629143" y="1658559"/>
                </a:cubicBezTo>
                <a:cubicBezTo>
                  <a:pt x="1621798" y="1639897"/>
                  <a:pt x="1619018" y="1620441"/>
                  <a:pt x="1617628" y="1600787"/>
                </a:cubicBezTo>
                <a:cubicBezTo>
                  <a:pt x="1614253" y="1553735"/>
                  <a:pt x="1619415" y="1507080"/>
                  <a:pt x="1625570" y="1460624"/>
                </a:cubicBezTo>
                <a:cubicBezTo>
                  <a:pt x="1630334" y="1424293"/>
                  <a:pt x="1636489" y="1388160"/>
                  <a:pt x="1636886" y="1351432"/>
                </a:cubicBezTo>
                <a:cubicBezTo>
                  <a:pt x="1637084" y="1324829"/>
                  <a:pt x="1639864" y="1298226"/>
                  <a:pt x="1645026" y="1272020"/>
                </a:cubicBezTo>
                <a:cubicBezTo>
                  <a:pt x="1647011" y="1262093"/>
                  <a:pt x="1648798" y="1252365"/>
                  <a:pt x="1647210" y="1242240"/>
                </a:cubicBezTo>
                <a:cubicBezTo>
                  <a:pt x="1644629" y="1226556"/>
                  <a:pt x="1642643" y="1210674"/>
                  <a:pt x="1641651" y="1194791"/>
                </a:cubicBezTo>
                <a:cubicBezTo>
                  <a:pt x="1640658" y="1178909"/>
                  <a:pt x="1633114" y="1167791"/>
                  <a:pt x="1618025" y="1161041"/>
                </a:cubicBezTo>
                <a:cubicBezTo>
                  <a:pt x="1599165" y="1152703"/>
                  <a:pt x="1579908" y="1145953"/>
                  <a:pt x="1559459" y="1143173"/>
                </a:cubicBezTo>
                <a:cubicBezTo>
                  <a:pt x="1532260" y="1139600"/>
                  <a:pt x="1504863" y="1138409"/>
                  <a:pt x="1477863" y="1133644"/>
                </a:cubicBezTo>
                <a:cubicBezTo>
                  <a:pt x="1422076" y="1123717"/>
                  <a:pt x="1365891" y="1120144"/>
                  <a:pt x="1309310" y="1121931"/>
                </a:cubicBezTo>
                <a:cubicBezTo>
                  <a:pt x="1293428" y="1122526"/>
                  <a:pt x="1277347" y="1121931"/>
                  <a:pt x="1261464" y="1121732"/>
                </a:cubicBezTo>
                <a:cubicBezTo>
                  <a:pt x="1254714" y="1121732"/>
                  <a:pt x="1248163" y="1120342"/>
                  <a:pt x="1241810" y="1118357"/>
                </a:cubicBezTo>
                <a:cubicBezTo>
                  <a:pt x="1234861" y="1115975"/>
                  <a:pt x="1231089" y="1111607"/>
                  <a:pt x="1231089" y="1103467"/>
                </a:cubicBezTo>
                <a:cubicBezTo>
                  <a:pt x="1231288" y="1058599"/>
                  <a:pt x="1223346" y="1014922"/>
                  <a:pt x="1209251" y="972437"/>
                </a:cubicBezTo>
                <a:cubicBezTo>
                  <a:pt x="1183442" y="894811"/>
                  <a:pt x="1141353" y="826517"/>
                  <a:pt x="1091522" y="762391"/>
                </a:cubicBezTo>
                <a:cubicBezTo>
                  <a:pt x="1068294" y="732413"/>
                  <a:pt x="1041294" y="705810"/>
                  <a:pt x="1016676" y="677023"/>
                </a:cubicBezTo>
                <a:cubicBezTo>
                  <a:pt x="1007543" y="666303"/>
                  <a:pt x="995830" y="659155"/>
                  <a:pt x="983124" y="653199"/>
                </a:cubicBezTo>
                <a:cubicBezTo>
                  <a:pt x="969227" y="646846"/>
                  <a:pt x="954734" y="641685"/>
                  <a:pt x="941830" y="633545"/>
                </a:cubicBezTo>
                <a:cubicBezTo>
                  <a:pt x="877506" y="592846"/>
                  <a:pt x="821322" y="543412"/>
                  <a:pt x="778439" y="480081"/>
                </a:cubicBezTo>
                <a:cubicBezTo>
                  <a:pt x="746079" y="432235"/>
                  <a:pt x="709152" y="388955"/>
                  <a:pt x="664482" y="352227"/>
                </a:cubicBezTo>
                <a:cubicBezTo>
                  <a:pt x="626563" y="320859"/>
                  <a:pt x="590033" y="287506"/>
                  <a:pt x="557077" y="250778"/>
                </a:cubicBezTo>
                <a:cubicBezTo>
                  <a:pt x="542982" y="235094"/>
                  <a:pt x="527496" y="221197"/>
                  <a:pt x="510621" y="208491"/>
                </a:cubicBezTo>
                <a:cubicBezTo>
                  <a:pt x="449474" y="162630"/>
                  <a:pt x="384753" y="121733"/>
                  <a:pt x="324201" y="75276"/>
                </a:cubicBezTo>
                <a:cubicBezTo>
                  <a:pt x="316061" y="68924"/>
                  <a:pt x="306531" y="64953"/>
                  <a:pt x="296208" y="63762"/>
                </a:cubicBezTo>
                <a:cubicBezTo>
                  <a:pt x="284495" y="62571"/>
                  <a:pt x="273377" y="58997"/>
                  <a:pt x="262458" y="55026"/>
                </a:cubicBezTo>
                <a:cubicBezTo>
                  <a:pt x="242406" y="47681"/>
                  <a:pt x="223149" y="37953"/>
                  <a:pt x="203494" y="29614"/>
                </a:cubicBezTo>
                <a:cubicBezTo>
                  <a:pt x="199325" y="27828"/>
                  <a:pt x="195156" y="26239"/>
                  <a:pt x="190590" y="25842"/>
                </a:cubicBezTo>
                <a:cubicBezTo>
                  <a:pt x="176097" y="25048"/>
                  <a:pt x="161803" y="22269"/>
                  <a:pt x="147707" y="18298"/>
                </a:cubicBezTo>
                <a:cubicBezTo>
                  <a:pt x="128251" y="12739"/>
                  <a:pt x="108993" y="6783"/>
                  <a:pt x="89537" y="1026"/>
                </a:cubicBezTo>
                <a:cubicBezTo>
                  <a:pt x="86956" y="232"/>
                  <a:pt x="83581" y="-1158"/>
                  <a:pt x="81596" y="1820"/>
                </a:cubicBezTo>
                <a:cubicBezTo>
                  <a:pt x="79611" y="4600"/>
                  <a:pt x="82589" y="7180"/>
                  <a:pt x="83978" y="9364"/>
                </a:cubicBezTo>
                <a:cubicBezTo>
                  <a:pt x="93309" y="23261"/>
                  <a:pt x="106810" y="31401"/>
                  <a:pt x="121501" y="37953"/>
                </a:cubicBezTo>
                <a:cubicBezTo>
                  <a:pt x="154457" y="52445"/>
                  <a:pt x="184237" y="71901"/>
                  <a:pt x="211832" y="94733"/>
                </a:cubicBezTo>
                <a:cubicBezTo>
                  <a:pt x="217391" y="99299"/>
                  <a:pt x="222950" y="103666"/>
                  <a:pt x="228906" y="107637"/>
                </a:cubicBezTo>
                <a:cubicBezTo>
                  <a:pt x="237443" y="113394"/>
                  <a:pt x="247171" y="116769"/>
                  <a:pt x="257296" y="114387"/>
                </a:cubicBezTo>
                <a:cubicBezTo>
                  <a:pt x="266627" y="112402"/>
                  <a:pt x="274568" y="114586"/>
                  <a:pt x="282708" y="118755"/>
                </a:cubicBezTo>
                <a:cubicBezTo>
                  <a:pt x="291245" y="123122"/>
                  <a:pt x="299186" y="128284"/>
                  <a:pt x="306730" y="134240"/>
                </a:cubicBezTo>
                <a:cubicBezTo>
                  <a:pt x="359738" y="175137"/>
                  <a:pt x="405797" y="223380"/>
                  <a:pt x="450466" y="272815"/>
                </a:cubicBezTo>
                <a:cubicBezTo>
                  <a:pt x="463768" y="287704"/>
                  <a:pt x="477863" y="301204"/>
                  <a:pt x="495533" y="310734"/>
                </a:cubicBezTo>
                <a:cubicBezTo>
                  <a:pt x="511415" y="319469"/>
                  <a:pt x="523327" y="332175"/>
                  <a:pt x="531268" y="348455"/>
                </a:cubicBezTo>
                <a:cubicBezTo>
                  <a:pt x="535239" y="356396"/>
                  <a:pt x="539209" y="364139"/>
                  <a:pt x="542982" y="372080"/>
                </a:cubicBezTo>
                <a:cubicBezTo>
                  <a:pt x="548937" y="384587"/>
                  <a:pt x="556482" y="396102"/>
                  <a:pt x="565416" y="406823"/>
                </a:cubicBezTo>
                <a:cubicBezTo>
                  <a:pt x="579908" y="424095"/>
                  <a:pt x="595394" y="440772"/>
                  <a:pt x="611276" y="456853"/>
                </a:cubicBezTo>
                <a:cubicBezTo>
                  <a:pt x="621004" y="466779"/>
                  <a:pt x="628151" y="477897"/>
                  <a:pt x="632916" y="490801"/>
                </a:cubicBezTo>
                <a:cubicBezTo>
                  <a:pt x="639666" y="508868"/>
                  <a:pt x="646813" y="526735"/>
                  <a:pt x="653762" y="544802"/>
                </a:cubicBezTo>
                <a:cubicBezTo>
                  <a:pt x="654754" y="547581"/>
                  <a:pt x="657335" y="550559"/>
                  <a:pt x="654357" y="553338"/>
                </a:cubicBezTo>
                <a:cubicBezTo>
                  <a:pt x="651181" y="556118"/>
                  <a:pt x="647409" y="555522"/>
                  <a:pt x="644431" y="553338"/>
                </a:cubicBezTo>
                <a:cubicBezTo>
                  <a:pt x="632916" y="545199"/>
                  <a:pt x="620607" y="543412"/>
                  <a:pt x="607107" y="546191"/>
                </a:cubicBezTo>
                <a:cubicBezTo>
                  <a:pt x="600357" y="547581"/>
                  <a:pt x="595394" y="545199"/>
                  <a:pt x="591026" y="539640"/>
                </a:cubicBezTo>
                <a:cubicBezTo>
                  <a:pt x="584077" y="530309"/>
                  <a:pt x="577526" y="529316"/>
                  <a:pt x="567401" y="534875"/>
                </a:cubicBezTo>
                <a:cubicBezTo>
                  <a:pt x="557871" y="540236"/>
                  <a:pt x="548739" y="546588"/>
                  <a:pt x="541393" y="554728"/>
                </a:cubicBezTo>
                <a:cubicBezTo>
                  <a:pt x="532062" y="564853"/>
                  <a:pt x="521937" y="567434"/>
                  <a:pt x="509430" y="561677"/>
                </a:cubicBezTo>
                <a:cubicBezTo>
                  <a:pt x="504467" y="559294"/>
                  <a:pt x="498709" y="557706"/>
                  <a:pt x="493547" y="560486"/>
                </a:cubicBezTo>
                <a:cubicBezTo>
                  <a:pt x="478658" y="568427"/>
                  <a:pt x="461981" y="572596"/>
                  <a:pt x="447687" y="582125"/>
                </a:cubicBezTo>
                <a:cubicBezTo>
                  <a:pt x="443716" y="584706"/>
                  <a:pt x="439944" y="585302"/>
                  <a:pt x="435576" y="583714"/>
                </a:cubicBezTo>
                <a:cubicBezTo>
                  <a:pt x="430613" y="582125"/>
                  <a:pt x="426841" y="583515"/>
                  <a:pt x="423665" y="587684"/>
                </a:cubicBezTo>
                <a:cubicBezTo>
                  <a:pt x="421878" y="590265"/>
                  <a:pt x="420091" y="593045"/>
                  <a:pt x="417709" y="594831"/>
                </a:cubicBezTo>
                <a:cubicBezTo>
                  <a:pt x="400635" y="607140"/>
                  <a:pt x="393885" y="625207"/>
                  <a:pt x="385745" y="643869"/>
                </a:cubicBezTo>
                <a:cubicBezTo>
                  <a:pt x="379194" y="658758"/>
                  <a:pt x="374230" y="673053"/>
                  <a:pt x="371650" y="689134"/>
                </a:cubicBezTo>
                <a:cubicBezTo>
                  <a:pt x="368076" y="711766"/>
                  <a:pt x="368473" y="733604"/>
                  <a:pt x="376613" y="755046"/>
                </a:cubicBezTo>
                <a:cubicBezTo>
                  <a:pt x="387333" y="783039"/>
                  <a:pt x="402223" y="808649"/>
                  <a:pt x="417709" y="834061"/>
                </a:cubicBezTo>
                <a:cubicBezTo>
                  <a:pt x="425848" y="847561"/>
                  <a:pt x="438554" y="854708"/>
                  <a:pt x="454437" y="855304"/>
                </a:cubicBezTo>
                <a:cubicBezTo>
                  <a:pt x="462775" y="855502"/>
                  <a:pt x="471113" y="855105"/>
                  <a:pt x="479452" y="855105"/>
                </a:cubicBezTo>
                <a:cubicBezTo>
                  <a:pt x="485408" y="855105"/>
                  <a:pt x="491364" y="855701"/>
                  <a:pt x="496922" y="858083"/>
                </a:cubicBezTo>
                <a:cubicBezTo>
                  <a:pt x="500297" y="859473"/>
                  <a:pt x="501489" y="861458"/>
                  <a:pt x="500297" y="865230"/>
                </a:cubicBezTo>
                <a:cubicBezTo>
                  <a:pt x="495334" y="880716"/>
                  <a:pt x="500893" y="892230"/>
                  <a:pt x="513996" y="900767"/>
                </a:cubicBezTo>
                <a:cubicBezTo>
                  <a:pt x="522731" y="906525"/>
                  <a:pt x="528290" y="914664"/>
                  <a:pt x="530276" y="924988"/>
                </a:cubicBezTo>
                <a:cubicBezTo>
                  <a:pt x="531467" y="930547"/>
                  <a:pt x="532261" y="936304"/>
                  <a:pt x="533055" y="941863"/>
                </a:cubicBezTo>
                <a:cubicBezTo>
                  <a:pt x="535636" y="960922"/>
                  <a:pt x="539209" y="964496"/>
                  <a:pt x="558268" y="967672"/>
                </a:cubicBezTo>
                <a:cubicBezTo>
                  <a:pt x="569386" y="969459"/>
                  <a:pt x="576533" y="977797"/>
                  <a:pt x="575938" y="989113"/>
                </a:cubicBezTo>
                <a:cubicBezTo>
                  <a:pt x="575739" y="993878"/>
                  <a:pt x="574349" y="998444"/>
                  <a:pt x="573555" y="1003209"/>
                </a:cubicBezTo>
                <a:cubicBezTo>
                  <a:pt x="572563" y="1010158"/>
                  <a:pt x="571371" y="1016908"/>
                  <a:pt x="578122" y="1022070"/>
                </a:cubicBezTo>
                <a:cubicBezTo>
                  <a:pt x="580504" y="1023856"/>
                  <a:pt x="579908" y="1026834"/>
                  <a:pt x="579908" y="1029415"/>
                </a:cubicBezTo>
                <a:cubicBezTo>
                  <a:pt x="581099" y="1055423"/>
                  <a:pt x="574349" y="1079246"/>
                  <a:pt x="560452" y="1101283"/>
                </a:cubicBezTo>
                <a:cubicBezTo>
                  <a:pt x="546158" y="1124114"/>
                  <a:pt x="532658" y="1147342"/>
                  <a:pt x="521540" y="1171762"/>
                </a:cubicBezTo>
                <a:cubicBezTo>
                  <a:pt x="513798" y="1188835"/>
                  <a:pt x="502084" y="1202931"/>
                  <a:pt x="486599" y="1213453"/>
                </a:cubicBezTo>
                <a:cubicBezTo>
                  <a:pt x="463768" y="1228939"/>
                  <a:pt x="444510" y="1248395"/>
                  <a:pt x="426841" y="1269439"/>
                </a:cubicBezTo>
                <a:cubicBezTo>
                  <a:pt x="411157" y="1288101"/>
                  <a:pt x="395672" y="1306564"/>
                  <a:pt x="380186" y="1325226"/>
                </a:cubicBezTo>
                <a:cubicBezTo>
                  <a:pt x="360135" y="1349248"/>
                  <a:pt x="339686" y="1372476"/>
                  <a:pt x="315068" y="1392131"/>
                </a:cubicBezTo>
                <a:cubicBezTo>
                  <a:pt x="295414" y="1407815"/>
                  <a:pt x="278936" y="1426675"/>
                  <a:pt x="265039" y="1447521"/>
                </a:cubicBezTo>
                <a:cubicBezTo>
                  <a:pt x="256105" y="1461021"/>
                  <a:pt x="245384" y="1472536"/>
                  <a:pt x="231884" y="1481470"/>
                </a:cubicBezTo>
                <a:cubicBezTo>
                  <a:pt x="221560" y="1488220"/>
                  <a:pt x="214612" y="1497551"/>
                  <a:pt x="211832" y="1509860"/>
                </a:cubicBezTo>
                <a:cubicBezTo>
                  <a:pt x="208457" y="1524749"/>
                  <a:pt x="201509" y="1538051"/>
                  <a:pt x="192773" y="1550360"/>
                </a:cubicBezTo>
                <a:cubicBezTo>
                  <a:pt x="182847" y="1564455"/>
                  <a:pt x="174111" y="1579147"/>
                  <a:pt x="165178" y="1593640"/>
                </a:cubicBezTo>
                <a:cubicBezTo>
                  <a:pt x="146913" y="1623221"/>
                  <a:pt x="124082" y="1648434"/>
                  <a:pt x="93111" y="1665309"/>
                </a:cubicBezTo>
                <a:cubicBezTo>
                  <a:pt x="85170" y="1669677"/>
                  <a:pt x="78420" y="1675831"/>
                  <a:pt x="72067" y="1682184"/>
                </a:cubicBezTo>
                <a:cubicBezTo>
                  <a:pt x="66111" y="1688339"/>
                  <a:pt x="60155" y="1694493"/>
                  <a:pt x="54000" y="1700449"/>
                </a:cubicBezTo>
                <a:cubicBezTo>
                  <a:pt x="43677" y="1710574"/>
                  <a:pt x="31566" y="1718912"/>
                  <a:pt x="19257" y="1726060"/>
                </a:cubicBezTo>
                <a:cubicBezTo>
                  <a:pt x="11118" y="1730824"/>
                  <a:pt x="3574" y="1734398"/>
                  <a:pt x="0" y="1743530"/>
                </a:cubicBezTo>
                <a:cubicBezTo>
                  <a:pt x="0" y="1747302"/>
                  <a:pt x="0" y="1751074"/>
                  <a:pt x="0" y="1755045"/>
                </a:cubicBezTo>
                <a:cubicBezTo>
                  <a:pt x="397" y="1755641"/>
                  <a:pt x="596" y="1756236"/>
                  <a:pt x="794" y="1757030"/>
                </a:cubicBezTo>
                <a:cubicBezTo>
                  <a:pt x="6750" y="1774501"/>
                  <a:pt x="15684" y="1789192"/>
                  <a:pt x="34544" y="1795744"/>
                </a:cubicBezTo>
                <a:cubicBezTo>
                  <a:pt x="44669" y="1799317"/>
                  <a:pt x="53802" y="1804876"/>
                  <a:pt x="63728" y="1809244"/>
                </a:cubicBezTo>
                <a:cubicBezTo>
                  <a:pt x="88545" y="1820560"/>
                  <a:pt x="114354" y="1827112"/>
                  <a:pt x="142148" y="1827310"/>
                </a:cubicBezTo>
                <a:cubicBezTo>
                  <a:pt x="156244" y="1827310"/>
                  <a:pt x="170538" y="1826318"/>
                  <a:pt x="184435" y="1829296"/>
                </a:cubicBezTo>
                <a:cubicBezTo>
                  <a:pt x="186817" y="1829296"/>
                  <a:pt x="189200" y="1829296"/>
                  <a:pt x="191582" y="1829296"/>
                </a:cubicBezTo>
                <a:cubicBezTo>
                  <a:pt x="197538" y="1824928"/>
                  <a:pt x="197340" y="1819965"/>
                  <a:pt x="192773" y="1814604"/>
                </a:cubicBezTo>
                <a:cubicBezTo>
                  <a:pt x="187413" y="1808251"/>
                  <a:pt x="182450" y="1801501"/>
                  <a:pt x="179075" y="1793758"/>
                </a:cubicBezTo>
                <a:cubicBezTo>
                  <a:pt x="174509" y="1783236"/>
                  <a:pt x="167560" y="1775494"/>
                  <a:pt x="157236" y="1770332"/>
                </a:cubicBezTo>
                <a:cubicBezTo>
                  <a:pt x="147310" y="1765369"/>
                  <a:pt x="143736" y="1756832"/>
                  <a:pt x="145523" y="1745913"/>
                </a:cubicBezTo>
                <a:cubicBezTo>
                  <a:pt x="146516" y="1739361"/>
                  <a:pt x="149097" y="1733604"/>
                  <a:pt x="152472" y="1728045"/>
                </a:cubicBezTo>
                <a:cubicBezTo>
                  <a:pt x="160016" y="1715537"/>
                  <a:pt x="170339" y="1705214"/>
                  <a:pt x="181457" y="1695883"/>
                </a:cubicBezTo>
                <a:cubicBezTo>
                  <a:pt x="209251" y="1672853"/>
                  <a:pt x="240619" y="1655978"/>
                  <a:pt x="273774" y="1642280"/>
                </a:cubicBezTo>
                <a:cubicBezTo>
                  <a:pt x="311892" y="1626397"/>
                  <a:pt x="349613" y="1609721"/>
                  <a:pt x="382370" y="1584309"/>
                </a:cubicBezTo>
                <a:cubicBezTo>
                  <a:pt x="406194" y="1565845"/>
                  <a:pt x="431010" y="1549963"/>
                  <a:pt x="460194" y="1540632"/>
                </a:cubicBezTo>
                <a:cubicBezTo>
                  <a:pt x="485408" y="1532492"/>
                  <a:pt x="509430" y="1519786"/>
                  <a:pt x="536232" y="1516808"/>
                </a:cubicBezTo>
                <a:cubicBezTo>
                  <a:pt x="557276" y="1514426"/>
                  <a:pt x="577129" y="1508668"/>
                  <a:pt x="596783" y="1500727"/>
                </a:cubicBezTo>
                <a:cubicBezTo>
                  <a:pt x="606114" y="1496955"/>
                  <a:pt x="615644" y="1493977"/>
                  <a:pt x="625570" y="1492190"/>
                </a:cubicBezTo>
                <a:cubicBezTo>
                  <a:pt x="646813" y="1488418"/>
                  <a:pt x="667063" y="1482065"/>
                  <a:pt x="686916" y="1473727"/>
                </a:cubicBezTo>
                <a:cubicBezTo>
                  <a:pt x="726424" y="1457448"/>
                  <a:pt x="762557" y="1434815"/>
                  <a:pt x="799086" y="1412977"/>
                </a:cubicBezTo>
                <a:cubicBezTo>
                  <a:pt x="827476" y="1396101"/>
                  <a:pt x="855469" y="1378234"/>
                  <a:pt x="888028" y="1369895"/>
                </a:cubicBezTo>
                <a:cubicBezTo>
                  <a:pt x="901330" y="1366520"/>
                  <a:pt x="914234" y="1361160"/>
                  <a:pt x="926940" y="1355800"/>
                </a:cubicBezTo>
                <a:cubicBezTo>
                  <a:pt x="952550" y="1344682"/>
                  <a:pt x="975779" y="1328998"/>
                  <a:pt x="1001588" y="1318476"/>
                </a:cubicBezTo>
                <a:cubicBezTo>
                  <a:pt x="1004367" y="1317285"/>
                  <a:pt x="1007345" y="1315299"/>
                  <a:pt x="1008933" y="1312917"/>
                </a:cubicBezTo>
                <a:cubicBezTo>
                  <a:pt x="1013102" y="1306763"/>
                  <a:pt x="1019058" y="1305770"/>
                  <a:pt x="1025808" y="1305770"/>
                </a:cubicBezTo>
                <a:cubicBezTo>
                  <a:pt x="1044669" y="1305969"/>
                  <a:pt x="1063132" y="1309741"/>
                  <a:pt x="1081794" y="1312520"/>
                </a:cubicBezTo>
                <a:cubicBezTo>
                  <a:pt x="1110581" y="1317086"/>
                  <a:pt x="1138574" y="1325822"/>
                  <a:pt x="1168353" y="1325425"/>
                </a:cubicBezTo>
                <a:cubicBezTo>
                  <a:pt x="1209052" y="1324829"/>
                  <a:pt x="1249751" y="1327211"/>
                  <a:pt x="1290450" y="1325822"/>
                </a:cubicBezTo>
                <a:cubicBezTo>
                  <a:pt x="1321619" y="1324630"/>
                  <a:pt x="1352788" y="1321851"/>
                  <a:pt x="1382171" y="1310138"/>
                </a:cubicBezTo>
                <a:cubicBezTo>
                  <a:pt x="1419892" y="1295049"/>
                  <a:pt x="1459201" y="1287704"/>
                  <a:pt x="1499900" y="1287704"/>
                </a:cubicBezTo>
                <a:cubicBezTo>
                  <a:pt x="1520348" y="1287704"/>
                  <a:pt x="1520348" y="1287505"/>
                  <a:pt x="1513598" y="1306763"/>
                </a:cubicBezTo>
                <a:cubicBezTo>
                  <a:pt x="1495532" y="1357984"/>
                  <a:pt x="1493150" y="1409403"/>
                  <a:pt x="1509826" y="1461617"/>
                </a:cubicBezTo>
                <a:cubicBezTo>
                  <a:pt x="1515584" y="1479881"/>
                  <a:pt x="1518959" y="1498543"/>
                  <a:pt x="1518363" y="1517801"/>
                </a:cubicBezTo>
                <a:cubicBezTo>
                  <a:pt x="1518165" y="1521573"/>
                  <a:pt x="1518363" y="1525544"/>
                  <a:pt x="1519157" y="1529117"/>
                </a:cubicBezTo>
                <a:cubicBezTo>
                  <a:pt x="1531268" y="1575375"/>
                  <a:pt x="1523128" y="1622625"/>
                  <a:pt x="1525510" y="1669280"/>
                </a:cubicBezTo>
                <a:cubicBezTo>
                  <a:pt x="1525510" y="1670471"/>
                  <a:pt x="1525113" y="1671662"/>
                  <a:pt x="1524915" y="1672853"/>
                </a:cubicBezTo>
                <a:cubicBezTo>
                  <a:pt x="1522532" y="1694295"/>
                  <a:pt x="1515782" y="1714545"/>
                  <a:pt x="1511216" y="1735589"/>
                </a:cubicBezTo>
                <a:cubicBezTo>
                  <a:pt x="1506848" y="1755442"/>
                  <a:pt x="1515187" y="1765369"/>
                  <a:pt x="1535437" y="1765170"/>
                </a:cubicBezTo>
                <a:cubicBezTo>
                  <a:pt x="1620805" y="1763979"/>
                  <a:pt x="1706372" y="1767751"/>
                  <a:pt x="1791740" y="1760802"/>
                </a:cubicBezTo>
                <a:cubicBezTo>
                  <a:pt x="1793924" y="1760604"/>
                  <a:pt x="1796108" y="1760207"/>
                  <a:pt x="1797894" y="1759413"/>
                </a:cubicBezTo>
                <a:cubicBezTo>
                  <a:pt x="1800674" y="1758222"/>
                  <a:pt x="1803850" y="1757229"/>
                  <a:pt x="1802858" y="1753854"/>
                </a:cubicBezTo>
                <a:close/>
                <a:moveTo>
                  <a:pt x="679174" y="614486"/>
                </a:moveTo>
                <a:cubicBezTo>
                  <a:pt x="680166" y="609920"/>
                  <a:pt x="681953" y="605354"/>
                  <a:pt x="682946" y="600787"/>
                </a:cubicBezTo>
                <a:cubicBezTo>
                  <a:pt x="683938" y="595427"/>
                  <a:pt x="686122" y="596221"/>
                  <a:pt x="689497" y="598802"/>
                </a:cubicBezTo>
                <a:cubicBezTo>
                  <a:pt x="696843" y="604559"/>
                  <a:pt x="701608" y="612104"/>
                  <a:pt x="704586" y="620839"/>
                </a:cubicBezTo>
                <a:cubicBezTo>
                  <a:pt x="706968" y="627589"/>
                  <a:pt x="708953" y="634339"/>
                  <a:pt x="710740" y="641288"/>
                </a:cubicBezTo>
                <a:cubicBezTo>
                  <a:pt x="712527" y="647641"/>
                  <a:pt x="711336" y="649030"/>
                  <a:pt x="704784" y="648832"/>
                </a:cubicBezTo>
                <a:cubicBezTo>
                  <a:pt x="686122" y="648038"/>
                  <a:pt x="674806" y="632751"/>
                  <a:pt x="679174" y="614486"/>
                </a:cubicBezTo>
                <a:close/>
                <a:moveTo>
                  <a:pt x="642048" y="772913"/>
                </a:moveTo>
                <a:cubicBezTo>
                  <a:pt x="644034" y="771722"/>
                  <a:pt x="645820" y="772318"/>
                  <a:pt x="647012" y="773906"/>
                </a:cubicBezTo>
                <a:cubicBezTo>
                  <a:pt x="655747" y="784230"/>
                  <a:pt x="662100" y="795745"/>
                  <a:pt x="663490" y="809443"/>
                </a:cubicBezTo>
                <a:cubicBezTo>
                  <a:pt x="663490" y="813414"/>
                  <a:pt x="662497" y="816987"/>
                  <a:pt x="659321" y="819767"/>
                </a:cubicBezTo>
                <a:cubicBezTo>
                  <a:pt x="656144" y="822546"/>
                  <a:pt x="652372" y="824531"/>
                  <a:pt x="648203" y="822943"/>
                </a:cubicBezTo>
                <a:cubicBezTo>
                  <a:pt x="644431" y="821554"/>
                  <a:pt x="645026" y="817384"/>
                  <a:pt x="645026" y="814208"/>
                </a:cubicBezTo>
                <a:cubicBezTo>
                  <a:pt x="645026" y="806267"/>
                  <a:pt x="644232" y="798921"/>
                  <a:pt x="637681" y="792767"/>
                </a:cubicBezTo>
                <a:cubicBezTo>
                  <a:pt x="633512" y="788597"/>
                  <a:pt x="636688" y="775891"/>
                  <a:pt x="642048" y="772913"/>
                </a:cubicBezTo>
                <a:close/>
                <a:moveTo>
                  <a:pt x="888227" y="1058202"/>
                </a:moveTo>
                <a:cubicBezTo>
                  <a:pt x="888227" y="1058798"/>
                  <a:pt x="887432" y="1059393"/>
                  <a:pt x="886837" y="1059592"/>
                </a:cubicBezTo>
                <a:cubicBezTo>
                  <a:pt x="874726" y="1065349"/>
                  <a:pt x="868175" y="1076864"/>
                  <a:pt x="859241" y="1085996"/>
                </a:cubicBezTo>
                <a:cubicBezTo>
                  <a:pt x="854079" y="1091357"/>
                  <a:pt x="850307" y="1097710"/>
                  <a:pt x="850307" y="1105651"/>
                </a:cubicBezTo>
                <a:cubicBezTo>
                  <a:pt x="850307" y="1107438"/>
                  <a:pt x="850109" y="1109225"/>
                  <a:pt x="848719" y="1110217"/>
                </a:cubicBezTo>
                <a:cubicBezTo>
                  <a:pt x="838594" y="1118158"/>
                  <a:pt x="838395" y="1132056"/>
                  <a:pt x="830454" y="1141387"/>
                </a:cubicBezTo>
                <a:cubicBezTo>
                  <a:pt x="828469" y="1143769"/>
                  <a:pt x="829858" y="1146945"/>
                  <a:pt x="830454" y="1149725"/>
                </a:cubicBezTo>
                <a:cubicBezTo>
                  <a:pt x="832241" y="1159254"/>
                  <a:pt x="829263" y="1166004"/>
                  <a:pt x="820925" y="1170571"/>
                </a:cubicBezTo>
                <a:cubicBezTo>
                  <a:pt x="813976" y="1174541"/>
                  <a:pt x="808020" y="1179504"/>
                  <a:pt x="802660" y="1185262"/>
                </a:cubicBezTo>
                <a:cubicBezTo>
                  <a:pt x="737542" y="1254152"/>
                  <a:pt x="664482" y="1313910"/>
                  <a:pt x="588445" y="1370491"/>
                </a:cubicBezTo>
                <a:cubicBezTo>
                  <a:pt x="563629" y="1388954"/>
                  <a:pt x="535239" y="1398484"/>
                  <a:pt x="505261" y="1404440"/>
                </a:cubicBezTo>
                <a:cubicBezTo>
                  <a:pt x="462378" y="1412778"/>
                  <a:pt x="419495" y="1421910"/>
                  <a:pt x="377605" y="1435014"/>
                </a:cubicBezTo>
                <a:cubicBezTo>
                  <a:pt x="375819" y="1435609"/>
                  <a:pt x="374032" y="1436403"/>
                  <a:pt x="371451" y="1435609"/>
                </a:cubicBezTo>
                <a:cubicBezTo>
                  <a:pt x="381179" y="1424888"/>
                  <a:pt x="391701" y="1415756"/>
                  <a:pt x="403414" y="1407815"/>
                </a:cubicBezTo>
                <a:cubicBezTo>
                  <a:pt x="418701" y="1397690"/>
                  <a:pt x="433988" y="1387763"/>
                  <a:pt x="449672" y="1378234"/>
                </a:cubicBezTo>
                <a:cubicBezTo>
                  <a:pt x="504864" y="1344682"/>
                  <a:pt x="548143" y="1299218"/>
                  <a:pt x="584673" y="1246608"/>
                </a:cubicBezTo>
                <a:cubicBezTo>
                  <a:pt x="596783" y="1229137"/>
                  <a:pt x="608497" y="1211468"/>
                  <a:pt x="619019" y="1193203"/>
                </a:cubicBezTo>
                <a:cubicBezTo>
                  <a:pt x="628945" y="1176129"/>
                  <a:pt x="640063" y="1159850"/>
                  <a:pt x="652968" y="1144762"/>
                </a:cubicBezTo>
                <a:cubicBezTo>
                  <a:pt x="663887" y="1132056"/>
                  <a:pt x="671828" y="1117364"/>
                  <a:pt x="678380" y="1102078"/>
                </a:cubicBezTo>
                <a:cubicBezTo>
                  <a:pt x="686321" y="1083614"/>
                  <a:pt x="695056" y="1065746"/>
                  <a:pt x="705181" y="1048474"/>
                </a:cubicBezTo>
                <a:cubicBezTo>
                  <a:pt x="708953" y="1042121"/>
                  <a:pt x="711931" y="1035371"/>
                  <a:pt x="714512" y="1028423"/>
                </a:cubicBezTo>
                <a:cubicBezTo>
                  <a:pt x="717093" y="1022070"/>
                  <a:pt x="721064" y="1018893"/>
                  <a:pt x="727814" y="1018496"/>
                </a:cubicBezTo>
                <a:cubicBezTo>
                  <a:pt x="745681" y="1017305"/>
                  <a:pt x="763351" y="1015915"/>
                  <a:pt x="781218" y="1014724"/>
                </a:cubicBezTo>
                <a:cubicBezTo>
                  <a:pt x="786182" y="1014327"/>
                  <a:pt x="791145" y="1013731"/>
                  <a:pt x="795711" y="1011547"/>
                </a:cubicBezTo>
                <a:cubicBezTo>
                  <a:pt x="802858" y="1008172"/>
                  <a:pt x="810204" y="1009562"/>
                  <a:pt x="817351" y="1011150"/>
                </a:cubicBezTo>
                <a:cubicBezTo>
                  <a:pt x="825888" y="1013136"/>
                  <a:pt x="834226" y="1014128"/>
                  <a:pt x="842763" y="1011547"/>
                </a:cubicBezTo>
                <a:cubicBezTo>
                  <a:pt x="847131" y="1010158"/>
                  <a:pt x="850704" y="1011944"/>
                  <a:pt x="854079" y="1014327"/>
                </a:cubicBezTo>
                <a:cubicBezTo>
                  <a:pt x="862616" y="1020283"/>
                  <a:pt x="871550" y="1021474"/>
                  <a:pt x="881079" y="1017106"/>
                </a:cubicBezTo>
                <a:cubicBezTo>
                  <a:pt x="884851" y="1015518"/>
                  <a:pt x="888624" y="1015121"/>
                  <a:pt x="891800" y="1018099"/>
                </a:cubicBezTo>
                <a:cubicBezTo>
                  <a:pt x="894977" y="1021077"/>
                  <a:pt x="892396" y="1023856"/>
                  <a:pt x="891204" y="1026437"/>
                </a:cubicBezTo>
                <a:cubicBezTo>
                  <a:pt x="890609" y="1028026"/>
                  <a:pt x="889616" y="1029614"/>
                  <a:pt x="890807" y="1031202"/>
                </a:cubicBezTo>
                <a:cubicBezTo>
                  <a:pt x="898153" y="1040930"/>
                  <a:pt x="888624" y="1049070"/>
                  <a:pt x="888227" y="1058202"/>
                </a:cubicBezTo>
                <a:close/>
              </a:path>
            </a:pathLst>
          </a:custGeom>
          <a:solidFill>
            <a:schemeClr val="accent4"/>
          </a:solidFill>
          <a:ln w="198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2" name="Graphic 18">
            <a:extLst>
              <a:ext uri="{FF2B5EF4-FFF2-40B4-BE49-F238E27FC236}">
                <a16:creationId xmlns:a16="http://schemas.microsoft.com/office/drawing/2014/main" id="{9163CAC3-6179-46EF-8D9D-7A822295D5EC}"/>
              </a:ext>
            </a:extLst>
          </p:cNvPr>
          <p:cNvSpPr/>
          <p:nvPr userDrawn="1"/>
        </p:nvSpPr>
        <p:spPr>
          <a:xfrm>
            <a:off x="3384720" y="2202189"/>
            <a:ext cx="1288037" cy="1719622"/>
          </a:xfrm>
          <a:custGeom>
            <a:avLst/>
            <a:gdLst>
              <a:gd name="connsiteX0" fmla="*/ 935589 w 1364222"/>
              <a:gd name="connsiteY0" fmla="*/ 1822761 h 1821336"/>
              <a:gd name="connsiteX1" fmla="*/ 877774 w 1364222"/>
              <a:gd name="connsiteY1" fmla="*/ 1817635 h 1821336"/>
              <a:gd name="connsiteX2" fmla="*/ 813407 w 1364222"/>
              <a:gd name="connsiteY2" fmla="*/ 1819771 h 1821336"/>
              <a:gd name="connsiteX3" fmla="*/ 787205 w 1364222"/>
              <a:gd name="connsiteY3" fmla="*/ 1817919 h 1821336"/>
              <a:gd name="connsiteX4" fmla="*/ 760291 w 1364222"/>
              <a:gd name="connsiteY4" fmla="*/ 1815356 h 1821336"/>
              <a:gd name="connsiteX5" fmla="*/ 753598 w 1364222"/>
              <a:gd name="connsiteY5" fmla="*/ 1811369 h 1821336"/>
              <a:gd name="connsiteX6" fmla="*/ 756588 w 1364222"/>
              <a:gd name="connsiteY6" fmla="*/ 1805245 h 1821336"/>
              <a:gd name="connsiteX7" fmla="*/ 779658 w 1364222"/>
              <a:gd name="connsiteY7" fmla="*/ 1791717 h 1821336"/>
              <a:gd name="connsiteX8" fmla="*/ 862109 w 1364222"/>
              <a:gd name="connsiteY8" fmla="*/ 1756116 h 1821336"/>
              <a:gd name="connsiteX9" fmla="*/ 889735 w 1364222"/>
              <a:gd name="connsiteY9" fmla="*/ 1723506 h 1821336"/>
              <a:gd name="connsiteX10" fmla="*/ 888739 w 1364222"/>
              <a:gd name="connsiteY10" fmla="*/ 1663269 h 1821336"/>
              <a:gd name="connsiteX11" fmla="*/ 883327 w 1364222"/>
              <a:gd name="connsiteY11" fmla="*/ 1568856 h 1821336"/>
              <a:gd name="connsiteX12" fmla="*/ 872505 w 1364222"/>
              <a:gd name="connsiteY12" fmla="*/ 1461199 h 1821336"/>
              <a:gd name="connsiteX13" fmla="*/ 869941 w 1364222"/>
              <a:gd name="connsiteY13" fmla="*/ 1414349 h 1821336"/>
              <a:gd name="connsiteX14" fmla="*/ 863248 w 1364222"/>
              <a:gd name="connsiteY14" fmla="*/ 1376042 h 1821336"/>
              <a:gd name="connsiteX15" fmla="*/ 860685 w 1364222"/>
              <a:gd name="connsiteY15" fmla="*/ 1366501 h 1821336"/>
              <a:gd name="connsiteX16" fmla="*/ 849720 w 1364222"/>
              <a:gd name="connsiteY16" fmla="*/ 1242753 h 1821336"/>
              <a:gd name="connsiteX17" fmla="*/ 849720 w 1364222"/>
              <a:gd name="connsiteY17" fmla="*/ 1165428 h 1821336"/>
              <a:gd name="connsiteX18" fmla="*/ 855131 w 1364222"/>
              <a:gd name="connsiteY18" fmla="*/ 1086821 h 1821336"/>
              <a:gd name="connsiteX19" fmla="*/ 862964 w 1364222"/>
              <a:gd name="connsiteY19" fmla="*/ 1025445 h 1821336"/>
              <a:gd name="connsiteX20" fmla="*/ 864672 w 1364222"/>
              <a:gd name="connsiteY20" fmla="*/ 1017898 h 1821336"/>
              <a:gd name="connsiteX21" fmla="*/ 842600 w 1364222"/>
              <a:gd name="connsiteY21" fmla="*/ 1005936 h 1821336"/>
              <a:gd name="connsiteX22" fmla="*/ 831635 w 1364222"/>
              <a:gd name="connsiteY22" fmla="*/ 1001379 h 1821336"/>
              <a:gd name="connsiteX23" fmla="*/ 808993 w 1364222"/>
              <a:gd name="connsiteY23" fmla="*/ 982867 h 1821336"/>
              <a:gd name="connsiteX24" fmla="*/ 783503 w 1364222"/>
              <a:gd name="connsiteY24" fmla="*/ 968911 h 1821336"/>
              <a:gd name="connsiteX25" fmla="*/ 773107 w 1364222"/>
              <a:gd name="connsiteY25" fmla="*/ 968769 h 1821336"/>
              <a:gd name="connsiteX26" fmla="*/ 771968 w 1364222"/>
              <a:gd name="connsiteY26" fmla="*/ 969481 h 1821336"/>
              <a:gd name="connsiteX27" fmla="*/ 744342 w 1364222"/>
              <a:gd name="connsiteY27" fmla="*/ 963643 h 1821336"/>
              <a:gd name="connsiteX28" fmla="*/ 733377 w 1364222"/>
              <a:gd name="connsiteY28" fmla="*/ 952962 h 1821336"/>
              <a:gd name="connsiteX29" fmla="*/ 676131 w 1364222"/>
              <a:gd name="connsiteY29" fmla="*/ 909529 h 1821336"/>
              <a:gd name="connsiteX30" fmla="*/ 613616 w 1364222"/>
              <a:gd name="connsiteY30" fmla="*/ 859119 h 1821336"/>
              <a:gd name="connsiteX31" fmla="*/ 605783 w 1364222"/>
              <a:gd name="connsiteY31" fmla="*/ 851002 h 1821336"/>
              <a:gd name="connsiteX32" fmla="*/ 556085 w 1364222"/>
              <a:gd name="connsiteY32" fmla="*/ 799452 h 1821336"/>
              <a:gd name="connsiteX33" fmla="*/ 525895 w 1364222"/>
              <a:gd name="connsiteY33" fmla="*/ 768693 h 1821336"/>
              <a:gd name="connsiteX34" fmla="*/ 511512 w 1364222"/>
              <a:gd name="connsiteY34" fmla="*/ 723408 h 1821336"/>
              <a:gd name="connsiteX35" fmla="*/ 512652 w 1364222"/>
              <a:gd name="connsiteY35" fmla="*/ 715719 h 1821336"/>
              <a:gd name="connsiteX36" fmla="*/ 507668 w 1364222"/>
              <a:gd name="connsiteY36" fmla="*/ 708883 h 1821336"/>
              <a:gd name="connsiteX37" fmla="*/ 363983 w 1364222"/>
              <a:gd name="connsiteY37" fmla="*/ 666732 h 1821336"/>
              <a:gd name="connsiteX38" fmla="*/ 309727 w 1364222"/>
              <a:gd name="connsiteY38" fmla="*/ 652349 h 1821336"/>
              <a:gd name="connsiteX39" fmla="*/ 281104 w 1364222"/>
              <a:gd name="connsiteY39" fmla="*/ 640387 h 1821336"/>
              <a:gd name="connsiteX40" fmla="*/ 142973 w 1364222"/>
              <a:gd name="connsiteY40" fmla="*/ 546259 h 1821336"/>
              <a:gd name="connsiteX41" fmla="*/ 130157 w 1364222"/>
              <a:gd name="connsiteY41" fmla="*/ 542271 h 1821336"/>
              <a:gd name="connsiteX42" fmla="*/ 125030 w 1364222"/>
              <a:gd name="connsiteY42" fmla="*/ 540847 h 1821336"/>
              <a:gd name="connsiteX43" fmla="*/ 108796 w 1364222"/>
              <a:gd name="connsiteY43" fmla="*/ 533300 h 1821336"/>
              <a:gd name="connsiteX44" fmla="*/ 82879 w 1364222"/>
              <a:gd name="connsiteY44" fmla="*/ 523617 h 1821336"/>
              <a:gd name="connsiteX45" fmla="*/ 41867 w 1364222"/>
              <a:gd name="connsiteY45" fmla="*/ 517066 h 1821336"/>
              <a:gd name="connsiteX46" fmla="*/ 27911 w 1364222"/>
              <a:gd name="connsiteY46" fmla="*/ 515072 h 1821336"/>
              <a:gd name="connsiteX47" fmla="*/ 22357 w 1364222"/>
              <a:gd name="connsiteY47" fmla="*/ 508237 h 1821336"/>
              <a:gd name="connsiteX48" fmla="*/ 29620 w 1364222"/>
              <a:gd name="connsiteY48" fmla="*/ 504535 h 1821336"/>
              <a:gd name="connsiteX49" fmla="*/ 61091 w 1364222"/>
              <a:gd name="connsiteY49" fmla="*/ 501402 h 1821336"/>
              <a:gd name="connsiteX50" fmla="*/ 61518 w 1364222"/>
              <a:gd name="connsiteY50" fmla="*/ 499550 h 1821336"/>
              <a:gd name="connsiteX51" fmla="*/ 57246 w 1364222"/>
              <a:gd name="connsiteY51" fmla="*/ 496987 h 1821336"/>
              <a:gd name="connsiteX52" fmla="*/ 31186 w 1364222"/>
              <a:gd name="connsiteY52" fmla="*/ 490294 h 1821336"/>
              <a:gd name="connsiteX53" fmla="*/ 0 w 1364222"/>
              <a:gd name="connsiteY53" fmla="*/ 477193 h 1821336"/>
              <a:gd name="connsiteX54" fmla="*/ 0 w 1364222"/>
              <a:gd name="connsiteY54" fmla="*/ 471497 h 1821336"/>
              <a:gd name="connsiteX55" fmla="*/ 12389 w 1364222"/>
              <a:gd name="connsiteY55" fmla="*/ 467225 h 1821336"/>
              <a:gd name="connsiteX56" fmla="*/ 48844 w 1364222"/>
              <a:gd name="connsiteY56" fmla="*/ 461956 h 1821336"/>
              <a:gd name="connsiteX57" fmla="*/ 43575 w 1364222"/>
              <a:gd name="connsiteY57" fmla="*/ 458254 h 1821336"/>
              <a:gd name="connsiteX58" fmla="*/ 28053 w 1364222"/>
              <a:gd name="connsiteY58" fmla="*/ 451276 h 1821336"/>
              <a:gd name="connsiteX59" fmla="*/ 22642 w 1364222"/>
              <a:gd name="connsiteY59" fmla="*/ 441023 h 1821336"/>
              <a:gd name="connsiteX60" fmla="*/ 32326 w 1364222"/>
              <a:gd name="connsiteY60" fmla="*/ 438602 h 1821336"/>
              <a:gd name="connsiteX61" fmla="*/ 68638 w 1364222"/>
              <a:gd name="connsiteY61" fmla="*/ 452557 h 1821336"/>
              <a:gd name="connsiteX62" fmla="*/ 127736 w 1364222"/>
              <a:gd name="connsiteY62" fmla="*/ 486734 h 1821336"/>
              <a:gd name="connsiteX63" fmla="*/ 140410 w 1364222"/>
              <a:gd name="connsiteY63" fmla="*/ 489013 h 1821336"/>
              <a:gd name="connsiteX64" fmla="*/ 153511 w 1364222"/>
              <a:gd name="connsiteY64" fmla="*/ 495563 h 1821336"/>
              <a:gd name="connsiteX65" fmla="*/ 159492 w 1364222"/>
              <a:gd name="connsiteY65" fmla="*/ 501117 h 1821336"/>
              <a:gd name="connsiteX66" fmla="*/ 286658 w 1364222"/>
              <a:gd name="connsiteY66" fmla="*/ 552667 h 1821336"/>
              <a:gd name="connsiteX67" fmla="*/ 324679 w 1364222"/>
              <a:gd name="connsiteY67" fmla="*/ 570182 h 1821336"/>
              <a:gd name="connsiteX68" fmla="*/ 397875 w 1364222"/>
              <a:gd name="connsiteY68" fmla="*/ 600087 h 1821336"/>
              <a:gd name="connsiteX69" fmla="*/ 487161 w 1364222"/>
              <a:gd name="connsiteY69" fmla="*/ 607207 h 1821336"/>
              <a:gd name="connsiteX70" fmla="*/ 565910 w 1364222"/>
              <a:gd name="connsiteY70" fmla="*/ 605783 h 1821336"/>
              <a:gd name="connsiteX71" fmla="*/ 582287 w 1364222"/>
              <a:gd name="connsiteY71" fmla="*/ 595957 h 1821336"/>
              <a:gd name="connsiteX72" fmla="*/ 579581 w 1364222"/>
              <a:gd name="connsiteY72" fmla="*/ 563205 h 1821336"/>
              <a:gd name="connsiteX73" fmla="*/ 545404 w 1364222"/>
              <a:gd name="connsiteY73" fmla="*/ 540563 h 1821336"/>
              <a:gd name="connsiteX74" fmla="*/ 518633 w 1364222"/>
              <a:gd name="connsiteY74" fmla="*/ 544407 h 1821336"/>
              <a:gd name="connsiteX75" fmla="*/ 493000 w 1364222"/>
              <a:gd name="connsiteY75" fmla="*/ 526607 h 1821336"/>
              <a:gd name="connsiteX76" fmla="*/ 488870 w 1364222"/>
              <a:gd name="connsiteY76" fmla="*/ 517778 h 1821336"/>
              <a:gd name="connsiteX77" fmla="*/ 480753 w 1364222"/>
              <a:gd name="connsiteY77" fmla="*/ 491433 h 1821336"/>
              <a:gd name="connsiteX78" fmla="*/ 475769 w 1364222"/>
              <a:gd name="connsiteY78" fmla="*/ 481465 h 1821336"/>
              <a:gd name="connsiteX79" fmla="*/ 471640 w 1364222"/>
              <a:gd name="connsiteY79" fmla="*/ 463238 h 1821336"/>
              <a:gd name="connsiteX80" fmla="*/ 484883 w 1364222"/>
              <a:gd name="connsiteY80" fmla="*/ 443871 h 1821336"/>
              <a:gd name="connsiteX81" fmla="*/ 486734 w 1364222"/>
              <a:gd name="connsiteY81" fmla="*/ 430627 h 1821336"/>
              <a:gd name="connsiteX82" fmla="*/ 485025 w 1364222"/>
              <a:gd name="connsiteY82" fmla="*/ 402574 h 1821336"/>
              <a:gd name="connsiteX83" fmla="*/ 492003 w 1364222"/>
              <a:gd name="connsiteY83" fmla="*/ 367115 h 1821336"/>
              <a:gd name="connsiteX84" fmla="*/ 508095 w 1364222"/>
              <a:gd name="connsiteY84" fmla="*/ 339204 h 1821336"/>
              <a:gd name="connsiteX85" fmla="*/ 533443 w 1364222"/>
              <a:gd name="connsiteY85" fmla="*/ 325676 h 1821336"/>
              <a:gd name="connsiteX86" fmla="*/ 601939 w 1364222"/>
              <a:gd name="connsiteY86" fmla="*/ 311863 h 1821336"/>
              <a:gd name="connsiteX87" fmla="*/ 658330 w 1364222"/>
              <a:gd name="connsiteY87" fmla="*/ 336641 h 1821336"/>
              <a:gd name="connsiteX88" fmla="*/ 695355 w 1364222"/>
              <a:gd name="connsiteY88" fmla="*/ 404140 h 1821336"/>
              <a:gd name="connsiteX89" fmla="*/ 708029 w 1364222"/>
              <a:gd name="connsiteY89" fmla="*/ 456687 h 1821336"/>
              <a:gd name="connsiteX90" fmla="*/ 719991 w 1364222"/>
              <a:gd name="connsiteY90" fmla="*/ 491006 h 1821336"/>
              <a:gd name="connsiteX91" fmla="*/ 746905 w 1364222"/>
              <a:gd name="connsiteY91" fmla="*/ 471639 h 1821336"/>
              <a:gd name="connsiteX92" fmla="*/ 804721 w 1364222"/>
              <a:gd name="connsiteY92" fmla="*/ 420232 h 1821336"/>
              <a:gd name="connsiteX93" fmla="*/ 908817 w 1364222"/>
              <a:gd name="connsiteY93" fmla="*/ 290218 h 1821336"/>
              <a:gd name="connsiteX94" fmla="*/ 956380 w 1364222"/>
              <a:gd name="connsiteY94" fmla="*/ 247070 h 1821336"/>
              <a:gd name="connsiteX95" fmla="*/ 1032851 w 1364222"/>
              <a:gd name="connsiteY95" fmla="*/ 194238 h 1821336"/>
              <a:gd name="connsiteX96" fmla="*/ 1085825 w 1364222"/>
              <a:gd name="connsiteY96" fmla="*/ 158637 h 1821336"/>
              <a:gd name="connsiteX97" fmla="*/ 1142928 w 1364222"/>
              <a:gd name="connsiteY97" fmla="*/ 91708 h 1821336"/>
              <a:gd name="connsiteX98" fmla="*/ 1168134 w 1364222"/>
              <a:gd name="connsiteY98" fmla="*/ 44145 h 1821336"/>
              <a:gd name="connsiteX99" fmla="*/ 1182659 w 1364222"/>
              <a:gd name="connsiteY99" fmla="*/ 23354 h 1821336"/>
              <a:gd name="connsiteX100" fmla="*/ 1184368 w 1364222"/>
              <a:gd name="connsiteY100" fmla="*/ 19652 h 1821336"/>
              <a:gd name="connsiteX101" fmla="*/ 1190349 w 1364222"/>
              <a:gd name="connsiteY101" fmla="*/ 9399 h 1821336"/>
              <a:gd name="connsiteX102" fmla="*/ 1201741 w 1364222"/>
              <a:gd name="connsiteY102" fmla="*/ 0 h 1821336"/>
              <a:gd name="connsiteX103" fmla="*/ 1210285 w 1364222"/>
              <a:gd name="connsiteY103" fmla="*/ 0 h 1821336"/>
              <a:gd name="connsiteX104" fmla="*/ 1220965 w 1364222"/>
              <a:gd name="connsiteY104" fmla="*/ 22785 h 1821336"/>
              <a:gd name="connsiteX105" fmla="*/ 1226377 w 1364222"/>
              <a:gd name="connsiteY105" fmla="*/ 35458 h 1821336"/>
              <a:gd name="connsiteX106" fmla="*/ 1252152 w 1364222"/>
              <a:gd name="connsiteY106" fmla="*/ 67357 h 1821336"/>
              <a:gd name="connsiteX107" fmla="*/ 1256993 w 1364222"/>
              <a:gd name="connsiteY107" fmla="*/ 77467 h 1821336"/>
              <a:gd name="connsiteX108" fmla="*/ 1263117 w 1364222"/>
              <a:gd name="connsiteY108" fmla="*/ 128590 h 1821336"/>
              <a:gd name="connsiteX109" fmla="*/ 1264968 w 1364222"/>
              <a:gd name="connsiteY109" fmla="*/ 181422 h 1821336"/>
              <a:gd name="connsiteX110" fmla="*/ 1365647 w 1364222"/>
              <a:gd name="connsiteY110" fmla="*/ 499835 h 1821336"/>
              <a:gd name="connsiteX111" fmla="*/ 1359524 w 1364222"/>
              <a:gd name="connsiteY111" fmla="*/ 540705 h 1821336"/>
              <a:gd name="connsiteX112" fmla="*/ 1325062 w 1364222"/>
              <a:gd name="connsiteY112" fmla="*/ 612476 h 1821336"/>
              <a:gd name="connsiteX113" fmla="*/ 1224525 w 1364222"/>
              <a:gd name="connsiteY113" fmla="*/ 721984 h 1821336"/>
              <a:gd name="connsiteX114" fmla="*/ 1134242 w 1364222"/>
              <a:gd name="connsiteY114" fmla="*/ 811556 h 1821336"/>
              <a:gd name="connsiteX115" fmla="*/ 1102628 w 1364222"/>
              <a:gd name="connsiteY115" fmla="*/ 846729 h 1821336"/>
              <a:gd name="connsiteX116" fmla="*/ 1074575 w 1364222"/>
              <a:gd name="connsiteY116" fmla="*/ 873501 h 1821336"/>
              <a:gd name="connsiteX117" fmla="*/ 1087534 w 1364222"/>
              <a:gd name="connsiteY117" fmla="*/ 921491 h 1821336"/>
              <a:gd name="connsiteX118" fmla="*/ 1091663 w 1364222"/>
              <a:gd name="connsiteY118" fmla="*/ 950684 h 1821336"/>
              <a:gd name="connsiteX119" fmla="*/ 1089812 w 1364222"/>
              <a:gd name="connsiteY119" fmla="*/ 959940 h 1821336"/>
              <a:gd name="connsiteX120" fmla="*/ 1081125 w 1364222"/>
              <a:gd name="connsiteY120" fmla="*/ 969196 h 1821336"/>
              <a:gd name="connsiteX121" fmla="*/ 1068024 w 1364222"/>
              <a:gd name="connsiteY121" fmla="*/ 983152 h 1821336"/>
              <a:gd name="connsiteX122" fmla="*/ 1060050 w 1364222"/>
              <a:gd name="connsiteY122" fmla="*/ 1016189 h 1821336"/>
              <a:gd name="connsiteX123" fmla="*/ 1050082 w 1364222"/>
              <a:gd name="connsiteY123" fmla="*/ 1050936 h 1821336"/>
              <a:gd name="connsiteX124" fmla="*/ 1041822 w 1364222"/>
              <a:gd name="connsiteY124" fmla="*/ 1094084 h 1821336"/>
              <a:gd name="connsiteX125" fmla="*/ 1041252 w 1364222"/>
              <a:gd name="connsiteY125" fmla="*/ 1098356 h 1821336"/>
              <a:gd name="connsiteX126" fmla="*/ 1024591 w 1364222"/>
              <a:gd name="connsiteY126" fmla="*/ 1178244 h 1821336"/>
              <a:gd name="connsiteX127" fmla="*/ 970478 w 1364222"/>
              <a:gd name="connsiteY127" fmla="*/ 1342862 h 1821336"/>
              <a:gd name="connsiteX128" fmla="*/ 969196 w 1364222"/>
              <a:gd name="connsiteY128" fmla="*/ 1375045 h 1821336"/>
              <a:gd name="connsiteX129" fmla="*/ 984861 w 1364222"/>
              <a:gd name="connsiteY129" fmla="*/ 1447956 h 1821336"/>
              <a:gd name="connsiteX130" fmla="*/ 989702 w 1364222"/>
              <a:gd name="connsiteY130" fmla="*/ 1549917 h 1821336"/>
              <a:gd name="connsiteX131" fmla="*/ 980019 w 1364222"/>
              <a:gd name="connsiteY131" fmla="*/ 1597194 h 1821336"/>
              <a:gd name="connsiteX132" fmla="*/ 969481 w 1364222"/>
              <a:gd name="connsiteY132" fmla="*/ 1691180 h 1821336"/>
              <a:gd name="connsiteX133" fmla="*/ 971332 w 1364222"/>
              <a:gd name="connsiteY133" fmla="*/ 1762524 h 1821336"/>
              <a:gd name="connsiteX134" fmla="*/ 979165 w 1364222"/>
              <a:gd name="connsiteY134" fmla="*/ 1797128 h 1821336"/>
              <a:gd name="connsiteX135" fmla="*/ 967915 w 1364222"/>
              <a:gd name="connsiteY135" fmla="*/ 1817635 h 1821336"/>
              <a:gd name="connsiteX136" fmla="*/ 955526 w 1364222"/>
              <a:gd name="connsiteY136" fmla="*/ 1822476 h 1821336"/>
              <a:gd name="connsiteX137" fmla="*/ 935589 w 1364222"/>
              <a:gd name="connsiteY137" fmla="*/ 1822761 h 1821336"/>
              <a:gd name="connsiteX138" fmla="*/ 1165855 w 1364222"/>
              <a:gd name="connsiteY138" fmla="*/ 161200 h 1821336"/>
              <a:gd name="connsiteX139" fmla="*/ 1152897 w 1364222"/>
              <a:gd name="connsiteY139" fmla="*/ 171453 h 1821336"/>
              <a:gd name="connsiteX140" fmla="*/ 1078562 w 1364222"/>
              <a:gd name="connsiteY140" fmla="*/ 242085 h 1821336"/>
              <a:gd name="connsiteX141" fmla="*/ 993832 w 1364222"/>
              <a:gd name="connsiteY141" fmla="*/ 311293 h 1821336"/>
              <a:gd name="connsiteX142" fmla="*/ 954102 w 1364222"/>
              <a:gd name="connsiteY142" fmla="*/ 352448 h 1821336"/>
              <a:gd name="connsiteX143" fmla="*/ 921207 w 1364222"/>
              <a:gd name="connsiteY143" fmla="*/ 413112 h 1821336"/>
              <a:gd name="connsiteX144" fmla="*/ 822664 w 1364222"/>
              <a:gd name="connsiteY144" fmla="*/ 564059 h 1821336"/>
              <a:gd name="connsiteX145" fmla="*/ 810417 w 1364222"/>
              <a:gd name="connsiteY145" fmla="*/ 581575 h 1821336"/>
              <a:gd name="connsiteX146" fmla="*/ 801161 w 1364222"/>
              <a:gd name="connsiteY146" fmla="*/ 616748 h 1821336"/>
              <a:gd name="connsiteX147" fmla="*/ 796604 w 1364222"/>
              <a:gd name="connsiteY147" fmla="*/ 640102 h 1821336"/>
              <a:gd name="connsiteX148" fmla="*/ 793044 w 1364222"/>
              <a:gd name="connsiteY148" fmla="*/ 654485 h 1821336"/>
              <a:gd name="connsiteX149" fmla="*/ 803297 w 1364222"/>
              <a:gd name="connsiteY149" fmla="*/ 684105 h 1821336"/>
              <a:gd name="connsiteX150" fmla="*/ 822521 w 1364222"/>
              <a:gd name="connsiteY150" fmla="*/ 701621 h 1821336"/>
              <a:gd name="connsiteX151" fmla="*/ 876065 w 1364222"/>
              <a:gd name="connsiteY151" fmla="*/ 694358 h 1821336"/>
              <a:gd name="connsiteX152" fmla="*/ 899846 w 1364222"/>
              <a:gd name="connsiteY152" fmla="*/ 696352 h 1821336"/>
              <a:gd name="connsiteX153" fmla="*/ 958801 w 1364222"/>
              <a:gd name="connsiteY153" fmla="*/ 710022 h 1821336"/>
              <a:gd name="connsiteX154" fmla="*/ 967915 w 1364222"/>
              <a:gd name="connsiteY154" fmla="*/ 707317 h 1821336"/>
              <a:gd name="connsiteX155" fmla="*/ 988563 w 1364222"/>
              <a:gd name="connsiteY155" fmla="*/ 695497 h 1821336"/>
              <a:gd name="connsiteX156" fmla="*/ 1063467 w 1364222"/>
              <a:gd name="connsiteY156" fmla="*/ 646511 h 1821336"/>
              <a:gd name="connsiteX157" fmla="*/ 1142216 w 1364222"/>
              <a:gd name="connsiteY157" fmla="*/ 593964 h 1821336"/>
              <a:gd name="connsiteX158" fmla="*/ 1247452 w 1364222"/>
              <a:gd name="connsiteY158" fmla="*/ 504677 h 1821336"/>
              <a:gd name="connsiteX159" fmla="*/ 1244177 w 1364222"/>
              <a:gd name="connsiteY159" fmla="*/ 473918 h 1821336"/>
              <a:gd name="connsiteX160" fmla="*/ 1230506 w 1364222"/>
              <a:gd name="connsiteY160" fmla="*/ 448143 h 1821336"/>
              <a:gd name="connsiteX161" fmla="*/ 1208434 w 1364222"/>
              <a:gd name="connsiteY161" fmla="*/ 355154 h 1821336"/>
              <a:gd name="connsiteX162" fmla="*/ 1209004 w 1364222"/>
              <a:gd name="connsiteY162" fmla="*/ 223573 h 1821336"/>
              <a:gd name="connsiteX163" fmla="*/ 1196330 w 1364222"/>
              <a:gd name="connsiteY163" fmla="*/ 211042 h 1821336"/>
              <a:gd name="connsiteX164" fmla="*/ 1165855 w 1364222"/>
              <a:gd name="connsiteY164" fmla="*/ 184127 h 1821336"/>
              <a:gd name="connsiteX165" fmla="*/ 1165855 w 1364222"/>
              <a:gd name="connsiteY165" fmla="*/ 161200 h 1821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</a:cxnLst>
            <a:rect l="l" t="t" r="r" b="b"/>
            <a:pathLst>
              <a:path w="1364222" h="1821336">
                <a:moveTo>
                  <a:pt x="935589" y="1822761"/>
                </a:moveTo>
                <a:cubicBezTo>
                  <a:pt x="909814" y="1816353"/>
                  <a:pt x="904118" y="1819628"/>
                  <a:pt x="877774" y="1817635"/>
                </a:cubicBezTo>
                <a:cubicBezTo>
                  <a:pt x="864103" y="1816638"/>
                  <a:pt x="827078" y="1820340"/>
                  <a:pt x="813407" y="1819771"/>
                </a:cubicBezTo>
                <a:cubicBezTo>
                  <a:pt x="804721" y="1819343"/>
                  <a:pt x="795892" y="1818631"/>
                  <a:pt x="787205" y="1817919"/>
                </a:cubicBezTo>
                <a:cubicBezTo>
                  <a:pt x="778234" y="1817207"/>
                  <a:pt x="769262" y="1816495"/>
                  <a:pt x="760291" y="1815356"/>
                </a:cubicBezTo>
                <a:cubicBezTo>
                  <a:pt x="757870" y="1815071"/>
                  <a:pt x="754880" y="1813362"/>
                  <a:pt x="753598" y="1811369"/>
                </a:cubicBezTo>
                <a:cubicBezTo>
                  <a:pt x="752886" y="1810372"/>
                  <a:pt x="754880" y="1806385"/>
                  <a:pt x="756588" y="1805245"/>
                </a:cubicBezTo>
                <a:cubicBezTo>
                  <a:pt x="763993" y="1800404"/>
                  <a:pt x="771398" y="1794992"/>
                  <a:pt x="779658" y="1791717"/>
                </a:cubicBezTo>
                <a:cubicBezTo>
                  <a:pt x="799594" y="1783600"/>
                  <a:pt x="860400" y="1756259"/>
                  <a:pt x="862109" y="1756116"/>
                </a:cubicBezTo>
                <a:cubicBezTo>
                  <a:pt x="881476" y="1753838"/>
                  <a:pt x="888739" y="1740025"/>
                  <a:pt x="889735" y="1723506"/>
                </a:cubicBezTo>
                <a:cubicBezTo>
                  <a:pt x="890875" y="1703427"/>
                  <a:pt x="889593" y="1683348"/>
                  <a:pt x="888739" y="1663269"/>
                </a:cubicBezTo>
                <a:cubicBezTo>
                  <a:pt x="887315" y="1631798"/>
                  <a:pt x="885891" y="1600327"/>
                  <a:pt x="883327" y="1568856"/>
                </a:cubicBezTo>
                <a:cubicBezTo>
                  <a:pt x="880337" y="1532971"/>
                  <a:pt x="875922" y="1497085"/>
                  <a:pt x="872505" y="1461199"/>
                </a:cubicBezTo>
                <a:cubicBezTo>
                  <a:pt x="871081" y="1445677"/>
                  <a:pt x="871508" y="1429871"/>
                  <a:pt x="869941" y="1414349"/>
                </a:cubicBezTo>
                <a:cubicBezTo>
                  <a:pt x="868660" y="1401532"/>
                  <a:pt x="865669" y="1388858"/>
                  <a:pt x="863248" y="1376042"/>
                </a:cubicBezTo>
                <a:cubicBezTo>
                  <a:pt x="862679" y="1372767"/>
                  <a:pt x="860970" y="1369777"/>
                  <a:pt x="860685" y="1366501"/>
                </a:cubicBezTo>
                <a:cubicBezTo>
                  <a:pt x="856413" y="1325916"/>
                  <a:pt x="843882" y="1284192"/>
                  <a:pt x="849720" y="1242753"/>
                </a:cubicBezTo>
                <a:cubicBezTo>
                  <a:pt x="853280" y="1217405"/>
                  <a:pt x="851002" y="1191203"/>
                  <a:pt x="849720" y="1165428"/>
                </a:cubicBezTo>
                <a:cubicBezTo>
                  <a:pt x="848438" y="1138941"/>
                  <a:pt x="851429" y="1112881"/>
                  <a:pt x="855131" y="1086821"/>
                </a:cubicBezTo>
                <a:cubicBezTo>
                  <a:pt x="858122" y="1066458"/>
                  <a:pt x="860258" y="1045952"/>
                  <a:pt x="862964" y="1025445"/>
                </a:cubicBezTo>
                <a:cubicBezTo>
                  <a:pt x="863248" y="1022882"/>
                  <a:pt x="864103" y="1020461"/>
                  <a:pt x="864672" y="1017898"/>
                </a:cubicBezTo>
                <a:cubicBezTo>
                  <a:pt x="866524" y="1009069"/>
                  <a:pt x="851144" y="1003373"/>
                  <a:pt x="842600" y="1005936"/>
                </a:cubicBezTo>
                <a:cubicBezTo>
                  <a:pt x="837046" y="1007503"/>
                  <a:pt x="834198" y="1005936"/>
                  <a:pt x="831635" y="1001379"/>
                </a:cubicBezTo>
                <a:cubicBezTo>
                  <a:pt x="826508" y="992266"/>
                  <a:pt x="818391" y="986997"/>
                  <a:pt x="808993" y="982867"/>
                </a:cubicBezTo>
                <a:cubicBezTo>
                  <a:pt x="800164" y="979022"/>
                  <a:pt x="791904" y="973896"/>
                  <a:pt x="783503" y="968911"/>
                </a:cubicBezTo>
                <a:cubicBezTo>
                  <a:pt x="779800" y="966633"/>
                  <a:pt x="776667" y="966206"/>
                  <a:pt x="773107" y="968769"/>
                </a:cubicBezTo>
                <a:cubicBezTo>
                  <a:pt x="772680" y="969054"/>
                  <a:pt x="772253" y="969339"/>
                  <a:pt x="771968" y="969481"/>
                </a:cubicBezTo>
                <a:cubicBezTo>
                  <a:pt x="758012" y="978452"/>
                  <a:pt x="756731" y="979164"/>
                  <a:pt x="744342" y="963643"/>
                </a:cubicBezTo>
                <a:cubicBezTo>
                  <a:pt x="741209" y="959655"/>
                  <a:pt x="737364" y="956095"/>
                  <a:pt x="733377" y="952962"/>
                </a:cubicBezTo>
                <a:cubicBezTo>
                  <a:pt x="714437" y="938437"/>
                  <a:pt x="695070" y="924339"/>
                  <a:pt x="676131" y="909529"/>
                </a:cubicBezTo>
                <a:cubicBezTo>
                  <a:pt x="655055" y="893010"/>
                  <a:pt x="634406" y="876065"/>
                  <a:pt x="613616" y="859119"/>
                </a:cubicBezTo>
                <a:cubicBezTo>
                  <a:pt x="610767" y="856698"/>
                  <a:pt x="607635" y="854134"/>
                  <a:pt x="605783" y="851002"/>
                </a:cubicBezTo>
                <a:cubicBezTo>
                  <a:pt x="592967" y="830068"/>
                  <a:pt x="573031" y="816255"/>
                  <a:pt x="556085" y="799452"/>
                </a:cubicBezTo>
                <a:cubicBezTo>
                  <a:pt x="545832" y="789341"/>
                  <a:pt x="535151" y="780085"/>
                  <a:pt x="525895" y="768693"/>
                </a:cubicBezTo>
                <a:cubicBezTo>
                  <a:pt x="514788" y="754737"/>
                  <a:pt x="511512" y="740069"/>
                  <a:pt x="511512" y="723408"/>
                </a:cubicBezTo>
                <a:cubicBezTo>
                  <a:pt x="511512" y="720845"/>
                  <a:pt x="512224" y="718282"/>
                  <a:pt x="512652" y="715719"/>
                </a:cubicBezTo>
                <a:cubicBezTo>
                  <a:pt x="513364" y="711589"/>
                  <a:pt x="511940" y="709453"/>
                  <a:pt x="507668" y="708883"/>
                </a:cubicBezTo>
                <a:cubicBezTo>
                  <a:pt x="457684" y="702190"/>
                  <a:pt x="411403" y="682539"/>
                  <a:pt x="363983" y="666732"/>
                </a:cubicBezTo>
                <a:cubicBezTo>
                  <a:pt x="346325" y="660751"/>
                  <a:pt x="327670" y="657618"/>
                  <a:pt x="309727" y="652349"/>
                </a:cubicBezTo>
                <a:cubicBezTo>
                  <a:pt x="299901" y="649359"/>
                  <a:pt x="289933" y="645656"/>
                  <a:pt x="281104" y="640387"/>
                </a:cubicBezTo>
                <a:cubicBezTo>
                  <a:pt x="233399" y="611479"/>
                  <a:pt x="187403" y="580151"/>
                  <a:pt x="142973" y="546259"/>
                </a:cubicBezTo>
                <a:cubicBezTo>
                  <a:pt x="139270" y="543411"/>
                  <a:pt x="135710" y="540135"/>
                  <a:pt x="130157" y="542271"/>
                </a:cubicBezTo>
                <a:cubicBezTo>
                  <a:pt x="128733" y="542841"/>
                  <a:pt x="125884" y="541987"/>
                  <a:pt x="125030" y="540847"/>
                </a:cubicBezTo>
                <a:cubicBezTo>
                  <a:pt x="121043" y="535009"/>
                  <a:pt x="114635" y="535151"/>
                  <a:pt x="108796" y="533300"/>
                </a:cubicBezTo>
                <a:cubicBezTo>
                  <a:pt x="99967" y="530452"/>
                  <a:pt x="91138" y="527746"/>
                  <a:pt x="82879" y="523617"/>
                </a:cubicBezTo>
                <a:cubicBezTo>
                  <a:pt x="69778" y="516924"/>
                  <a:pt x="55680" y="517920"/>
                  <a:pt x="41867" y="517066"/>
                </a:cubicBezTo>
                <a:cubicBezTo>
                  <a:pt x="37167" y="516781"/>
                  <a:pt x="32326" y="516639"/>
                  <a:pt x="27911" y="515072"/>
                </a:cubicBezTo>
                <a:cubicBezTo>
                  <a:pt x="25490" y="514218"/>
                  <a:pt x="24066" y="510658"/>
                  <a:pt x="22357" y="508237"/>
                </a:cubicBezTo>
                <a:cubicBezTo>
                  <a:pt x="24778" y="506955"/>
                  <a:pt x="27057" y="504819"/>
                  <a:pt x="29620" y="504535"/>
                </a:cubicBezTo>
                <a:cubicBezTo>
                  <a:pt x="40015" y="503253"/>
                  <a:pt x="50553" y="502398"/>
                  <a:pt x="61091" y="501402"/>
                </a:cubicBezTo>
                <a:cubicBezTo>
                  <a:pt x="61233" y="500832"/>
                  <a:pt x="61376" y="500120"/>
                  <a:pt x="61518" y="499550"/>
                </a:cubicBezTo>
                <a:cubicBezTo>
                  <a:pt x="60094" y="498696"/>
                  <a:pt x="58813" y="497414"/>
                  <a:pt x="57246" y="496987"/>
                </a:cubicBezTo>
                <a:cubicBezTo>
                  <a:pt x="48560" y="494566"/>
                  <a:pt x="40015" y="491576"/>
                  <a:pt x="31186" y="490294"/>
                </a:cubicBezTo>
                <a:cubicBezTo>
                  <a:pt x="19509" y="488585"/>
                  <a:pt x="9826" y="483032"/>
                  <a:pt x="0" y="477193"/>
                </a:cubicBezTo>
                <a:cubicBezTo>
                  <a:pt x="0" y="475342"/>
                  <a:pt x="0" y="473348"/>
                  <a:pt x="0" y="471497"/>
                </a:cubicBezTo>
                <a:cubicBezTo>
                  <a:pt x="4130" y="470073"/>
                  <a:pt x="8117" y="467937"/>
                  <a:pt x="12389" y="467225"/>
                </a:cubicBezTo>
                <a:cubicBezTo>
                  <a:pt x="23924" y="465231"/>
                  <a:pt x="35601" y="463807"/>
                  <a:pt x="48844" y="461956"/>
                </a:cubicBezTo>
                <a:cubicBezTo>
                  <a:pt x="46139" y="459962"/>
                  <a:pt x="44999" y="458823"/>
                  <a:pt x="43575" y="458254"/>
                </a:cubicBezTo>
                <a:cubicBezTo>
                  <a:pt x="38449" y="455833"/>
                  <a:pt x="33180" y="453697"/>
                  <a:pt x="28053" y="451276"/>
                </a:cubicBezTo>
                <a:cubicBezTo>
                  <a:pt x="23781" y="449282"/>
                  <a:pt x="20933" y="445864"/>
                  <a:pt x="22642" y="441023"/>
                </a:cubicBezTo>
                <a:cubicBezTo>
                  <a:pt x="24351" y="435896"/>
                  <a:pt x="28908" y="437463"/>
                  <a:pt x="32326" y="438602"/>
                </a:cubicBezTo>
                <a:cubicBezTo>
                  <a:pt x="44572" y="443016"/>
                  <a:pt x="57246" y="446576"/>
                  <a:pt x="68638" y="452557"/>
                </a:cubicBezTo>
                <a:cubicBezTo>
                  <a:pt x="88717" y="463238"/>
                  <a:pt x="107942" y="475627"/>
                  <a:pt x="127736" y="486734"/>
                </a:cubicBezTo>
                <a:cubicBezTo>
                  <a:pt x="131296" y="488728"/>
                  <a:pt x="136137" y="489155"/>
                  <a:pt x="140410" y="489013"/>
                </a:cubicBezTo>
                <a:cubicBezTo>
                  <a:pt x="146106" y="488870"/>
                  <a:pt x="150520" y="490152"/>
                  <a:pt x="153511" y="495563"/>
                </a:cubicBezTo>
                <a:cubicBezTo>
                  <a:pt x="154792" y="497842"/>
                  <a:pt x="157213" y="499978"/>
                  <a:pt x="159492" y="501117"/>
                </a:cubicBezTo>
                <a:cubicBezTo>
                  <a:pt x="200931" y="520626"/>
                  <a:pt x="243510" y="537145"/>
                  <a:pt x="286658" y="552667"/>
                </a:cubicBezTo>
                <a:cubicBezTo>
                  <a:pt x="299759" y="557366"/>
                  <a:pt x="313145" y="562493"/>
                  <a:pt x="324679" y="570182"/>
                </a:cubicBezTo>
                <a:cubicBezTo>
                  <a:pt x="347179" y="585277"/>
                  <a:pt x="372100" y="593252"/>
                  <a:pt x="397875" y="600087"/>
                </a:cubicBezTo>
                <a:cubicBezTo>
                  <a:pt x="427352" y="607919"/>
                  <a:pt x="456687" y="611622"/>
                  <a:pt x="487161" y="607207"/>
                </a:cubicBezTo>
                <a:cubicBezTo>
                  <a:pt x="513221" y="603362"/>
                  <a:pt x="539708" y="602650"/>
                  <a:pt x="565910" y="605783"/>
                </a:cubicBezTo>
                <a:cubicBezTo>
                  <a:pt x="576448" y="607065"/>
                  <a:pt x="578584" y="605783"/>
                  <a:pt x="582287" y="595957"/>
                </a:cubicBezTo>
                <a:cubicBezTo>
                  <a:pt x="586559" y="584565"/>
                  <a:pt x="581860" y="573885"/>
                  <a:pt x="579581" y="563205"/>
                </a:cubicBezTo>
                <a:cubicBezTo>
                  <a:pt x="575594" y="545119"/>
                  <a:pt x="563774" y="537715"/>
                  <a:pt x="545404" y="540563"/>
                </a:cubicBezTo>
                <a:cubicBezTo>
                  <a:pt x="536575" y="541987"/>
                  <a:pt x="527604" y="543838"/>
                  <a:pt x="518633" y="544407"/>
                </a:cubicBezTo>
                <a:cubicBezTo>
                  <a:pt x="503538" y="545547"/>
                  <a:pt x="497699" y="540990"/>
                  <a:pt x="493000" y="526607"/>
                </a:cubicBezTo>
                <a:cubicBezTo>
                  <a:pt x="492003" y="523474"/>
                  <a:pt x="491149" y="519487"/>
                  <a:pt x="488870" y="517778"/>
                </a:cubicBezTo>
                <a:cubicBezTo>
                  <a:pt x="479756" y="510800"/>
                  <a:pt x="481038" y="500690"/>
                  <a:pt x="480753" y="491433"/>
                </a:cubicBezTo>
                <a:cubicBezTo>
                  <a:pt x="480611" y="486592"/>
                  <a:pt x="480611" y="483744"/>
                  <a:pt x="475769" y="481465"/>
                </a:cubicBezTo>
                <a:cubicBezTo>
                  <a:pt x="466655" y="477336"/>
                  <a:pt x="465659" y="471639"/>
                  <a:pt x="471640" y="463238"/>
                </a:cubicBezTo>
                <a:cubicBezTo>
                  <a:pt x="476196" y="456972"/>
                  <a:pt x="481323" y="450849"/>
                  <a:pt x="484883" y="443871"/>
                </a:cubicBezTo>
                <a:cubicBezTo>
                  <a:pt x="486877" y="440168"/>
                  <a:pt x="486877" y="435042"/>
                  <a:pt x="486734" y="430627"/>
                </a:cubicBezTo>
                <a:cubicBezTo>
                  <a:pt x="486449" y="421229"/>
                  <a:pt x="484171" y="411830"/>
                  <a:pt x="485025" y="402574"/>
                </a:cubicBezTo>
                <a:cubicBezTo>
                  <a:pt x="486165" y="390612"/>
                  <a:pt x="488870" y="378650"/>
                  <a:pt x="492003" y="367115"/>
                </a:cubicBezTo>
                <a:cubicBezTo>
                  <a:pt x="494851" y="356578"/>
                  <a:pt x="496987" y="346609"/>
                  <a:pt x="508095" y="339204"/>
                </a:cubicBezTo>
                <a:cubicBezTo>
                  <a:pt x="516354" y="333793"/>
                  <a:pt x="524756" y="329948"/>
                  <a:pt x="533443" y="325676"/>
                </a:cubicBezTo>
                <a:cubicBezTo>
                  <a:pt x="555088" y="315138"/>
                  <a:pt x="578300" y="312005"/>
                  <a:pt x="601939" y="311863"/>
                </a:cubicBezTo>
                <a:cubicBezTo>
                  <a:pt x="624153" y="311863"/>
                  <a:pt x="643805" y="320550"/>
                  <a:pt x="658330" y="336641"/>
                </a:cubicBezTo>
                <a:cubicBezTo>
                  <a:pt x="675703" y="355866"/>
                  <a:pt x="687950" y="378935"/>
                  <a:pt x="695355" y="404140"/>
                </a:cubicBezTo>
                <a:cubicBezTo>
                  <a:pt x="700339" y="421371"/>
                  <a:pt x="703330" y="439314"/>
                  <a:pt x="708029" y="456687"/>
                </a:cubicBezTo>
                <a:cubicBezTo>
                  <a:pt x="711019" y="467937"/>
                  <a:pt x="715719" y="478760"/>
                  <a:pt x="719991" y="491006"/>
                </a:cubicBezTo>
                <a:cubicBezTo>
                  <a:pt x="730101" y="483744"/>
                  <a:pt x="738361" y="477478"/>
                  <a:pt x="746905" y="471639"/>
                </a:cubicBezTo>
                <a:cubicBezTo>
                  <a:pt x="768550" y="457257"/>
                  <a:pt x="788344" y="440453"/>
                  <a:pt x="804721" y="420232"/>
                </a:cubicBezTo>
                <a:cubicBezTo>
                  <a:pt x="839752" y="377084"/>
                  <a:pt x="874498" y="333936"/>
                  <a:pt x="908817" y="290218"/>
                </a:cubicBezTo>
                <a:cubicBezTo>
                  <a:pt x="922346" y="272987"/>
                  <a:pt x="936871" y="257465"/>
                  <a:pt x="956380" y="247070"/>
                </a:cubicBezTo>
                <a:cubicBezTo>
                  <a:pt x="962361" y="243794"/>
                  <a:pt x="1011917" y="206342"/>
                  <a:pt x="1032851" y="194238"/>
                </a:cubicBezTo>
                <a:cubicBezTo>
                  <a:pt x="1051221" y="183558"/>
                  <a:pt x="1069164" y="171738"/>
                  <a:pt x="1085825" y="158637"/>
                </a:cubicBezTo>
                <a:cubicBezTo>
                  <a:pt x="1109179" y="140410"/>
                  <a:pt x="1131251" y="120473"/>
                  <a:pt x="1142928" y="91708"/>
                </a:cubicBezTo>
                <a:cubicBezTo>
                  <a:pt x="1149621" y="75046"/>
                  <a:pt x="1155887" y="58101"/>
                  <a:pt x="1168134" y="44145"/>
                </a:cubicBezTo>
                <a:cubicBezTo>
                  <a:pt x="1173688" y="37879"/>
                  <a:pt x="1177817" y="30332"/>
                  <a:pt x="1182659" y="23354"/>
                </a:cubicBezTo>
                <a:cubicBezTo>
                  <a:pt x="1183371" y="22215"/>
                  <a:pt x="1184653" y="20791"/>
                  <a:pt x="1184368" y="19652"/>
                </a:cubicBezTo>
                <a:cubicBezTo>
                  <a:pt x="1183371" y="14383"/>
                  <a:pt x="1186931" y="11962"/>
                  <a:pt x="1190349" y="9399"/>
                </a:cubicBezTo>
                <a:cubicBezTo>
                  <a:pt x="1194194" y="6408"/>
                  <a:pt x="1198038" y="3133"/>
                  <a:pt x="1201741" y="0"/>
                </a:cubicBezTo>
                <a:cubicBezTo>
                  <a:pt x="1204589" y="0"/>
                  <a:pt x="1207437" y="0"/>
                  <a:pt x="1210285" y="0"/>
                </a:cubicBezTo>
                <a:cubicBezTo>
                  <a:pt x="1217263" y="6123"/>
                  <a:pt x="1220823" y="13386"/>
                  <a:pt x="1220965" y="22785"/>
                </a:cubicBezTo>
                <a:cubicBezTo>
                  <a:pt x="1220965" y="27057"/>
                  <a:pt x="1223671" y="31756"/>
                  <a:pt x="1226377" y="35458"/>
                </a:cubicBezTo>
                <a:cubicBezTo>
                  <a:pt x="1234636" y="46281"/>
                  <a:pt x="1243750" y="56676"/>
                  <a:pt x="1252152" y="67357"/>
                </a:cubicBezTo>
                <a:cubicBezTo>
                  <a:pt x="1254430" y="70205"/>
                  <a:pt x="1257136" y="74050"/>
                  <a:pt x="1256993" y="77467"/>
                </a:cubicBezTo>
                <a:cubicBezTo>
                  <a:pt x="1256281" y="91708"/>
                  <a:pt x="1264541" y="107230"/>
                  <a:pt x="1263117" y="128590"/>
                </a:cubicBezTo>
                <a:cubicBezTo>
                  <a:pt x="1266392" y="156074"/>
                  <a:pt x="1261550" y="163764"/>
                  <a:pt x="1264968" y="181422"/>
                </a:cubicBezTo>
                <a:cubicBezTo>
                  <a:pt x="1273085" y="222861"/>
                  <a:pt x="1343432" y="434187"/>
                  <a:pt x="1365647" y="499835"/>
                </a:cubicBezTo>
                <a:cubicBezTo>
                  <a:pt x="1365647" y="506955"/>
                  <a:pt x="1362229" y="534439"/>
                  <a:pt x="1359524" y="540705"/>
                </a:cubicBezTo>
                <a:cubicBezTo>
                  <a:pt x="1344999" y="575167"/>
                  <a:pt x="1349128" y="584280"/>
                  <a:pt x="1325062" y="612476"/>
                </a:cubicBezTo>
                <a:cubicBezTo>
                  <a:pt x="1293021" y="650355"/>
                  <a:pt x="1255569" y="683108"/>
                  <a:pt x="1224525" y="721984"/>
                </a:cubicBezTo>
                <a:cubicBezTo>
                  <a:pt x="1208861" y="741778"/>
                  <a:pt x="1147343" y="800591"/>
                  <a:pt x="1134242" y="811556"/>
                </a:cubicBezTo>
                <a:cubicBezTo>
                  <a:pt x="1121995" y="821809"/>
                  <a:pt x="1110176" y="832489"/>
                  <a:pt x="1102628" y="846729"/>
                </a:cubicBezTo>
                <a:cubicBezTo>
                  <a:pt x="1092803" y="860400"/>
                  <a:pt x="1096220" y="858691"/>
                  <a:pt x="1074575" y="873501"/>
                </a:cubicBezTo>
                <a:cubicBezTo>
                  <a:pt x="1086252" y="888311"/>
                  <a:pt x="1087534" y="904688"/>
                  <a:pt x="1087534" y="921491"/>
                </a:cubicBezTo>
                <a:cubicBezTo>
                  <a:pt x="1087534" y="929323"/>
                  <a:pt x="1091094" y="942852"/>
                  <a:pt x="1091663" y="950684"/>
                </a:cubicBezTo>
                <a:cubicBezTo>
                  <a:pt x="1091948" y="953674"/>
                  <a:pt x="1091378" y="957377"/>
                  <a:pt x="1089812" y="959940"/>
                </a:cubicBezTo>
                <a:cubicBezTo>
                  <a:pt x="1087534" y="963500"/>
                  <a:pt x="1083546" y="965779"/>
                  <a:pt x="1081125" y="969196"/>
                </a:cubicBezTo>
                <a:cubicBezTo>
                  <a:pt x="1076711" y="975462"/>
                  <a:pt x="1070445" y="976032"/>
                  <a:pt x="1068024" y="983152"/>
                </a:cubicBezTo>
                <a:cubicBezTo>
                  <a:pt x="1064322" y="993832"/>
                  <a:pt x="1062898" y="1005224"/>
                  <a:pt x="1060050" y="1016189"/>
                </a:cubicBezTo>
                <a:cubicBezTo>
                  <a:pt x="1056917" y="1027866"/>
                  <a:pt x="1052787" y="1039259"/>
                  <a:pt x="1050082" y="1050936"/>
                </a:cubicBezTo>
                <a:cubicBezTo>
                  <a:pt x="1046806" y="1065176"/>
                  <a:pt x="1044528" y="1079701"/>
                  <a:pt x="1041822" y="1094084"/>
                </a:cubicBezTo>
                <a:cubicBezTo>
                  <a:pt x="1041537" y="1095508"/>
                  <a:pt x="1041537" y="1096932"/>
                  <a:pt x="1041252" y="1098356"/>
                </a:cubicBezTo>
                <a:cubicBezTo>
                  <a:pt x="1035841" y="1124985"/>
                  <a:pt x="1032139" y="1152184"/>
                  <a:pt x="1024591" y="1178244"/>
                </a:cubicBezTo>
                <a:cubicBezTo>
                  <a:pt x="1008500" y="1233639"/>
                  <a:pt x="982725" y="1286043"/>
                  <a:pt x="970478" y="1342862"/>
                </a:cubicBezTo>
                <a:cubicBezTo>
                  <a:pt x="968200" y="1353685"/>
                  <a:pt x="966633" y="1364080"/>
                  <a:pt x="969196" y="1375045"/>
                </a:cubicBezTo>
                <a:cubicBezTo>
                  <a:pt x="974750" y="1399254"/>
                  <a:pt x="980304" y="1423605"/>
                  <a:pt x="984861" y="1447956"/>
                </a:cubicBezTo>
                <a:cubicBezTo>
                  <a:pt x="991127" y="1481705"/>
                  <a:pt x="994259" y="1515740"/>
                  <a:pt x="989702" y="1549917"/>
                </a:cubicBezTo>
                <a:cubicBezTo>
                  <a:pt x="987566" y="1565866"/>
                  <a:pt x="982155" y="1581388"/>
                  <a:pt x="980019" y="1597194"/>
                </a:cubicBezTo>
                <a:cubicBezTo>
                  <a:pt x="975889" y="1628381"/>
                  <a:pt x="973468" y="1659852"/>
                  <a:pt x="969481" y="1691180"/>
                </a:cubicBezTo>
                <a:cubicBezTo>
                  <a:pt x="966491" y="1715104"/>
                  <a:pt x="966776" y="1738886"/>
                  <a:pt x="971332" y="1762524"/>
                </a:cubicBezTo>
                <a:cubicBezTo>
                  <a:pt x="973611" y="1774202"/>
                  <a:pt x="977029" y="1785451"/>
                  <a:pt x="979165" y="1797128"/>
                </a:cubicBezTo>
                <a:cubicBezTo>
                  <a:pt x="981016" y="1807239"/>
                  <a:pt x="977313" y="1813362"/>
                  <a:pt x="967915" y="1817635"/>
                </a:cubicBezTo>
                <a:cubicBezTo>
                  <a:pt x="963928" y="1819486"/>
                  <a:pt x="959655" y="1820910"/>
                  <a:pt x="955526" y="1822476"/>
                </a:cubicBezTo>
                <a:cubicBezTo>
                  <a:pt x="948833" y="1822761"/>
                  <a:pt x="942282" y="1822761"/>
                  <a:pt x="935589" y="1822761"/>
                </a:cubicBezTo>
                <a:close/>
                <a:moveTo>
                  <a:pt x="1165855" y="161200"/>
                </a:moveTo>
                <a:cubicBezTo>
                  <a:pt x="1160871" y="165045"/>
                  <a:pt x="1156599" y="168036"/>
                  <a:pt x="1152897" y="171453"/>
                </a:cubicBezTo>
                <a:cubicBezTo>
                  <a:pt x="1128118" y="194950"/>
                  <a:pt x="1103340" y="218447"/>
                  <a:pt x="1078562" y="242085"/>
                </a:cubicBezTo>
                <a:cubicBezTo>
                  <a:pt x="1052075" y="267291"/>
                  <a:pt x="1025303" y="291927"/>
                  <a:pt x="993832" y="311293"/>
                </a:cubicBezTo>
                <a:cubicBezTo>
                  <a:pt x="977598" y="321262"/>
                  <a:pt x="963928" y="335502"/>
                  <a:pt x="954102" y="352448"/>
                </a:cubicBezTo>
                <a:cubicBezTo>
                  <a:pt x="942709" y="372384"/>
                  <a:pt x="932029" y="392748"/>
                  <a:pt x="921207" y="413112"/>
                </a:cubicBezTo>
                <a:cubicBezTo>
                  <a:pt x="892726" y="466228"/>
                  <a:pt x="863391" y="518917"/>
                  <a:pt x="822664" y="564059"/>
                </a:cubicBezTo>
                <a:cubicBezTo>
                  <a:pt x="817964" y="569328"/>
                  <a:pt x="813977" y="575451"/>
                  <a:pt x="810417" y="581575"/>
                </a:cubicBezTo>
                <a:cubicBezTo>
                  <a:pt x="804151" y="592397"/>
                  <a:pt x="800591" y="603790"/>
                  <a:pt x="801161" y="616748"/>
                </a:cubicBezTo>
                <a:cubicBezTo>
                  <a:pt x="801445" y="624438"/>
                  <a:pt x="798313" y="632413"/>
                  <a:pt x="796604" y="640102"/>
                </a:cubicBezTo>
                <a:cubicBezTo>
                  <a:pt x="795464" y="644944"/>
                  <a:pt x="793898" y="649643"/>
                  <a:pt x="793044" y="654485"/>
                </a:cubicBezTo>
                <a:cubicBezTo>
                  <a:pt x="791050" y="666162"/>
                  <a:pt x="799594" y="674279"/>
                  <a:pt x="803297" y="684105"/>
                </a:cubicBezTo>
                <a:cubicBezTo>
                  <a:pt x="805290" y="689659"/>
                  <a:pt x="817395" y="704184"/>
                  <a:pt x="822521" y="701621"/>
                </a:cubicBezTo>
                <a:cubicBezTo>
                  <a:pt x="839467" y="693361"/>
                  <a:pt x="857552" y="692222"/>
                  <a:pt x="876065" y="694358"/>
                </a:cubicBezTo>
                <a:cubicBezTo>
                  <a:pt x="884039" y="695355"/>
                  <a:pt x="891871" y="696067"/>
                  <a:pt x="899846" y="696352"/>
                </a:cubicBezTo>
                <a:cubicBezTo>
                  <a:pt x="919498" y="696921"/>
                  <a:pt x="939149" y="710022"/>
                  <a:pt x="958801" y="710022"/>
                </a:cubicBezTo>
                <a:cubicBezTo>
                  <a:pt x="961934" y="710022"/>
                  <a:pt x="966206" y="709310"/>
                  <a:pt x="967915" y="707317"/>
                </a:cubicBezTo>
                <a:cubicBezTo>
                  <a:pt x="973326" y="700481"/>
                  <a:pt x="980873" y="698061"/>
                  <a:pt x="988563" y="695497"/>
                </a:cubicBezTo>
                <a:cubicBezTo>
                  <a:pt x="992693" y="694073"/>
                  <a:pt x="1052787" y="653204"/>
                  <a:pt x="1063467" y="646511"/>
                </a:cubicBezTo>
                <a:cubicBezTo>
                  <a:pt x="1090239" y="629707"/>
                  <a:pt x="1116157" y="611907"/>
                  <a:pt x="1142216" y="593964"/>
                </a:cubicBezTo>
                <a:cubicBezTo>
                  <a:pt x="1177817" y="569470"/>
                  <a:pt x="1216124" y="534439"/>
                  <a:pt x="1247452" y="504677"/>
                </a:cubicBezTo>
                <a:cubicBezTo>
                  <a:pt x="1256139" y="496418"/>
                  <a:pt x="1249588" y="484598"/>
                  <a:pt x="1244177" y="473918"/>
                </a:cubicBezTo>
                <a:cubicBezTo>
                  <a:pt x="1239905" y="465231"/>
                  <a:pt x="1234921" y="456829"/>
                  <a:pt x="1230506" y="448143"/>
                </a:cubicBezTo>
                <a:cubicBezTo>
                  <a:pt x="1215554" y="418950"/>
                  <a:pt x="1207295" y="388618"/>
                  <a:pt x="1208434" y="355154"/>
                </a:cubicBezTo>
                <a:cubicBezTo>
                  <a:pt x="1210000" y="311293"/>
                  <a:pt x="1209004" y="267433"/>
                  <a:pt x="1209004" y="223573"/>
                </a:cubicBezTo>
                <a:cubicBezTo>
                  <a:pt x="1209004" y="209333"/>
                  <a:pt x="1209288" y="210757"/>
                  <a:pt x="1196330" y="211042"/>
                </a:cubicBezTo>
                <a:cubicBezTo>
                  <a:pt x="1178814" y="211469"/>
                  <a:pt x="1167564" y="201643"/>
                  <a:pt x="1165855" y="184127"/>
                </a:cubicBezTo>
                <a:cubicBezTo>
                  <a:pt x="1165286" y="177007"/>
                  <a:pt x="1165855" y="169887"/>
                  <a:pt x="1165855" y="161200"/>
                </a:cubicBezTo>
                <a:close/>
              </a:path>
            </a:pathLst>
          </a:custGeom>
          <a:solidFill>
            <a:schemeClr val="accent1"/>
          </a:solidFill>
          <a:ln w="142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03" name="Graphic 19">
            <a:extLst>
              <a:ext uri="{FF2B5EF4-FFF2-40B4-BE49-F238E27FC236}">
                <a16:creationId xmlns:a16="http://schemas.microsoft.com/office/drawing/2014/main" id="{113BDD8E-367E-494B-AD4D-E626D26E38AD}"/>
              </a:ext>
            </a:extLst>
          </p:cNvPr>
          <p:cNvSpPr/>
          <p:nvPr userDrawn="1"/>
        </p:nvSpPr>
        <p:spPr>
          <a:xfrm>
            <a:off x="6266059" y="2103145"/>
            <a:ext cx="1441367" cy="1818666"/>
          </a:xfrm>
          <a:custGeom>
            <a:avLst/>
            <a:gdLst>
              <a:gd name="connsiteX0" fmla="*/ 1962 w 1487243"/>
              <a:gd name="connsiteY0" fmla="*/ 1846370 h 1876552"/>
              <a:gd name="connsiteX1" fmla="*/ 16834 w 1487243"/>
              <a:gd name="connsiteY1" fmla="*/ 1840902 h 1876552"/>
              <a:gd name="connsiteX2" fmla="*/ 80479 w 1487243"/>
              <a:gd name="connsiteY2" fmla="*/ 1830185 h 1876552"/>
              <a:gd name="connsiteX3" fmla="*/ 127721 w 1487243"/>
              <a:gd name="connsiteY3" fmla="*/ 1782287 h 1876552"/>
              <a:gd name="connsiteX4" fmla="*/ 121597 w 1487243"/>
              <a:gd name="connsiteY4" fmla="*/ 1630063 h 1876552"/>
              <a:gd name="connsiteX5" fmla="*/ 108912 w 1487243"/>
              <a:gd name="connsiteY5" fmla="*/ 1513927 h 1876552"/>
              <a:gd name="connsiteX6" fmla="*/ 105194 w 1487243"/>
              <a:gd name="connsiteY6" fmla="*/ 1492712 h 1876552"/>
              <a:gd name="connsiteX7" fmla="*/ 104538 w 1487243"/>
              <a:gd name="connsiteY7" fmla="*/ 1476746 h 1876552"/>
              <a:gd name="connsiteX8" fmla="*/ 97320 w 1487243"/>
              <a:gd name="connsiteY8" fmla="*/ 1394729 h 1876552"/>
              <a:gd name="connsiteX9" fmla="*/ 97101 w 1487243"/>
              <a:gd name="connsiteY9" fmla="*/ 1385324 h 1876552"/>
              <a:gd name="connsiteX10" fmla="*/ 120722 w 1487243"/>
              <a:gd name="connsiteY10" fmla="*/ 1341800 h 1876552"/>
              <a:gd name="connsiteX11" fmla="*/ 235546 w 1487243"/>
              <a:gd name="connsiteY11" fmla="*/ 1312712 h 1876552"/>
              <a:gd name="connsiteX12" fmla="*/ 363274 w 1487243"/>
              <a:gd name="connsiteY12" fmla="*/ 1306588 h 1876552"/>
              <a:gd name="connsiteX13" fmla="*/ 415109 w 1487243"/>
              <a:gd name="connsiteY13" fmla="*/ 1308119 h 1876552"/>
              <a:gd name="connsiteX14" fmla="*/ 437637 w 1487243"/>
              <a:gd name="connsiteY14" fmla="*/ 1306806 h 1876552"/>
              <a:gd name="connsiteX15" fmla="*/ 452728 w 1487243"/>
              <a:gd name="connsiteY15" fmla="*/ 1291496 h 1876552"/>
              <a:gd name="connsiteX16" fmla="*/ 461914 w 1487243"/>
              <a:gd name="connsiteY16" fmla="*/ 1193951 h 1876552"/>
              <a:gd name="connsiteX17" fmla="*/ 465194 w 1487243"/>
              <a:gd name="connsiteY17" fmla="*/ 1094655 h 1876552"/>
              <a:gd name="connsiteX18" fmla="*/ 474162 w 1487243"/>
              <a:gd name="connsiteY18" fmla="*/ 1052225 h 1876552"/>
              <a:gd name="connsiteX19" fmla="*/ 486409 w 1487243"/>
              <a:gd name="connsiteY19" fmla="*/ 981362 h 1876552"/>
              <a:gd name="connsiteX20" fmla="*/ 480942 w 1487243"/>
              <a:gd name="connsiteY20" fmla="*/ 873100 h 1876552"/>
              <a:gd name="connsiteX21" fmla="*/ 552023 w 1487243"/>
              <a:gd name="connsiteY21" fmla="*/ 837012 h 1876552"/>
              <a:gd name="connsiteX22" fmla="*/ 580893 w 1487243"/>
              <a:gd name="connsiteY22" fmla="*/ 817109 h 1876552"/>
              <a:gd name="connsiteX23" fmla="*/ 588986 w 1487243"/>
              <a:gd name="connsiteY23" fmla="*/ 796988 h 1876552"/>
              <a:gd name="connsiteX24" fmla="*/ 581331 w 1487243"/>
              <a:gd name="connsiteY24" fmla="*/ 758494 h 1876552"/>
              <a:gd name="connsiteX25" fmla="*/ 552242 w 1487243"/>
              <a:gd name="connsiteY25" fmla="*/ 622455 h 1876552"/>
              <a:gd name="connsiteX26" fmla="*/ 543056 w 1487243"/>
              <a:gd name="connsiteY26" fmla="*/ 549187 h 1876552"/>
              <a:gd name="connsiteX27" fmla="*/ 540650 w 1487243"/>
              <a:gd name="connsiteY27" fmla="*/ 503913 h 1876552"/>
              <a:gd name="connsiteX28" fmla="*/ 539119 w 1487243"/>
              <a:gd name="connsiteY28" fmla="*/ 494509 h 1876552"/>
              <a:gd name="connsiteX29" fmla="*/ 536713 w 1487243"/>
              <a:gd name="connsiteY29" fmla="*/ 441799 h 1876552"/>
              <a:gd name="connsiteX30" fmla="*/ 541525 w 1487243"/>
              <a:gd name="connsiteY30" fmla="*/ 377279 h 1876552"/>
              <a:gd name="connsiteX31" fmla="*/ 558803 w 1487243"/>
              <a:gd name="connsiteY31" fmla="*/ 276452 h 1876552"/>
              <a:gd name="connsiteX32" fmla="*/ 568427 w 1487243"/>
              <a:gd name="connsiteY32" fmla="*/ 223305 h 1876552"/>
              <a:gd name="connsiteX33" fmla="*/ 574113 w 1487243"/>
              <a:gd name="connsiteY33" fmla="*/ 164690 h 1876552"/>
              <a:gd name="connsiteX34" fmla="*/ 581768 w 1487243"/>
              <a:gd name="connsiteY34" fmla="*/ 101701 h 1876552"/>
              <a:gd name="connsiteX35" fmla="*/ 582424 w 1487243"/>
              <a:gd name="connsiteY35" fmla="*/ 76987 h 1876552"/>
              <a:gd name="connsiteX36" fmla="*/ 584393 w 1487243"/>
              <a:gd name="connsiteY36" fmla="*/ 35650 h 1876552"/>
              <a:gd name="connsiteX37" fmla="*/ 586361 w 1487243"/>
              <a:gd name="connsiteY37" fmla="*/ 29307 h 1876552"/>
              <a:gd name="connsiteX38" fmla="*/ 600359 w 1487243"/>
              <a:gd name="connsiteY38" fmla="*/ 22309 h 1876552"/>
              <a:gd name="connsiteX39" fmla="*/ 606701 w 1487243"/>
              <a:gd name="connsiteY39" fmla="*/ 33900 h 1876552"/>
              <a:gd name="connsiteX40" fmla="*/ 605608 w 1487243"/>
              <a:gd name="connsiteY40" fmla="*/ 41118 h 1876552"/>
              <a:gd name="connsiteX41" fmla="*/ 604733 w 1487243"/>
              <a:gd name="connsiteY41" fmla="*/ 78080 h 1876552"/>
              <a:gd name="connsiteX42" fmla="*/ 609545 w 1487243"/>
              <a:gd name="connsiteY42" fmla="*/ 85079 h 1876552"/>
              <a:gd name="connsiteX43" fmla="*/ 614794 w 1487243"/>
              <a:gd name="connsiteY43" fmla="*/ 78299 h 1876552"/>
              <a:gd name="connsiteX44" fmla="*/ 638414 w 1487243"/>
              <a:gd name="connsiteY44" fmla="*/ 14654 h 1876552"/>
              <a:gd name="connsiteX45" fmla="*/ 657880 w 1487243"/>
              <a:gd name="connsiteY45" fmla="*/ 5249 h 1876552"/>
              <a:gd name="connsiteX46" fmla="*/ 673627 w 1487243"/>
              <a:gd name="connsiteY46" fmla="*/ 0 h 1876552"/>
              <a:gd name="connsiteX47" fmla="*/ 679532 w 1487243"/>
              <a:gd name="connsiteY47" fmla="*/ 0 h 1876552"/>
              <a:gd name="connsiteX48" fmla="*/ 686969 w 1487243"/>
              <a:gd name="connsiteY48" fmla="*/ 10717 h 1876552"/>
              <a:gd name="connsiteX49" fmla="*/ 695936 w 1487243"/>
              <a:gd name="connsiteY49" fmla="*/ 16403 h 1876552"/>
              <a:gd name="connsiteX50" fmla="*/ 709059 w 1487243"/>
              <a:gd name="connsiteY50" fmla="*/ 29526 h 1876552"/>
              <a:gd name="connsiteX51" fmla="*/ 706653 w 1487243"/>
              <a:gd name="connsiteY51" fmla="*/ 43086 h 1876552"/>
              <a:gd name="connsiteX52" fmla="*/ 683032 w 1487243"/>
              <a:gd name="connsiteY52" fmla="*/ 94046 h 1876552"/>
              <a:gd name="connsiteX53" fmla="*/ 670128 w 1487243"/>
              <a:gd name="connsiteY53" fmla="*/ 128822 h 1876552"/>
              <a:gd name="connsiteX54" fmla="*/ 674283 w 1487243"/>
              <a:gd name="connsiteY54" fmla="*/ 138882 h 1876552"/>
              <a:gd name="connsiteX55" fmla="*/ 684125 w 1487243"/>
              <a:gd name="connsiteY55" fmla="*/ 139101 h 1876552"/>
              <a:gd name="connsiteX56" fmla="*/ 704466 w 1487243"/>
              <a:gd name="connsiteY56" fmla="*/ 129259 h 1876552"/>
              <a:gd name="connsiteX57" fmla="*/ 729180 w 1487243"/>
              <a:gd name="connsiteY57" fmla="*/ 125103 h 1876552"/>
              <a:gd name="connsiteX58" fmla="*/ 739460 w 1487243"/>
              <a:gd name="connsiteY58" fmla="*/ 133415 h 1876552"/>
              <a:gd name="connsiteX59" fmla="*/ 731805 w 1487243"/>
              <a:gd name="connsiteY59" fmla="*/ 142600 h 1876552"/>
              <a:gd name="connsiteX60" fmla="*/ 700091 w 1487243"/>
              <a:gd name="connsiteY60" fmla="*/ 162066 h 1876552"/>
              <a:gd name="connsiteX61" fmla="*/ 658536 w 1487243"/>
              <a:gd name="connsiteY61" fmla="*/ 191811 h 1876552"/>
              <a:gd name="connsiteX62" fmla="*/ 633384 w 1487243"/>
              <a:gd name="connsiteY62" fmla="*/ 231398 h 1876552"/>
              <a:gd name="connsiteX63" fmla="*/ 626823 w 1487243"/>
              <a:gd name="connsiteY63" fmla="*/ 330474 h 1876552"/>
              <a:gd name="connsiteX64" fmla="*/ 627041 w 1487243"/>
              <a:gd name="connsiteY64" fmla="*/ 408992 h 1876552"/>
              <a:gd name="connsiteX65" fmla="*/ 623761 w 1487243"/>
              <a:gd name="connsiteY65" fmla="*/ 480074 h 1876552"/>
              <a:gd name="connsiteX66" fmla="*/ 634478 w 1487243"/>
              <a:gd name="connsiteY66" fmla="*/ 578057 h 1876552"/>
              <a:gd name="connsiteX67" fmla="*/ 643007 w 1487243"/>
              <a:gd name="connsiteY67" fmla="*/ 625517 h 1876552"/>
              <a:gd name="connsiteX68" fmla="*/ 667722 w 1487243"/>
              <a:gd name="connsiteY68" fmla="*/ 673415 h 1876552"/>
              <a:gd name="connsiteX69" fmla="*/ 683251 w 1487243"/>
              <a:gd name="connsiteY69" fmla="*/ 670353 h 1876552"/>
              <a:gd name="connsiteX70" fmla="*/ 690687 w 1487243"/>
              <a:gd name="connsiteY70" fmla="*/ 631204 h 1876552"/>
              <a:gd name="connsiteX71" fmla="*/ 708184 w 1487243"/>
              <a:gd name="connsiteY71" fmla="*/ 615894 h 1876552"/>
              <a:gd name="connsiteX72" fmla="*/ 724587 w 1487243"/>
              <a:gd name="connsiteY72" fmla="*/ 611738 h 1876552"/>
              <a:gd name="connsiteX73" fmla="*/ 735960 w 1487243"/>
              <a:gd name="connsiteY73" fmla="*/ 610645 h 1876552"/>
              <a:gd name="connsiteX74" fmla="*/ 746021 w 1487243"/>
              <a:gd name="connsiteY74" fmla="*/ 607146 h 1876552"/>
              <a:gd name="connsiteX75" fmla="*/ 761768 w 1487243"/>
              <a:gd name="connsiteY75" fmla="*/ 600584 h 1876552"/>
              <a:gd name="connsiteX76" fmla="*/ 776422 w 1487243"/>
              <a:gd name="connsiteY76" fmla="*/ 594679 h 1876552"/>
              <a:gd name="connsiteX77" fmla="*/ 795669 w 1487243"/>
              <a:gd name="connsiteY77" fmla="*/ 592273 h 1876552"/>
              <a:gd name="connsiteX78" fmla="*/ 824101 w 1487243"/>
              <a:gd name="connsiteY78" fmla="*/ 611520 h 1876552"/>
              <a:gd name="connsiteX79" fmla="*/ 833287 w 1487243"/>
              <a:gd name="connsiteY79" fmla="*/ 613269 h 1876552"/>
              <a:gd name="connsiteX80" fmla="*/ 856471 w 1487243"/>
              <a:gd name="connsiteY80" fmla="*/ 618081 h 1876552"/>
              <a:gd name="connsiteX81" fmla="*/ 886653 w 1487243"/>
              <a:gd name="connsiteY81" fmla="*/ 632954 h 1876552"/>
              <a:gd name="connsiteX82" fmla="*/ 920991 w 1487243"/>
              <a:gd name="connsiteY82" fmla="*/ 640390 h 1876552"/>
              <a:gd name="connsiteX83" fmla="*/ 931052 w 1487243"/>
              <a:gd name="connsiteY83" fmla="*/ 641483 h 1876552"/>
              <a:gd name="connsiteX84" fmla="*/ 936519 w 1487243"/>
              <a:gd name="connsiteY84" fmla="*/ 650888 h 1876552"/>
              <a:gd name="connsiteX85" fmla="*/ 938269 w 1487243"/>
              <a:gd name="connsiteY85" fmla="*/ 670572 h 1876552"/>
              <a:gd name="connsiteX86" fmla="*/ 954016 w 1487243"/>
              <a:gd name="connsiteY86" fmla="*/ 762431 h 1876552"/>
              <a:gd name="connsiteX87" fmla="*/ 948767 w 1487243"/>
              <a:gd name="connsiteY87" fmla="*/ 787364 h 1876552"/>
              <a:gd name="connsiteX88" fmla="*/ 930833 w 1487243"/>
              <a:gd name="connsiteY88" fmla="*/ 886660 h 1876552"/>
              <a:gd name="connsiteX89" fmla="*/ 932583 w 1487243"/>
              <a:gd name="connsiteY89" fmla="*/ 910937 h 1876552"/>
              <a:gd name="connsiteX90" fmla="*/ 932801 w 1487243"/>
              <a:gd name="connsiteY90" fmla="*/ 947681 h 1876552"/>
              <a:gd name="connsiteX91" fmla="*/ 925365 w 1487243"/>
              <a:gd name="connsiteY91" fmla="*/ 959929 h 1876552"/>
              <a:gd name="connsiteX92" fmla="*/ 916179 w 1487243"/>
              <a:gd name="connsiteY92" fmla="*/ 979394 h 1876552"/>
              <a:gd name="connsiteX93" fmla="*/ 900651 w 1487243"/>
              <a:gd name="connsiteY93" fmla="*/ 1031666 h 1876552"/>
              <a:gd name="connsiteX94" fmla="*/ 896933 w 1487243"/>
              <a:gd name="connsiteY94" fmla="*/ 1069941 h 1876552"/>
              <a:gd name="connsiteX95" fmla="*/ 891246 w 1487243"/>
              <a:gd name="connsiteY95" fmla="*/ 1082845 h 1876552"/>
              <a:gd name="connsiteX96" fmla="*/ 873312 w 1487243"/>
              <a:gd name="connsiteY96" fmla="*/ 1097717 h 1876552"/>
              <a:gd name="connsiteX97" fmla="*/ 837661 w 1487243"/>
              <a:gd name="connsiteY97" fmla="*/ 1123744 h 1876552"/>
              <a:gd name="connsiteX98" fmla="*/ 832194 w 1487243"/>
              <a:gd name="connsiteY98" fmla="*/ 1127244 h 1876552"/>
              <a:gd name="connsiteX99" fmla="*/ 819946 w 1487243"/>
              <a:gd name="connsiteY99" fmla="*/ 1133586 h 1876552"/>
              <a:gd name="connsiteX100" fmla="*/ 805729 w 1487243"/>
              <a:gd name="connsiteY100" fmla="*/ 1144084 h 1876552"/>
              <a:gd name="connsiteX101" fmla="*/ 756082 w 1487243"/>
              <a:gd name="connsiteY101" fmla="*/ 1176016 h 1876552"/>
              <a:gd name="connsiteX102" fmla="*/ 744490 w 1487243"/>
              <a:gd name="connsiteY102" fmla="*/ 1177547 h 1876552"/>
              <a:gd name="connsiteX103" fmla="*/ 719119 w 1487243"/>
              <a:gd name="connsiteY103" fmla="*/ 1164425 h 1876552"/>
              <a:gd name="connsiteX104" fmla="*/ 707746 w 1487243"/>
              <a:gd name="connsiteY104" fmla="*/ 1145615 h 1876552"/>
              <a:gd name="connsiteX105" fmla="*/ 707746 w 1487243"/>
              <a:gd name="connsiteY105" fmla="*/ 1134898 h 1876552"/>
              <a:gd name="connsiteX106" fmla="*/ 704028 w 1487243"/>
              <a:gd name="connsiteY106" fmla="*/ 1118714 h 1876552"/>
              <a:gd name="connsiteX107" fmla="*/ 696155 w 1487243"/>
              <a:gd name="connsiteY107" fmla="*/ 1111059 h 1876552"/>
              <a:gd name="connsiteX108" fmla="*/ 695061 w 1487243"/>
              <a:gd name="connsiteY108" fmla="*/ 1098155 h 1876552"/>
              <a:gd name="connsiteX109" fmla="*/ 695061 w 1487243"/>
              <a:gd name="connsiteY109" fmla="*/ 1093781 h 1876552"/>
              <a:gd name="connsiteX110" fmla="*/ 688937 w 1487243"/>
              <a:gd name="connsiteY110" fmla="*/ 1091156 h 1876552"/>
              <a:gd name="connsiteX111" fmla="*/ 676470 w 1487243"/>
              <a:gd name="connsiteY111" fmla="*/ 1099248 h 1876552"/>
              <a:gd name="connsiteX112" fmla="*/ 645851 w 1487243"/>
              <a:gd name="connsiteY112" fmla="*/ 1166612 h 1876552"/>
              <a:gd name="connsiteX113" fmla="*/ 655474 w 1487243"/>
              <a:gd name="connsiteY113" fmla="*/ 1239662 h 1876552"/>
              <a:gd name="connsiteX114" fmla="*/ 691124 w 1487243"/>
              <a:gd name="connsiteY114" fmla="*/ 1268750 h 1876552"/>
              <a:gd name="connsiteX115" fmla="*/ 740334 w 1487243"/>
              <a:gd name="connsiteY115" fmla="*/ 1302651 h 1876552"/>
              <a:gd name="connsiteX116" fmla="*/ 768767 w 1487243"/>
              <a:gd name="connsiteY116" fmla="*/ 1344206 h 1876552"/>
              <a:gd name="connsiteX117" fmla="*/ 775328 w 1487243"/>
              <a:gd name="connsiteY117" fmla="*/ 1382262 h 1876552"/>
              <a:gd name="connsiteX118" fmla="*/ 845973 w 1487243"/>
              <a:gd name="connsiteY118" fmla="*/ 1489650 h 1876552"/>
              <a:gd name="connsiteX119" fmla="*/ 906556 w 1487243"/>
              <a:gd name="connsiteY119" fmla="*/ 1546078 h 1876552"/>
              <a:gd name="connsiteX120" fmla="*/ 1006289 w 1487243"/>
              <a:gd name="connsiteY120" fmla="*/ 1614535 h 1876552"/>
              <a:gd name="connsiteX121" fmla="*/ 1051125 w 1487243"/>
              <a:gd name="connsiteY121" fmla="*/ 1623721 h 1876552"/>
              <a:gd name="connsiteX122" fmla="*/ 1133579 w 1487243"/>
              <a:gd name="connsiteY122" fmla="*/ 1636187 h 1876552"/>
              <a:gd name="connsiteX123" fmla="*/ 1244466 w 1487243"/>
              <a:gd name="connsiteY123" fmla="*/ 1684741 h 1876552"/>
              <a:gd name="connsiteX124" fmla="*/ 1363008 w 1487243"/>
              <a:gd name="connsiteY124" fmla="*/ 1766540 h 1876552"/>
              <a:gd name="connsiteX125" fmla="*/ 1396472 w 1487243"/>
              <a:gd name="connsiteY125" fmla="*/ 1781194 h 1876552"/>
              <a:gd name="connsiteX126" fmla="*/ 1401502 w 1487243"/>
              <a:gd name="connsiteY126" fmla="*/ 1782506 h 1876552"/>
              <a:gd name="connsiteX127" fmla="*/ 1465585 w 1487243"/>
              <a:gd name="connsiteY127" fmla="*/ 1806345 h 1876552"/>
              <a:gd name="connsiteX128" fmla="*/ 1489206 w 1487243"/>
              <a:gd name="connsiteY128" fmla="*/ 1819906 h 1876552"/>
              <a:gd name="connsiteX129" fmla="*/ 1489206 w 1487243"/>
              <a:gd name="connsiteY129" fmla="*/ 1831716 h 1876552"/>
              <a:gd name="connsiteX130" fmla="*/ 1483956 w 1487243"/>
              <a:gd name="connsiteY130" fmla="*/ 1842870 h 1876552"/>
              <a:gd name="connsiteX131" fmla="*/ 1454868 w 1487243"/>
              <a:gd name="connsiteY131" fmla="*/ 1859711 h 1876552"/>
              <a:gd name="connsiteX132" fmla="*/ 1389035 w 1487243"/>
              <a:gd name="connsiteY132" fmla="*/ 1857524 h 1876552"/>
              <a:gd name="connsiteX133" fmla="*/ 1333264 w 1487243"/>
              <a:gd name="connsiteY133" fmla="*/ 1850088 h 1876552"/>
              <a:gd name="connsiteX134" fmla="*/ 1326921 w 1487243"/>
              <a:gd name="connsiteY134" fmla="*/ 1841121 h 1876552"/>
              <a:gd name="connsiteX135" fmla="*/ 1322109 w 1487243"/>
              <a:gd name="connsiteY135" fmla="*/ 1827123 h 1876552"/>
              <a:gd name="connsiteX136" fmla="*/ 1302863 w 1487243"/>
              <a:gd name="connsiteY136" fmla="*/ 1804814 h 1876552"/>
              <a:gd name="connsiteX137" fmla="*/ 1228719 w 1487243"/>
              <a:gd name="connsiteY137" fmla="*/ 1785130 h 1876552"/>
              <a:gd name="connsiteX138" fmla="*/ 1151295 w 1487243"/>
              <a:gd name="connsiteY138" fmla="*/ 1761291 h 1876552"/>
              <a:gd name="connsiteX139" fmla="*/ 960140 w 1487243"/>
              <a:gd name="connsiteY139" fmla="*/ 1716017 h 1876552"/>
              <a:gd name="connsiteX140" fmla="*/ 910493 w 1487243"/>
              <a:gd name="connsiteY140" fmla="*/ 1697208 h 1876552"/>
              <a:gd name="connsiteX141" fmla="*/ 883154 w 1487243"/>
              <a:gd name="connsiteY141" fmla="*/ 1680586 h 1876552"/>
              <a:gd name="connsiteX142" fmla="*/ 854065 w 1487243"/>
              <a:gd name="connsiteY142" fmla="*/ 1666807 h 1876552"/>
              <a:gd name="connsiteX143" fmla="*/ 724150 w 1487243"/>
              <a:gd name="connsiteY143" fmla="*/ 1587852 h 1876552"/>
              <a:gd name="connsiteX144" fmla="*/ 668597 w 1487243"/>
              <a:gd name="connsiteY144" fmla="*/ 1546296 h 1876552"/>
              <a:gd name="connsiteX145" fmla="*/ 624198 w 1487243"/>
              <a:gd name="connsiteY145" fmla="*/ 1510646 h 1876552"/>
              <a:gd name="connsiteX146" fmla="*/ 600796 w 1487243"/>
              <a:gd name="connsiteY146" fmla="*/ 1483745 h 1876552"/>
              <a:gd name="connsiteX147" fmla="*/ 499095 w 1487243"/>
              <a:gd name="connsiteY147" fmla="*/ 1476090 h 1876552"/>
              <a:gd name="connsiteX148" fmla="*/ 388645 w 1487243"/>
              <a:gd name="connsiteY148" fmla="*/ 1460780 h 1876552"/>
              <a:gd name="connsiteX149" fmla="*/ 309252 w 1487243"/>
              <a:gd name="connsiteY149" fmla="*/ 1441314 h 1876552"/>
              <a:gd name="connsiteX150" fmla="*/ 218706 w 1487243"/>
              <a:gd name="connsiteY150" fmla="*/ 1439783 h 1876552"/>
              <a:gd name="connsiteX151" fmla="*/ 209957 w 1487243"/>
              <a:gd name="connsiteY151" fmla="*/ 1468653 h 1876552"/>
              <a:gd name="connsiteX152" fmla="*/ 218706 w 1487243"/>
              <a:gd name="connsiteY152" fmla="*/ 1498180 h 1876552"/>
              <a:gd name="connsiteX153" fmla="*/ 224829 w 1487243"/>
              <a:gd name="connsiteY153" fmla="*/ 1649310 h 1876552"/>
              <a:gd name="connsiteX154" fmla="*/ 209957 w 1487243"/>
              <a:gd name="connsiteY154" fmla="*/ 1741606 h 1876552"/>
              <a:gd name="connsiteX155" fmla="*/ 218706 w 1487243"/>
              <a:gd name="connsiteY155" fmla="*/ 1840027 h 1876552"/>
              <a:gd name="connsiteX156" fmla="*/ 200334 w 1487243"/>
              <a:gd name="connsiteY156" fmla="*/ 1878739 h 1876552"/>
              <a:gd name="connsiteX157" fmla="*/ 39361 w 1487243"/>
              <a:gd name="connsiteY157" fmla="*/ 1878739 h 1876552"/>
              <a:gd name="connsiteX158" fmla="*/ 1305 w 1487243"/>
              <a:gd name="connsiteY158" fmla="*/ 1861680 h 1876552"/>
              <a:gd name="connsiteX159" fmla="*/ 1962 w 1487243"/>
              <a:gd name="connsiteY159" fmla="*/ 1846370 h 187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</a:cxnLst>
            <a:rect l="l" t="t" r="r" b="b"/>
            <a:pathLst>
              <a:path w="1487243" h="1876552">
                <a:moveTo>
                  <a:pt x="1962" y="1846370"/>
                </a:moveTo>
                <a:cubicBezTo>
                  <a:pt x="5680" y="1841121"/>
                  <a:pt x="10929" y="1840027"/>
                  <a:pt x="16834" y="1840902"/>
                </a:cubicBezTo>
                <a:cubicBezTo>
                  <a:pt x="38705" y="1843745"/>
                  <a:pt x="59264" y="1834559"/>
                  <a:pt x="80479" y="1830185"/>
                </a:cubicBezTo>
                <a:cubicBezTo>
                  <a:pt x="104538" y="1825155"/>
                  <a:pt x="125534" y="1810938"/>
                  <a:pt x="127721" y="1782287"/>
                </a:cubicBezTo>
                <a:cubicBezTo>
                  <a:pt x="131877" y="1731108"/>
                  <a:pt x="129033" y="1680586"/>
                  <a:pt x="121597" y="1630063"/>
                </a:cubicBezTo>
                <a:cubicBezTo>
                  <a:pt x="115911" y="1591570"/>
                  <a:pt x="112849" y="1552639"/>
                  <a:pt x="108912" y="1513927"/>
                </a:cubicBezTo>
                <a:cubicBezTo>
                  <a:pt x="108256" y="1506928"/>
                  <a:pt x="105194" y="1499711"/>
                  <a:pt x="105194" y="1492712"/>
                </a:cubicBezTo>
                <a:cubicBezTo>
                  <a:pt x="105194" y="1487463"/>
                  <a:pt x="105850" y="1481776"/>
                  <a:pt x="104538" y="1476746"/>
                </a:cubicBezTo>
                <a:cubicBezTo>
                  <a:pt x="97758" y="1449844"/>
                  <a:pt x="101913" y="1421849"/>
                  <a:pt x="97320" y="1394729"/>
                </a:cubicBezTo>
                <a:cubicBezTo>
                  <a:pt x="96883" y="1391667"/>
                  <a:pt x="97320" y="1388386"/>
                  <a:pt x="97101" y="1385324"/>
                </a:cubicBezTo>
                <a:cubicBezTo>
                  <a:pt x="95570" y="1363890"/>
                  <a:pt x="100382" y="1349893"/>
                  <a:pt x="120722" y="1341800"/>
                </a:cubicBezTo>
                <a:cubicBezTo>
                  <a:pt x="157903" y="1327147"/>
                  <a:pt x="194866" y="1314899"/>
                  <a:pt x="235546" y="1312712"/>
                </a:cubicBezTo>
                <a:cubicBezTo>
                  <a:pt x="278195" y="1310524"/>
                  <a:pt x="320407" y="1303963"/>
                  <a:pt x="363274" y="1306588"/>
                </a:cubicBezTo>
                <a:cubicBezTo>
                  <a:pt x="380553" y="1307681"/>
                  <a:pt x="397831" y="1307900"/>
                  <a:pt x="415109" y="1308119"/>
                </a:cubicBezTo>
                <a:cubicBezTo>
                  <a:pt x="422545" y="1308119"/>
                  <a:pt x="430200" y="1307681"/>
                  <a:pt x="437637" y="1306806"/>
                </a:cubicBezTo>
                <a:cubicBezTo>
                  <a:pt x="449666" y="1305494"/>
                  <a:pt x="451634" y="1303744"/>
                  <a:pt x="452728" y="1291496"/>
                </a:cubicBezTo>
                <a:cubicBezTo>
                  <a:pt x="455790" y="1258908"/>
                  <a:pt x="457539" y="1226320"/>
                  <a:pt x="461914" y="1193951"/>
                </a:cubicBezTo>
                <a:cubicBezTo>
                  <a:pt x="466507" y="1160925"/>
                  <a:pt x="465632" y="1127681"/>
                  <a:pt x="465194" y="1094655"/>
                </a:cubicBezTo>
                <a:cubicBezTo>
                  <a:pt x="464976" y="1079564"/>
                  <a:pt x="467163" y="1065567"/>
                  <a:pt x="474162" y="1052225"/>
                </a:cubicBezTo>
                <a:cubicBezTo>
                  <a:pt x="484222" y="1033197"/>
                  <a:pt x="491659" y="1002359"/>
                  <a:pt x="486409" y="981362"/>
                </a:cubicBezTo>
                <a:cubicBezTo>
                  <a:pt x="478536" y="950524"/>
                  <a:pt x="462789" y="898252"/>
                  <a:pt x="480942" y="873100"/>
                </a:cubicBezTo>
                <a:cubicBezTo>
                  <a:pt x="495595" y="852760"/>
                  <a:pt x="519435" y="853416"/>
                  <a:pt x="552023" y="837012"/>
                </a:cubicBezTo>
                <a:cubicBezTo>
                  <a:pt x="560990" y="829357"/>
                  <a:pt x="569520" y="828264"/>
                  <a:pt x="580893" y="817109"/>
                </a:cubicBezTo>
                <a:cubicBezTo>
                  <a:pt x="586798" y="811423"/>
                  <a:pt x="590298" y="804861"/>
                  <a:pt x="588986" y="796988"/>
                </a:cubicBezTo>
                <a:cubicBezTo>
                  <a:pt x="587017" y="784084"/>
                  <a:pt x="585924" y="770524"/>
                  <a:pt x="581331" y="758494"/>
                </a:cubicBezTo>
                <a:cubicBezTo>
                  <a:pt x="564490" y="714533"/>
                  <a:pt x="555523" y="669260"/>
                  <a:pt x="552242" y="622455"/>
                </a:cubicBezTo>
                <a:cubicBezTo>
                  <a:pt x="550492" y="597960"/>
                  <a:pt x="545680" y="573683"/>
                  <a:pt x="543056" y="549187"/>
                </a:cubicBezTo>
                <a:cubicBezTo>
                  <a:pt x="541525" y="534096"/>
                  <a:pt x="541525" y="519004"/>
                  <a:pt x="540650" y="503913"/>
                </a:cubicBezTo>
                <a:cubicBezTo>
                  <a:pt x="540431" y="500851"/>
                  <a:pt x="540431" y="497352"/>
                  <a:pt x="539119" y="494509"/>
                </a:cubicBezTo>
                <a:cubicBezTo>
                  <a:pt x="531464" y="479417"/>
                  <a:pt x="535182" y="457546"/>
                  <a:pt x="536713" y="441799"/>
                </a:cubicBezTo>
                <a:cubicBezTo>
                  <a:pt x="539119" y="418178"/>
                  <a:pt x="538463" y="400681"/>
                  <a:pt x="541525" y="377279"/>
                </a:cubicBezTo>
                <a:cubicBezTo>
                  <a:pt x="546118" y="343597"/>
                  <a:pt x="552898" y="309915"/>
                  <a:pt x="558803" y="276452"/>
                </a:cubicBezTo>
                <a:cubicBezTo>
                  <a:pt x="561865" y="258737"/>
                  <a:pt x="563396" y="240365"/>
                  <a:pt x="568427" y="223305"/>
                </a:cubicBezTo>
                <a:cubicBezTo>
                  <a:pt x="574113" y="203840"/>
                  <a:pt x="574769" y="184593"/>
                  <a:pt x="574113" y="164690"/>
                </a:cubicBezTo>
                <a:cubicBezTo>
                  <a:pt x="573457" y="143475"/>
                  <a:pt x="576738" y="122479"/>
                  <a:pt x="581768" y="101701"/>
                </a:cubicBezTo>
                <a:cubicBezTo>
                  <a:pt x="583736" y="93828"/>
                  <a:pt x="581987" y="85298"/>
                  <a:pt x="582424" y="76987"/>
                </a:cubicBezTo>
                <a:cubicBezTo>
                  <a:pt x="582862" y="63208"/>
                  <a:pt x="583518" y="49429"/>
                  <a:pt x="584393" y="35650"/>
                </a:cubicBezTo>
                <a:cubicBezTo>
                  <a:pt x="584611" y="33463"/>
                  <a:pt x="585267" y="31276"/>
                  <a:pt x="586361" y="29307"/>
                </a:cubicBezTo>
                <a:cubicBezTo>
                  <a:pt x="589423" y="23840"/>
                  <a:pt x="594453" y="20996"/>
                  <a:pt x="600359" y="22309"/>
                </a:cubicBezTo>
                <a:cubicBezTo>
                  <a:pt x="606483" y="23621"/>
                  <a:pt x="606701" y="29089"/>
                  <a:pt x="606701" y="33900"/>
                </a:cubicBezTo>
                <a:cubicBezTo>
                  <a:pt x="606701" y="36306"/>
                  <a:pt x="605826" y="38712"/>
                  <a:pt x="605608" y="41118"/>
                </a:cubicBezTo>
                <a:cubicBezTo>
                  <a:pt x="605170" y="53366"/>
                  <a:pt x="604733" y="65832"/>
                  <a:pt x="604733" y="78080"/>
                </a:cubicBezTo>
                <a:cubicBezTo>
                  <a:pt x="604733" y="80486"/>
                  <a:pt x="607795" y="82892"/>
                  <a:pt x="609545" y="85079"/>
                </a:cubicBezTo>
                <a:cubicBezTo>
                  <a:pt x="611294" y="82892"/>
                  <a:pt x="614356" y="80705"/>
                  <a:pt x="614794" y="78299"/>
                </a:cubicBezTo>
                <a:cubicBezTo>
                  <a:pt x="619605" y="55990"/>
                  <a:pt x="628354" y="35213"/>
                  <a:pt x="638414" y="14654"/>
                </a:cubicBezTo>
                <a:cubicBezTo>
                  <a:pt x="644320" y="2625"/>
                  <a:pt x="644757" y="3281"/>
                  <a:pt x="657880" y="5249"/>
                </a:cubicBezTo>
                <a:cubicBezTo>
                  <a:pt x="662692" y="6124"/>
                  <a:pt x="668378" y="1968"/>
                  <a:pt x="673627" y="0"/>
                </a:cubicBezTo>
                <a:cubicBezTo>
                  <a:pt x="675596" y="0"/>
                  <a:pt x="677564" y="0"/>
                  <a:pt x="679532" y="0"/>
                </a:cubicBezTo>
                <a:cubicBezTo>
                  <a:pt x="681938" y="3499"/>
                  <a:pt x="685000" y="6780"/>
                  <a:pt x="686969" y="10717"/>
                </a:cubicBezTo>
                <a:cubicBezTo>
                  <a:pt x="688937" y="14654"/>
                  <a:pt x="691343" y="16403"/>
                  <a:pt x="695936" y="16403"/>
                </a:cubicBezTo>
                <a:cubicBezTo>
                  <a:pt x="705778" y="16403"/>
                  <a:pt x="709277" y="19684"/>
                  <a:pt x="709059" y="29526"/>
                </a:cubicBezTo>
                <a:cubicBezTo>
                  <a:pt x="709059" y="34119"/>
                  <a:pt x="708184" y="38712"/>
                  <a:pt x="706653" y="43086"/>
                </a:cubicBezTo>
                <a:cubicBezTo>
                  <a:pt x="700966" y="61021"/>
                  <a:pt x="693093" y="77862"/>
                  <a:pt x="683032" y="94046"/>
                </a:cubicBezTo>
                <a:cubicBezTo>
                  <a:pt x="676689" y="104326"/>
                  <a:pt x="673627" y="116792"/>
                  <a:pt x="670128" y="128822"/>
                </a:cubicBezTo>
                <a:cubicBezTo>
                  <a:pt x="669253" y="131665"/>
                  <a:pt x="671659" y="136695"/>
                  <a:pt x="674283" y="138882"/>
                </a:cubicBezTo>
                <a:cubicBezTo>
                  <a:pt x="676252" y="140632"/>
                  <a:pt x="681282" y="140413"/>
                  <a:pt x="684125" y="139101"/>
                </a:cubicBezTo>
                <a:cubicBezTo>
                  <a:pt x="691124" y="136258"/>
                  <a:pt x="697467" y="131446"/>
                  <a:pt x="704466" y="129259"/>
                </a:cubicBezTo>
                <a:cubicBezTo>
                  <a:pt x="712339" y="126853"/>
                  <a:pt x="720869" y="125760"/>
                  <a:pt x="729180" y="125103"/>
                </a:cubicBezTo>
                <a:cubicBezTo>
                  <a:pt x="734429" y="124666"/>
                  <a:pt x="738585" y="127728"/>
                  <a:pt x="739460" y="133415"/>
                </a:cubicBezTo>
                <a:cubicBezTo>
                  <a:pt x="740334" y="139101"/>
                  <a:pt x="735741" y="140413"/>
                  <a:pt x="731805" y="142600"/>
                </a:cubicBezTo>
                <a:cubicBezTo>
                  <a:pt x="721088" y="148724"/>
                  <a:pt x="710371" y="155067"/>
                  <a:pt x="700091" y="162066"/>
                </a:cubicBezTo>
                <a:cubicBezTo>
                  <a:pt x="686094" y="171689"/>
                  <a:pt x="672971" y="182625"/>
                  <a:pt x="658536" y="191811"/>
                </a:cubicBezTo>
                <a:cubicBezTo>
                  <a:pt x="643664" y="201215"/>
                  <a:pt x="634696" y="213463"/>
                  <a:pt x="633384" y="231398"/>
                </a:cubicBezTo>
                <a:cubicBezTo>
                  <a:pt x="631197" y="264423"/>
                  <a:pt x="623980" y="297230"/>
                  <a:pt x="626823" y="330474"/>
                </a:cubicBezTo>
                <a:cubicBezTo>
                  <a:pt x="628791" y="354095"/>
                  <a:pt x="624854" y="385371"/>
                  <a:pt x="627041" y="408992"/>
                </a:cubicBezTo>
                <a:cubicBezTo>
                  <a:pt x="629885" y="440487"/>
                  <a:pt x="629447" y="448798"/>
                  <a:pt x="623761" y="480074"/>
                </a:cubicBezTo>
                <a:cubicBezTo>
                  <a:pt x="618730" y="508069"/>
                  <a:pt x="629885" y="550499"/>
                  <a:pt x="634478" y="578057"/>
                </a:cubicBezTo>
                <a:cubicBezTo>
                  <a:pt x="636446" y="589430"/>
                  <a:pt x="641258" y="614363"/>
                  <a:pt x="643007" y="625517"/>
                </a:cubicBezTo>
                <a:cubicBezTo>
                  <a:pt x="646726" y="648482"/>
                  <a:pt x="654599" y="654606"/>
                  <a:pt x="667722" y="673415"/>
                </a:cubicBezTo>
                <a:cubicBezTo>
                  <a:pt x="672971" y="681070"/>
                  <a:pt x="680845" y="679758"/>
                  <a:pt x="683251" y="670353"/>
                </a:cubicBezTo>
                <a:cubicBezTo>
                  <a:pt x="686750" y="657449"/>
                  <a:pt x="689375" y="644327"/>
                  <a:pt x="690687" y="631204"/>
                </a:cubicBezTo>
                <a:cubicBezTo>
                  <a:pt x="691999" y="617644"/>
                  <a:pt x="694624" y="614144"/>
                  <a:pt x="708184" y="615894"/>
                </a:cubicBezTo>
                <a:cubicBezTo>
                  <a:pt x="714308" y="616769"/>
                  <a:pt x="719338" y="615457"/>
                  <a:pt x="724587" y="611738"/>
                </a:cubicBezTo>
                <a:cubicBezTo>
                  <a:pt x="727430" y="609770"/>
                  <a:pt x="732680" y="609333"/>
                  <a:pt x="735960" y="610645"/>
                </a:cubicBezTo>
                <a:cubicBezTo>
                  <a:pt x="740991" y="612613"/>
                  <a:pt x="743834" y="611957"/>
                  <a:pt x="746021" y="607146"/>
                </a:cubicBezTo>
                <a:cubicBezTo>
                  <a:pt x="749302" y="599928"/>
                  <a:pt x="754988" y="598397"/>
                  <a:pt x="761768" y="600584"/>
                </a:cubicBezTo>
                <a:cubicBezTo>
                  <a:pt x="768548" y="602771"/>
                  <a:pt x="772923" y="600365"/>
                  <a:pt x="776422" y="594679"/>
                </a:cubicBezTo>
                <a:cubicBezTo>
                  <a:pt x="783421" y="583962"/>
                  <a:pt x="785608" y="584399"/>
                  <a:pt x="795669" y="592273"/>
                </a:cubicBezTo>
                <a:cubicBezTo>
                  <a:pt x="804636" y="599272"/>
                  <a:pt x="814259" y="605396"/>
                  <a:pt x="824101" y="611520"/>
                </a:cubicBezTo>
                <a:cubicBezTo>
                  <a:pt x="826507" y="613051"/>
                  <a:pt x="830225" y="612613"/>
                  <a:pt x="833287" y="613269"/>
                </a:cubicBezTo>
                <a:cubicBezTo>
                  <a:pt x="841161" y="614800"/>
                  <a:pt x="849253" y="615238"/>
                  <a:pt x="856471" y="618081"/>
                </a:cubicBezTo>
                <a:cubicBezTo>
                  <a:pt x="866969" y="622018"/>
                  <a:pt x="876592" y="627704"/>
                  <a:pt x="886653" y="632954"/>
                </a:cubicBezTo>
                <a:cubicBezTo>
                  <a:pt x="897370" y="638421"/>
                  <a:pt x="908524" y="642358"/>
                  <a:pt x="920991" y="640390"/>
                </a:cubicBezTo>
                <a:cubicBezTo>
                  <a:pt x="924272" y="639952"/>
                  <a:pt x="927771" y="640609"/>
                  <a:pt x="931052" y="641483"/>
                </a:cubicBezTo>
                <a:cubicBezTo>
                  <a:pt x="935863" y="642796"/>
                  <a:pt x="938269" y="646076"/>
                  <a:pt x="936519" y="650888"/>
                </a:cubicBezTo>
                <a:cubicBezTo>
                  <a:pt x="933676" y="657887"/>
                  <a:pt x="935426" y="664229"/>
                  <a:pt x="938269" y="670572"/>
                </a:cubicBezTo>
                <a:cubicBezTo>
                  <a:pt x="951611" y="699880"/>
                  <a:pt x="957078" y="730499"/>
                  <a:pt x="954016" y="762431"/>
                </a:cubicBezTo>
                <a:cubicBezTo>
                  <a:pt x="953142" y="770742"/>
                  <a:pt x="950298" y="779053"/>
                  <a:pt x="948767" y="787364"/>
                </a:cubicBezTo>
                <a:cubicBezTo>
                  <a:pt x="942643" y="820390"/>
                  <a:pt x="936957" y="853634"/>
                  <a:pt x="930833" y="886660"/>
                </a:cubicBezTo>
                <a:cubicBezTo>
                  <a:pt x="929302" y="894971"/>
                  <a:pt x="931270" y="902845"/>
                  <a:pt x="932583" y="910937"/>
                </a:cubicBezTo>
                <a:cubicBezTo>
                  <a:pt x="934551" y="922966"/>
                  <a:pt x="933676" y="935433"/>
                  <a:pt x="932801" y="947681"/>
                </a:cubicBezTo>
                <a:cubicBezTo>
                  <a:pt x="932364" y="951836"/>
                  <a:pt x="927552" y="955554"/>
                  <a:pt x="925365" y="959929"/>
                </a:cubicBezTo>
                <a:cubicBezTo>
                  <a:pt x="921866" y="966271"/>
                  <a:pt x="917273" y="972614"/>
                  <a:pt x="916179" y="979394"/>
                </a:cubicBezTo>
                <a:cubicBezTo>
                  <a:pt x="913555" y="997766"/>
                  <a:pt x="907649" y="1014825"/>
                  <a:pt x="900651" y="1031666"/>
                </a:cubicBezTo>
                <a:cubicBezTo>
                  <a:pt x="895401" y="1044133"/>
                  <a:pt x="891902" y="1056381"/>
                  <a:pt x="896933" y="1069941"/>
                </a:cubicBezTo>
                <a:cubicBezTo>
                  <a:pt x="898901" y="1075409"/>
                  <a:pt x="895839" y="1079564"/>
                  <a:pt x="891246" y="1082845"/>
                </a:cubicBezTo>
                <a:cubicBezTo>
                  <a:pt x="884903" y="1087438"/>
                  <a:pt x="878561" y="1092031"/>
                  <a:pt x="873312" y="1097717"/>
                </a:cubicBezTo>
                <a:cubicBezTo>
                  <a:pt x="862813" y="1108434"/>
                  <a:pt x="852096" y="1118495"/>
                  <a:pt x="837661" y="1123744"/>
                </a:cubicBezTo>
                <a:cubicBezTo>
                  <a:pt x="835693" y="1124400"/>
                  <a:pt x="833506" y="1125713"/>
                  <a:pt x="832194" y="1127244"/>
                </a:cubicBezTo>
                <a:cubicBezTo>
                  <a:pt x="828913" y="1131180"/>
                  <a:pt x="824539" y="1132055"/>
                  <a:pt x="819946" y="1133586"/>
                </a:cubicBezTo>
                <a:cubicBezTo>
                  <a:pt x="814478" y="1135336"/>
                  <a:pt x="809666" y="1139929"/>
                  <a:pt x="805729" y="1144084"/>
                </a:cubicBezTo>
                <a:cubicBezTo>
                  <a:pt x="791732" y="1158738"/>
                  <a:pt x="776422" y="1171205"/>
                  <a:pt x="756082" y="1176016"/>
                </a:cubicBezTo>
                <a:cubicBezTo>
                  <a:pt x="752364" y="1176891"/>
                  <a:pt x="748427" y="1177110"/>
                  <a:pt x="744490" y="1177547"/>
                </a:cubicBezTo>
                <a:cubicBezTo>
                  <a:pt x="733117" y="1178860"/>
                  <a:pt x="724587" y="1174267"/>
                  <a:pt x="719119" y="1164425"/>
                </a:cubicBezTo>
                <a:cubicBezTo>
                  <a:pt x="715620" y="1158082"/>
                  <a:pt x="710808" y="1152177"/>
                  <a:pt x="707746" y="1145615"/>
                </a:cubicBezTo>
                <a:cubicBezTo>
                  <a:pt x="706434" y="1142553"/>
                  <a:pt x="706653" y="1137960"/>
                  <a:pt x="707746" y="1134898"/>
                </a:cubicBezTo>
                <a:cubicBezTo>
                  <a:pt x="710371" y="1128337"/>
                  <a:pt x="709496" y="1123088"/>
                  <a:pt x="704028" y="1118714"/>
                </a:cubicBezTo>
                <a:cubicBezTo>
                  <a:pt x="701185" y="1116308"/>
                  <a:pt x="698560" y="1113902"/>
                  <a:pt x="696155" y="1111059"/>
                </a:cubicBezTo>
                <a:cubicBezTo>
                  <a:pt x="692436" y="1107122"/>
                  <a:pt x="687843" y="1103185"/>
                  <a:pt x="695061" y="1098155"/>
                </a:cubicBezTo>
                <a:cubicBezTo>
                  <a:pt x="695936" y="1097499"/>
                  <a:pt x="695936" y="1094437"/>
                  <a:pt x="695061" y="1093781"/>
                </a:cubicBezTo>
                <a:cubicBezTo>
                  <a:pt x="693311" y="1092250"/>
                  <a:pt x="690468" y="1090500"/>
                  <a:pt x="688937" y="1091156"/>
                </a:cubicBezTo>
                <a:cubicBezTo>
                  <a:pt x="684344" y="1093343"/>
                  <a:pt x="678876" y="1095312"/>
                  <a:pt x="676470" y="1099248"/>
                </a:cubicBezTo>
                <a:cubicBezTo>
                  <a:pt x="663129" y="1120245"/>
                  <a:pt x="649131" y="1141241"/>
                  <a:pt x="645851" y="1166612"/>
                </a:cubicBezTo>
                <a:cubicBezTo>
                  <a:pt x="641695" y="1198544"/>
                  <a:pt x="639727" y="1211666"/>
                  <a:pt x="655474" y="1239662"/>
                </a:cubicBezTo>
                <a:cubicBezTo>
                  <a:pt x="661598" y="1250597"/>
                  <a:pt x="680189" y="1262408"/>
                  <a:pt x="691124" y="1268750"/>
                </a:cubicBezTo>
                <a:cubicBezTo>
                  <a:pt x="709715" y="1279467"/>
                  <a:pt x="723712" y="1289528"/>
                  <a:pt x="740334" y="1302651"/>
                </a:cubicBezTo>
                <a:cubicBezTo>
                  <a:pt x="748208" y="1308775"/>
                  <a:pt x="764612" y="1334583"/>
                  <a:pt x="768767" y="1344206"/>
                </a:cubicBezTo>
                <a:cubicBezTo>
                  <a:pt x="774454" y="1357110"/>
                  <a:pt x="771392" y="1368702"/>
                  <a:pt x="775328" y="1382262"/>
                </a:cubicBezTo>
                <a:cubicBezTo>
                  <a:pt x="803761" y="1475652"/>
                  <a:pt x="807479" y="1465810"/>
                  <a:pt x="845973" y="1489650"/>
                </a:cubicBezTo>
                <a:cubicBezTo>
                  <a:pt x="869593" y="1504960"/>
                  <a:pt x="889496" y="1523550"/>
                  <a:pt x="906556" y="1546078"/>
                </a:cubicBezTo>
                <a:cubicBezTo>
                  <a:pt x="930395" y="1577572"/>
                  <a:pt x="970857" y="1598131"/>
                  <a:pt x="1006289" y="1614535"/>
                </a:cubicBezTo>
                <a:cubicBezTo>
                  <a:pt x="1019849" y="1620877"/>
                  <a:pt x="1036034" y="1621096"/>
                  <a:pt x="1051125" y="1623721"/>
                </a:cubicBezTo>
                <a:cubicBezTo>
                  <a:pt x="1078464" y="1628095"/>
                  <a:pt x="1106240" y="1631594"/>
                  <a:pt x="1133579" y="1636187"/>
                </a:cubicBezTo>
                <a:cubicBezTo>
                  <a:pt x="1174479" y="1643186"/>
                  <a:pt x="1210785" y="1661558"/>
                  <a:pt x="1244466" y="1684741"/>
                </a:cubicBezTo>
                <a:cubicBezTo>
                  <a:pt x="1284053" y="1711862"/>
                  <a:pt x="1323422" y="1739419"/>
                  <a:pt x="1363008" y="1766540"/>
                </a:cubicBezTo>
                <a:cubicBezTo>
                  <a:pt x="1373069" y="1773539"/>
                  <a:pt x="1382911" y="1781412"/>
                  <a:pt x="1396472" y="1781194"/>
                </a:cubicBezTo>
                <a:cubicBezTo>
                  <a:pt x="1398221" y="1781194"/>
                  <a:pt x="1399971" y="1781631"/>
                  <a:pt x="1401502" y="1782506"/>
                </a:cubicBezTo>
                <a:cubicBezTo>
                  <a:pt x="1421405" y="1794754"/>
                  <a:pt x="1444588" y="1797597"/>
                  <a:pt x="1465585" y="1806345"/>
                </a:cubicBezTo>
                <a:cubicBezTo>
                  <a:pt x="1473896" y="1809845"/>
                  <a:pt x="1481332" y="1815313"/>
                  <a:pt x="1489206" y="1819906"/>
                </a:cubicBezTo>
                <a:cubicBezTo>
                  <a:pt x="1489206" y="1823842"/>
                  <a:pt x="1489206" y="1827779"/>
                  <a:pt x="1489206" y="1831716"/>
                </a:cubicBezTo>
                <a:cubicBezTo>
                  <a:pt x="1487456" y="1835434"/>
                  <a:pt x="1485706" y="1839152"/>
                  <a:pt x="1483956" y="1842870"/>
                </a:cubicBezTo>
                <a:cubicBezTo>
                  <a:pt x="1478270" y="1855556"/>
                  <a:pt x="1469084" y="1860586"/>
                  <a:pt x="1454868" y="1859711"/>
                </a:cubicBezTo>
                <a:cubicBezTo>
                  <a:pt x="1432996" y="1858180"/>
                  <a:pt x="1410907" y="1859055"/>
                  <a:pt x="1389035" y="1857524"/>
                </a:cubicBezTo>
                <a:cubicBezTo>
                  <a:pt x="1370445" y="1856212"/>
                  <a:pt x="1351854" y="1852712"/>
                  <a:pt x="1333264" y="1850088"/>
                </a:cubicBezTo>
                <a:cubicBezTo>
                  <a:pt x="1328233" y="1849432"/>
                  <a:pt x="1324734" y="1846807"/>
                  <a:pt x="1326921" y="1841121"/>
                </a:cubicBezTo>
                <a:cubicBezTo>
                  <a:pt x="1329327" y="1834997"/>
                  <a:pt x="1326484" y="1830841"/>
                  <a:pt x="1322109" y="1827123"/>
                </a:cubicBezTo>
                <a:cubicBezTo>
                  <a:pt x="1308549" y="1815313"/>
                  <a:pt x="1320141" y="1809626"/>
                  <a:pt x="1302863" y="1804814"/>
                </a:cubicBezTo>
                <a:cubicBezTo>
                  <a:pt x="1288428" y="1800659"/>
                  <a:pt x="1243154" y="1791036"/>
                  <a:pt x="1228719" y="1785130"/>
                </a:cubicBezTo>
                <a:cubicBezTo>
                  <a:pt x="1202255" y="1773976"/>
                  <a:pt x="1177978" y="1772226"/>
                  <a:pt x="1151295" y="1761291"/>
                </a:cubicBezTo>
                <a:cubicBezTo>
                  <a:pt x="1089837" y="1736139"/>
                  <a:pt x="1026629" y="1719517"/>
                  <a:pt x="960140" y="1716017"/>
                </a:cubicBezTo>
                <a:cubicBezTo>
                  <a:pt x="941550" y="1715142"/>
                  <a:pt x="925146" y="1708800"/>
                  <a:pt x="910493" y="1697208"/>
                </a:cubicBezTo>
                <a:cubicBezTo>
                  <a:pt x="902182" y="1690647"/>
                  <a:pt x="892558" y="1685616"/>
                  <a:pt x="883154" y="1680586"/>
                </a:cubicBezTo>
                <a:cubicBezTo>
                  <a:pt x="873749" y="1675555"/>
                  <a:pt x="863251" y="1672275"/>
                  <a:pt x="854065" y="1666807"/>
                </a:cubicBezTo>
                <a:cubicBezTo>
                  <a:pt x="810541" y="1640780"/>
                  <a:pt x="767017" y="1614972"/>
                  <a:pt x="724150" y="1587852"/>
                </a:cubicBezTo>
                <a:cubicBezTo>
                  <a:pt x="704684" y="1575385"/>
                  <a:pt x="686969" y="1560513"/>
                  <a:pt x="668597" y="1546296"/>
                </a:cubicBezTo>
                <a:cubicBezTo>
                  <a:pt x="653506" y="1534705"/>
                  <a:pt x="639071" y="1522457"/>
                  <a:pt x="624198" y="1510646"/>
                </a:cubicBezTo>
                <a:cubicBezTo>
                  <a:pt x="617637" y="1505178"/>
                  <a:pt x="609326" y="1483526"/>
                  <a:pt x="600796" y="1483745"/>
                </a:cubicBezTo>
                <a:cubicBezTo>
                  <a:pt x="547430" y="1473903"/>
                  <a:pt x="541088" y="1476527"/>
                  <a:pt x="499095" y="1476090"/>
                </a:cubicBezTo>
                <a:cubicBezTo>
                  <a:pt x="456227" y="1475434"/>
                  <a:pt x="412485" y="1468872"/>
                  <a:pt x="388645" y="1460780"/>
                </a:cubicBezTo>
                <a:cubicBezTo>
                  <a:pt x="368961" y="1453125"/>
                  <a:pt x="329593" y="1447001"/>
                  <a:pt x="309252" y="1441314"/>
                </a:cubicBezTo>
                <a:cubicBezTo>
                  <a:pt x="287381" y="1434972"/>
                  <a:pt x="242326" y="1437596"/>
                  <a:pt x="218706" y="1439783"/>
                </a:cubicBezTo>
                <a:cubicBezTo>
                  <a:pt x="205583" y="1441096"/>
                  <a:pt x="206458" y="1455750"/>
                  <a:pt x="209957" y="1468653"/>
                </a:cubicBezTo>
                <a:cubicBezTo>
                  <a:pt x="212582" y="1478496"/>
                  <a:pt x="216081" y="1488119"/>
                  <a:pt x="218706" y="1498180"/>
                </a:cubicBezTo>
                <a:cubicBezTo>
                  <a:pt x="232266" y="1548046"/>
                  <a:pt x="236640" y="1598569"/>
                  <a:pt x="224829" y="1649310"/>
                </a:cubicBezTo>
                <a:cubicBezTo>
                  <a:pt x="217831" y="1679711"/>
                  <a:pt x="211707" y="1710331"/>
                  <a:pt x="209957" y="1741606"/>
                </a:cubicBezTo>
                <a:cubicBezTo>
                  <a:pt x="207989" y="1774851"/>
                  <a:pt x="207989" y="1807876"/>
                  <a:pt x="218706" y="1840027"/>
                </a:cubicBezTo>
                <a:cubicBezTo>
                  <a:pt x="224392" y="1857087"/>
                  <a:pt x="212800" y="1872834"/>
                  <a:pt x="200334" y="1878739"/>
                </a:cubicBezTo>
                <a:cubicBezTo>
                  <a:pt x="144125" y="1878739"/>
                  <a:pt x="95570" y="1878739"/>
                  <a:pt x="39361" y="1878739"/>
                </a:cubicBezTo>
                <a:cubicBezTo>
                  <a:pt x="24052" y="1876115"/>
                  <a:pt x="11366" y="1873709"/>
                  <a:pt x="1305" y="1861680"/>
                </a:cubicBezTo>
                <a:cubicBezTo>
                  <a:pt x="-1975" y="1855118"/>
                  <a:pt x="1962" y="1848338"/>
                  <a:pt x="1962" y="1846370"/>
                </a:cubicBezTo>
                <a:close/>
              </a:path>
            </a:pathLst>
          </a:custGeom>
          <a:solidFill>
            <a:schemeClr val="accent4"/>
          </a:solidFill>
          <a:ln w="21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4" name="Graphic 85">
            <a:extLst>
              <a:ext uri="{FF2B5EF4-FFF2-40B4-BE49-F238E27FC236}">
                <a16:creationId xmlns:a16="http://schemas.microsoft.com/office/drawing/2014/main" id="{068B6F26-26FE-49FB-93E8-E94AE1E9AC5C}"/>
              </a:ext>
            </a:extLst>
          </p:cNvPr>
          <p:cNvSpPr/>
          <p:nvPr userDrawn="1"/>
        </p:nvSpPr>
        <p:spPr>
          <a:xfrm>
            <a:off x="5654008" y="1819882"/>
            <a:ext cx="787982" cy="2118941"/>
          </a:xfrm>
          <a:custGeom>
            <a:avLst/>
            <a:gdLst>
              <a:gd name="connsiteX0" fmla="*/ 610485 w 1001116"/>
              <a:gd name="connsiteY0" fmla="*/ 0 h 2692078"/>
              <a:gd name="connsiteX1" fmla="*/ 616584 w 1001116"/>
              <a:gd name="connsiteY1" fmla="*/ 46480 h 2692078"/>
              <a:gd name="connsiteX2" fmla="*/ 644767 w 1001116"/>
              <a:gd name="connsiteY2" fmla="*/ 176247 h 2692078"/>
              <a:gd name="connsiteX3" fmla="*/ 664326 w 1001116"/>
              <a:gd name="connsiteY3" fmla="*/ 201906 h 2692078"/>
              <a:gd name="connsiteX4" fmla="*/ 758760 w 1001116"/>
              <a:gd name="connsiteY4" fmla="*/ 233664 h 2692078"/>
              <a:gd name="connsiteX5" fmla="*/ 982749 w 1001116"/>
              <a:gd name="connsiteY5" fmla="*/ 325784 h 2692078"/>
              <a:gd name="connsiteX6" fmla="*/ 998943 w 1001116"/>
              <a:gd name="connsiteY6" fmla="*/ 364062 h 2692078"/>
              <a:gd name="connsiteX7" fmla="*/ 984852 w 1001116"/>
              <a:gd name="connsiteY7" fmla="*/ 439356 h 2692078"/>
              <a:gd name="connsiteX8" fmla="*/ 923649 w 1001116"/>
              <a:gd name="connsiteY8" fmla="*/ 631166 h 2692078"/>
              <a:gd name="connsiteX9" fmla="*/ 864760 w 1001116"/>
              <a:gd name="connsiteY9" fmla="*/ 766822 h 2692078"/>
              <a:gd name="connsiteX10" fmla="*/ 859923 w 1001116"/>
              <a:gd name="connsiteY10" fmla="*/ 776076 h 2692078"/>
              <a:gd name="connsiteX11" fmla="*/ 831740 w 1001116"/>
              <a:gd name="connsiteY11" fmla="*/ 848425 h 2692078"/>
              <a:gd name="connsiteX12" fmla="*/ 810498 w 1001116"/>
              <a:gd name="connsiteY12" fmla="*/ 919513 h 2692078"/>
              <a:gd name="connsiteX13" fmla="*/ 804609 w 1001116"/>
              <a:gd name="connsiteY13" fmla="*/ 943910 h 2692078"/>
              <a:gd name="connsiteX14" fmla="*/ 778529 w 1001116"/>
              <a:gd name="connsiteY14" fmla="*/ 1114058 h 2692078"/>
              <a:gd name="connsiteX15" fmla="*/ 803978 w 1001116"/>
              <a:gd name="connsiteY15" fmla="*/ 1246558 h 2692078"/>
              <a:gd name="connsiteX16" fmla="*/ 832581 w 1001116"/>
              <a:gd name="connsiteY16" fmla="*/ 1336154 h 2692078"/>
              <a:gd name="connsiteX17" fmla="*/ 831740 w 1001116"/>
              <a:gd name="connsiteY17" fmla="*/ 1352769 h 2692078"/>
              <a:gd name="connsiteX18" fmla="*/ 836157 w 1001116"/>
              <a:gd name="connsiteY18" fmla="*/ 1420702 h 2692078"/>
              <a:gd name="connsiteX19" fmla="*/ 818700 w 1001116"/>
              <a:gd name="connsiteY19" fmla="*/ 1636489 h 2692078"/>
              <a:gd name="connsiteX20" fmla="*/ 736886 w 1001116"/>
              <a:gd name="connsiteY20" fmla="*/ 1940610 h 2692078"/>
              <a:gd name="connsiteX21" fmla="*/ 722795 w 1001116"/>
              <a:gd name="connsiteY21" fmla="*/ 2078368 h 2692078"/>
              <a:gd name="connsiteX22" fmla="*/ 703656 w 1001116"/>
              <a:gd name="connsiteY22" fmla="*/ 2235477 h 2692078"/>
              <a:gd name="connsiteX23" fmla="*/ 663275 w 1001116"/>
              <a:gd name="connsiteY23" fmla="*/ 2382910 h 2692078"/>
              <a:gd name="connsiteX24" fmla="*/ 659489 w 1001116"/>
              <a:gd name="connsiteY24" fmla="*/ 2399315 h 2692078"/>
              <a:gd name="connsiteX25" fmla="*/ 645608 w 1001116"/>
              <a:gd name="connsiteY25" fmla="*/ 2420557 h 2692078"/>
              <a:gd name="connsiteX26" fmla="*/ 641612 w 1001116"/>
              <a:gd name="connsiteY26" fmla="*/ 2426025 h 2692078"/>
              <a:gd name="connsiteX27" fmla="*/ 630675 w 1001116"/>
              <a:gd name="connsiteY27" fmla="*/ 2506787 h 2692078"/>
              <a:gd name="connsiteX28" fmla="*/ 625838 w 1001116"/>
              <a:gd name="connsiteY28" fmla="*/ 2532657 h 2692078"/>
              <a:gd name="connsiteX29" fmla="*/ 622894 w 1001116"/>
              <a:gd name="connsiteY29" fmla="*/ 2568831 h 2692078"/>
              <a:gd name="connsiteX30" fmla="*/ 651497 w 1001116"/>
              <a:gd name="connsiteY30" fmla="*/ 2613840 h 2692078"/>
              <a:gd name="connsiteX31" fmla="*/ 671898 w 1001116"/>
              <a:gd name="connsiteY31" fmla="*/ 2636133 h 2692078"/>
              <a:gd name="connsiteX32" fmla="*/ 679469 w 1001116"/>
              <a:gd name="connsiteY32" fmla="*/ 2657586 h 2692078"/>
              <a:gd name="connsiteX33" fmla="*/ 671688 w 1001116"/>
              <a:gd name="connsiteY33" fmla="*/ 2665578 h 2692078"/>
              <a:gd name="connsiteX34" fmla="*/ 660961 w 1001116"/>
              <a:gd name="connsiteY34" fmla="*/ 2672098 h 2692078"/>
              <a:gd name="connsiteX35" fmla="*/ 656545 w 1001116"/>
              <a:gd name="connsiteY35" fmla="*/ 2676094 h 2692078"/>
              <a:gd name="connsiteX36" fmla="*/ 631937 w 1001116"/>
              <a:gd name="connsiteY36" fmla="*/ 2685979 h 2692078"/>
              <a:gd name="connsiteX37" fmla="*/ 624156 w 1001116"/>
              <a:gd name="connsiteY37" fmla="*/ 2692709 h 2692078"/>
              <a:gd name="connsiteX38" fmla="*/ 615743 w 1001116"/>
              <a:gd name="connsiteY38" fmla="*/ 2692709 h 2692078"/>
              <a:gd name="connsiteX39" fmla="*/ 599969 w 1001116"/>
              <a:gd name="connsiteY39" fmla="*/ 2668733 h 2692078"/>
              <a:gd name="connsiteX40" fmla="*/ 584195 w 1001116"/>
              <a:gd name="connsiteY40" fmla="*/ 2692709 h 2692078"/>
              <a:gd name="connsiteX41" fmla="*/ 579989 w 1001116"/>
              <a:gd name="connsiteY41" fmla="*/ 2692709 h 2692078"/>
              <a:gd name="connsiteX42" fmla="*/ 551175 w 1001116"/>
              <a:gd name="connsiteY42" fmla="*/ 2663475 h 2692078"/>
              <a:gd name="connsiteX43" fmla="*/ 546758 w 1001116"/>
              <a:gd name="connsiteY43" fmla="*/ 2615943 h 2692078"/>
              <a:gd name="connsiteX44" fmla="*/ 543183 w 1001116"/>
              <a:gd name="connsiteY44" fmla="*/ 2581451 h 2692078"/>
              <a:gd name="connsiteX45" fmla="*/ 544445 w 1001116"/>
              <a:gd name="connsiteY45" fmla="*/ 2535811 h 2692078"/>
              <a:gd name="connsiteX46" fmla="*/ 548441 w 1001116"/>
              <a:gd name="connsiteY46" fmla="*/ 2502581 h 2692078"/>
              <a:gd name="connsiteX47" fmla="*/ 557274 w 1001116"/>
              <a:gd name="connsiteY47" fmla="*/ 2473978 h 2692078"/>
              <a:gd name="connsiteX48" fmla="*/ 578727 w 1001116"/>
              <a:gd name="connsiteY48" fmla="*/ 2413196 h 2692078"/>
              <a:gd name="connsiteX49" fmla="*/ 570735 w 1001116"/>
              <a:gd name="connsiteY49" fmla="*/ 2393846 h 2692078"/>
              <a:gd name="connsiteX50" fmla="*/ 570314 w 1001116"/>
              <a:gd name="connsiteY50" fmla="*/ 2377442 h 2692078"/>
              <a:gd name="connsiteX51" fmla="*/ 577675 w 1001116"/>
              <a:gd name="connsiteY51" fmla="*/ 2343160 h 2692078"/>
              <a:gd name="connsiteX52" fmla="*/ 581040 w 1001116"/>
              <a:gd name="connsiteY52" fmla="*/ 2280274 h 2692078"/>
              <a:gd name="connsiteX53" fmla="*/ 583354 w 1001116"/>
              <a:gd name="connsiteY53" fmla="*/ 2201826 h 2692078"/>
              <a:gd name="connsiteX54" fmla="*/ 585036 w 1001116"/>
              <a:gd name="connsiteY54" fmla="*/ 2190468 h 2692078"/>
              <a:gd name="connsiteX55" fmla="*/ 577044 w 1001116"/>
              <a:gd name="connsiteY55" fmla="*/ 2161655 h 2692078"/>
              <a:gd name="connsiteX56" fmla="*/ 570104 w 1001116"/>
              <a:gd name="connsiteY56" fmla="*/ 2140623 h 2692078"/>
              <a:gd name="connsiteX57" fmla="*/ 543604 w 1001116"/>
              <a:gd name="connsiteY57" fmla="*/ 2070587 h 2692078"/>
              <a:gd name="connsiteX58" fmla="*/ 532036 w 1001116"/>
              <a:gd name="connsiteY58" fmla="*/ 2050817 h 2692078"/>
              <a:gd name="connsiteX59" fmla="*/ 492706 w 1001116"/>
              <a:gd name="connsiteY59" fmla="*/ 1998447 h 2692078"/>
              <a:gd name="connsiteX60" fmla="*/ 427297 w 1001116"/>
              <a:gd name="connsiteY60" fmla="*/ 1954701 h 2692078"/>
              <a:gd name="connsiteX61" fmla="*/ 415730 w 1001116"/>
              <a:gd name="connsiteY61" fmla="*/ 1953229 h 2692078"/>
              <a:gd name="connsiteX62" fmla="*/ 405214 w 1001116"/>
              <a:gd name="connsiteY62" fmla="*/ 1950705 h 2692078"/>
              <a:gd name="connsiteX63" fmla="*/ 308257 w 1001116"/>
              <a:gd name="connsiteY63" fmla="*/ 1912006 h 2692078"/>
              <a:gd name="connsiteX64" fmla="*/ 216137 w 1001116"/>
              <a:gd name="connsiteY64" fmla="*/ 1883824 h 2692078"/>
              <a:gd name="connsiteX65" fmla="*/ 92680 w 1001116"/>
              <a:gd name="connsiteY65" fmla="*/ 1845966 h 2692078"/>
              <a:gd name="connsiteX66" fmla="*/ 34001 w 1001116"/>
              <a:gd name="connsiteY66" fmla="*/ 1818625 h 2692078"/>
              <a:gd name="connsiteX67" fmla="*/ 2874 w 1001116"/>
              <a:gd name="connsiteY67" fmla="*/ 1733656 h 2692078"/>
              <a:gd name="connsiteX68" fmla="*/ 24537 w 1001116"/>
              <a:gd name="connsiteY68" fmla="*/ 1693485 h 2692078"/>
              <a:gd name="connsiteX69" fmla="*/ 167554 w 1001116"/>
              <a:gd name="connsiteY69" fmla="*/ 1565191 h 2692078"/>
              <a:gd name="connsiteX70" fmla="*/ 359154 w 1001116"/>
              <a:gd name="connsiteY70" fmla="*/ 1440682 h 2692078"/>
              <a:gd name="connsiteX71" fmla="*/ 403531 w 1001116"/>
              <a:gd name="connsiteY71" fmla="*/ 1404718 h 2692078"/>
              <a:gd name="connsiteX72" fmla="*/ 424984 w 1001116"/>
              <a:gd name="connsiteY72" fmla="*/ 1387051 h 2692078"/>
              <a:gd name="connsiteX73" fmla="*/ 428349 w 1001116"/>
              <a:gd name="connsiteY73" fmla="*/ 1378428 h 2692078"/>
              <a:gd name="connsiteX74" fmla="*/ 428349 w 1001116"/>
              <a:gd name="connsiteY74" fmla="*/ 1356345 h 2692078"/>
              <a:gd name="connsiteX75" fmla="*/ 436762 w 1001116"/>
              <a:gd name="connsiteY75" fmla="*/ 1341833 h 2692078"/>
              <a:gd name="connsiteX76" fmla="*/ 440968 w 1001116"/>
              <a:gd name="connsiteY76" fmla="*/ 1327321 h 2692078"/>
              <a:gd name="connsiteX77" fmla="*/ 454218 w 1001116"/>
              <a:gd name="connsiteY77" fmla="*/ 1251606 h 2692078"/>
              <a:gd name="connsiteX78" fmla="*/ 464103 w 1001116"/>
              <a:gd name="connsiteY78" fmla="*/ 1140137 h 2692078"/>
              <a:gd name="connsiteX79" fmla="*/ 432555 w 1001116"/>
              <a:gd name="connsiteY79" fmla="*/ 995859 h 2692078"/>
              <a:gd name="connsiteX80" fmla="*/ 412365 w 1001116"/>
              <a:gd name="connsiteY80" fmla="*/ 936549 h 2692078"/>
              <a:gd name="connsiteX81" fmla="*/ 391543 w 1001116"/>
              <a:gd name="connsiteY81" fmla="*/ 862727 h 2692078"/>
              <a:gd name="connsiteX82" fmla="*/ 364622 w 1001116"/>
              <a:gd name="connsiteY82" fmla="*/ 801735 h 2692078"/>
              <a:gd name="connsiteX83" fmla="*/ 351793 w 1001116"/>
              <a:gd name="connsiteY83" fmla="*/ 779020 h 2692078"/>
              <a:gd name="connsiteX84" fmla="*/ 291431 w 1001116"/>
              <a:gd name="connsiteY84" fmla="*/ 663766 h 2692078"/>
              <a:gd name="connsiteX85" fmla="*/ 232332 w 1001116"/>
              <a:gd name="connsiteY85" fmla="*/ 512336 h 2692078"/>
              <a:gd name="connsiteX86" fmla="*/ 201836 w 1001116"/>
              <a:gd name="connsiteY86" fmla="*/ 396871 h 2692078"/>
              <a:gd name="connsiteX87" fmla="*/ 211721 w 1001116"/>
              <a:gd name="connsiteY87" fmla="*/ 371633 h 2692078"/>
              <a:gd name="connsiteX88" fmla="*/ 306785 w 1001116"/>
              <a:gd name="connsiteY88" fmla="*/ 309799 h 2692078"/>
              <a:gd name="connsiteX89" fmla="*/ 475460 w 1001116"/>
              <a:gd name="connsiteY89" fmla="*/ 229668 h 2692078"/>
              <a:gd name="connsiteX90" fmla="*/ 529512 w 1001116"/>
              <a:gd name="connsiteY90" fmla="*/ 202326 h 2692078"/>
              <a:gd name="connsiteX91" fmla="*/ 534980 w 1001116"/>
              <a:gd name="connsiteY91" fmla="*/ 196017 h 2692078"/>
              <a:gd name="connsiteX92" fmla="*/ 548862 w 1001116"/>
              <a:gd name="connsiteY92" fmla="*/ 166572 h 2692078"/>
              <a:gd name="connsiteX93" fmla="*/ 574731 w 1001116"/>
              <a:gd name="connsiteY93" fmla="*/ 72560 h 2692078"/>
              <a:gd name="connsiteX94" fmla="*/ 593870 w 1001116"/>
              <a:gd name="connsiteY94" fmla="*/ 3786 h 2692078"/>
              <a:gd name="connsiteX95" fmla="*/ 602072 w 1001116"/>
              <a:gd name="connsiteY95" fmla="*/ 7782 h 2692078"/>
              <a:gd name="connsiteX96" fmla="*/ 608592 w 1001116"/>
              <a:gd name="connsiteY96" fmla="*/ 0 h 2692078"/>
              <a:gd name="connsiteX97" fmla="*/ 610485 w 1001116"/>
              <a:gd name="connsiteY97" fmla="*/ 0 h 2692078"/>
              <a:gd name="connsiteX98" fmla="*/ 688934 w 1001116"/>
              <a:gd name="connsiteY98" fmla="*/ 530634 h 2692078"/>
              <a:gd name="connsiteX99" fmla="*/ 674842 w 1001116"/>
              <a:gd name="connsiteY99" fmla="*/ 565757 h 2692078"/>
              <a:gd name="connsiteX100" fmla="*/ 663485 w 1001116"/>
              <a:gd name="connsiteY100" fmla="*/ 595202 h 2692078"/>
              <a:gd name="connsiteX101" fmla="*/ 660120 w 1001116"/>
              <a:gd name="connsiteY101" fmla="*/ 621281 h 2692078"/>
              <a:gd name="connsiteX102" fmla="*/ 679890 w 1001116"/>
              <a:gd name="connsiteY102" fmla="*/ 684166 h 2692078"/>
              <a:gd name="connsiteX103" fmla="*/ 692509 w 1001116"/>
              <a:gd name="connsiteY103" fmla="*/ 692789 h 2692078"/>
              <a:gd name="connsiteX104" fmla="*/ 725319 w 1001116"/>
              <a:gd name="connsiteY104" fmla="*/ 712349 h 2692078"/>
              <a:gd name="connsiteX105" fmla="*/ 743617 w 1001116"/>
              <a:gd name="connsiteY105" fmla="*/ 709194 h 2692078"/>
              <a:gd name="connsiteX106" fmla="*/ 819331 w 1001116"/>
              <a:gd name="connsiteY106" fmla="*/ 616444 h 2692078"/>
              <a:gd name="connsiteX107" fmla="*/ 852772 w 1001116"/>
              <a:gd name="connsiteY107" fmla="*/ 556293 h 2692078"/>
              <a:gd name="connsiteX108" fmla="*/ 888105 w 1001116"/>
              <a:gd name="connsiteY108" fmla="*/ 449661 h 2692078"/>
              <a:gd name="connsiteX109" fmla="*/ 868756 w 1001116"/>
              <a:gd name="connsiteY109" fmla="*/ 381518 h 2692078"/>
              <a:gd name="connsiteX110" fmla="*/ 670215 w 1001116"/>
              <a:gd name="connsiteY110" fmla="*/ 266894 h 2692078"/>
              <a:gd name="connsiteX111" fmla="*/ 602072 w 1001116"/>
              <a:gd name="connsiteY111" fmla="*/ 230509 h 2692078"/>
              <a:gd name="connsiteX112" fmla="*/ 582092 w 1001116"/>
              <a:gd name="connsiteY112" fmla="*/ 234505 h 2692078"/>
              <a:gd name="connsiteX113" fmla="*/ 574310 w 1001116"/>
              <a:gd name="connsiteY113" fmla="*/ 241025 h 2692078"/>
              <a:gd name="connsiteX114" fmla="*/ 476091 w 1001116"/>
              <a:gd name="connsiteY114" fmla="*/ 297601 h 2692078"/>
              <a:gd name="connsiteX115" fmla="*/ 324662 w 1001116"/>
              <a:gd name="connsiteY115" fmla="*/ 417062 h 2692078"/>
              <a:gd name="connsiteX116" fmla="*/ 313515 w 1001116"/>
              <a:gd name="connsiteY116" fmla="*/ 476582 h 2692078"/>
              <a:gd name="connsiteX117" fmla="*/ 353475 w 1001116"/>
              <a:gd name="connsiteY117" fmla="*/ 578166 h 2692078"/>
              <a:gd name="connsiteX118" fmla="*/ 390492 w 1001116"/>
              <a:gd name="connsiteY118" fmla="*/ 635373 h 2692078"/>
              <a:gd name="connsiteX119" fmla="*/ 467048 w 1001116"/>
              <a:gd name="connsiteY119" fmla="*/ 715925 h 2692078"/>
              <a:gd name="connsiteX120" fmla="*/ 490393 w 1001116"/>
              <a:gd name="connsiteY120" fmla="*/ 719500 h 2692078"/>
              <a:gd name="connsiteX121" fmla="*/ 508270 w 1001116"/>
              <a:gd name="connsiteY121" fmla="*/ 709615 h 2692078"/>
              <a:gd name="connsiteX122" fmla="*/ 529512 w 1001116"/>
              <a:gd name="connsiteY122" fmla="*/ 697837 h 2692078"/>
              <a:gd name="connsiteX123" fmla="*/ 544234 w 1001116"/>
              <a:gd name="connsiteY123" fmla="*/ 625277 h 2692078"/>
              <a:gd name="connsiteX124" fmla="*/ 526147 w 1001116"/>
              <a:gd name="connsiteY124" fmla="*/ 551876 h 2692078"/>
              <a:gd name="connsiteX125" fmla="*/ 525095 w 1001116"/>
              <a:gd name="connsiteY125" fmla="*/ 547880 h 2692078"/>
              <a:gd name="connsiteX126" fmla="*/ 512266 w 1001116"/>
              <a:gd name="connsiteY126" fmla="*/ 538416 h 2692078"/>
              <a:gd name="connsiteX127" fmla="*/ 491234 w 1001116"/>
              <a:gd name="connsiteY127" fmla="*/ 521590 h 2692078"/>
              <a:gd name="connsiteX128" fmla="*/ 488921 w 1001116"/>
              <a:gd name="connsiteY128" fmla="*/ 495511 h 2692078"/>
              <a:gd name="connsiteX129" fmla="*/ 491444 w 1001116"/>
              <a:gd name="connsiteY129" fmla="*/ 482261 h 2692078"/>
              <a:gd name="connsiteX130" fmla="*/ 498595 w 1001116"/>
              <a:gd name="connsiteY130" fmla="*/ 458915 h 2692078"/>
              <a:gd name="connsiteX131" fmla="*/ 510163 w 1001116"/>
              <a:gd name="connsiteY131" fmla="*/ 412645 h 2692078"/>
              <a:gd name="connsiteX132" fmla="*/ 510373 w 1001116"/>
              <a:gd name="connsiteY132" fmla="*/ 406966 h 2692078"/>
              <a:gd name="connsiteX133" fmla="*/ 511214 w 1001116"/>
              <a:gd name="connsiteY133" fmla="*/ 394978 h 2692078"/>
              <a:gd name="connsiteX134" fmla="*/ 516052 w 1001116"/>
              <a:gd name="connsiteY134" fmla="*/ 384673 h 2692078"/>
              <a:gd name="connsiteX135" fmla="*/ 560639 w 1001116"/>
              <a:gd name="connsiteY135" fmla="*/ 339454 h 2692078"/>
              <a:gd name="connsiteX136" fmla="*/ 638668 w 1001116"/>
              <a:gd name="connsiteY136" fmla="*/ 341768 h 2692078"/>
              <a:gd name="connsiteX137" fmla="*/ 681993 w 1001116"/>
              <a:gd name="connsiteY137" fmla="*/ 382990 h 2692078"/>
              <a:gd name="connsiteX138" fmla="*/ 688723 w 1001116"/>
              <a:gd name="connsiteY138" fmla="*/ 401288 h 2692078"/>
              <a:gd name="connsiteX139" fmla="*/ 698608 w 1001116"/>
              <a:gd name="connsiteY139" fmla="*/ 443352 h 2692078"/>
              <a:gd name="connsiteX140" fmla="*/ 707442 w 1001116"/>
              <a:gd name="connsiteY140" fmla="*/ 482892 h 2692078"/>
              <a:gd name="connsiteX141" fmla="*/ 706180 w 1001116"/>
              <a:gd name="connsiteY141" fmla="*/ 511074 h 2692078"/>
              <a:gd name="connsiteX142" fmla="*/ 688934 w 1001116"/>
              <a:gd name="connsiteY142" fmla="*/ 530634 h 2692078"/>
              <a:gd name="connsiteX143" fmla="*/ 240745 w 1001116"/>
              <a:gd name="connsiteY143" fmla="*/ 1741438 h 2692078"/>
              <a:gd name="connsiteX144" fmla="*/ 272923 w 1001116"/>
              <a:gd name="connsiteY144" fmla="*/ 1755319 h 2692078"/>
              <a:gd name="connsiteX145" fmla="*/ 366726 w 1001116"/>
              <a:gd name="connsiteY145" fmla="*/ 1813577 h 2692078"/>
              <a:gd name="connsiteX146" fmla="*/ 428559 w 1001116"/>
              <a:gd name="connsiteY146" fmla="*/ 1843653 h 2692078"/>
              <a:gd name="connsiteX147" fmla="*/ 455270 w 1001116"/>
              <a:gd name="connsiteY147" fmla="*/ 1854800 h 2692078"/>
              <a:gd name="connsiteX148" fmla="*/ 458635 w 1001116"/>
              <a:gd name="connsiteY148" fmla="*/ 1858375 h 2692078"/>
              <a:gd name="connsiteX149" fmla="*/ 471885 w 1001116"/>
              <a:gd name="connsiteY149" fmla="*/ 1871205 h 2692078"/>
              <a:gd name="connsiteX150" fmla="*/ 521310 w 1001116"/>
              <a:gd name="connsiteY150" fmla="*/ 1888871 h 2692078"/>
              <a:gd name="connsiteX151" fmla="*/ 556433 w 1001116"/>
              <a:gd name="connsiteY151" fmla="*/ 1893078 h 2692078"/>
              <a:gd name="connsiteX152" fmla="*/ 606489 w 1001116"/>
              <a:gd name="connsiteY152" fmla="*/ 1893288 h 2692078"/>
              <a:gd name="connsiteX153" fmla="*/ 613850 w 1001116"/>
              <a:gd name="connsiteY153" fmla="*/ 1824935 h 2692078"/>
              <a:gd name="connsiteX154" fmla="*/ 621001 w 1001116"/>
              <a:gd name="connsiteY154" fmla="*/ 1633124 h 2692078"/>
              <a:gd name="connsiteX155" fmla="*/ 586088 w 1001116"/>
              <a:gd name="connsiteY155" fmla="*/ 1556568 h 2692078"/>
              <a:gd name="connsiteX156" fmla="*/ 557905 w 1001116"/>
              <a:gd name="connsiteY156" fmla="*/ 1548786 h 2692078"/>
              <a:gd name="connsiteX157" fmla="*/ 461790 w 1001116"/>
              <a:gd name="connsiteY157" fmla="*/ 1600314 h 2692078"/>
              <a:gd name="connsiteX158" fmla="*/ 295638 w 1001116"/>
              <a:gd name="connsiteY158" fmla="*/ 1700636 h 2692078"/>
              <a:gd name="connsiteX159" fmla="*/ 240745 w 1001116"/>
              <a:gd name="connsiteY159" fmla="*/ 1741438 h 2692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</a:cxnLst>
            <a:rect l="l" t="t" r="r" b="b"/>
            <a:pathLst>
              <a:path w="1001116" h="2692078">
                <a:moveTo>
                  <a:pt x="610485" y="0"/>
                </a:moveTo>
                <a:cubicBezTo>
                  <a:pt x="612588" y="15564"/>
                  <a:pt x="614691" y="30917"/>
                  <a:pt x="616584" y="46480"/>
                </a:cubicBezTo>
                <a:cubicBezTo>
                  <a:pt x="621842" y="90647"/>
                  <a:pt x="627941" y="134604"/>
                  <a:pt x="644767" y="176247"/>
                </a:cubicBezTo>
                <a:cubicBezTo>
                  <a:pt x="648763" y="186342"/>
                  <a:pt x="652759" y="195596"/>
                  <a:pt x="664326" y="201906"/>
                </a:cubicBezTo>
                <a:cubicBezTo>
                  <a:pt x="693981" y="218311"/>
                  <a:pt x="726791" y="224200"/>
                  <a:pt x="758760" y="233664"/>
                </a:cubicBezTo>
                <a:cubicBezTo>
                  <a:pt x="836577" y="256589"/>
                  <a:pt x="911241" y="287506"/>
                  <a:pt x="982749" y="325784"/>
                </a:cubicBezTo>
                <a:cubicBezTo>
                  <a:pt x="1002939" y="336510"/>
                  <a:pt x="1003781" y="342188"/>
                  <a:pt x="998943" y="364062"/>
                </a:cubicBezTo>
                <a:cubicBezTo>
                  <a:pt x="993265" y="388879"/>
                  <a:pt x="990741" y="414538"/>
                  <a:pt x="984852" y="439356"/>
                </a:cubicBezTo>
                <a:cubicBezTo>
                  <a:pt x="969288" y="504765"/>
                  <a:pt x="950991" y="569332"/>
                  <a:pt x="923649" y="631166"/>
                </a:cubicBezTo>
                <a:cubicBezTo>
                  <a:pt x="903669" y="676174"/>
                  <a:pt x="884320" y="721603"/>
                  <a:pt x="864760" y="766822"/>
                </a:cubicBezTo>
                <a:cubicBezTo>
                  <a:pt x="863288" y="769976"/>
                  <a:pt x="862026" y="773342"/>
                  <a:pt x="859923" y="776076"/>
                </a:cubicBezTo>
                <a:cubicBezTo>
                  <a:pt x="842677" y="797318"/>
                  <a:pt x="836998" y="822346"/>
                  <a:pt x="831740" y="848425"/>
                </a:cubicBezTo>
                <a:cubicBezTo>
                  <a:pt x="826903" y="872612"/>
                  <a:pt x="817649" y="895747"/>
                  <a:pt x="810498" y="919513"/>
                </a:cubicBezTo>
                <a:cubicBezTo>
                  <a:pt x="808184" y="927505"/>
                  <a:pt x="805871" y="935707"/>
                  <a:pt x="804609" y="943910"/>
                </a:cubicBezTo>
                <a:cubicBezTo>
                  <a:pt x="794934" y="1000486"/>
                  <a:pt x="781474" y="1056220"/>
                  <a:pt x="778529" y="1114058"/>
                </a:cubicBezTo>
                <a:cubicBezTo>
                  <a:pt x="776216" y="1160538"/>
                  <a:pt x="783156" y="1204915"/>
                  <a:pt x="803978" y="1246558"/>
                </a:cubicBezTo>
                <a:cubicBezTo>
                  <a:pt x="818280" y="1275162"/>
                  <a:pt x="827534" y="1304817"/>
                  <a:pt x="832581" y="1336154"/>
                </a:cubicBezTo>
                <a:cubicBezTo>
                  <a:pt x="833423" y="1341412"/>
                  <a:pt x="831319" y="1347301"/>
                  <a:pt x="831740" y="1352769"/>
                </a:cubicBezTo>
                <a:cubicBezTo>
                  <a:pt x="833002" y="1375484"/>
                  <a:pt x="834895" y="1398198"/>
                  <a:pt x="836157" y="1420702"/>
                </a:cubicBezTo>
                <a:cubicBezTo>
                  <a:pt x="840363" y="1493472"/>
                  <a:pt x="843097" y="1565401"/>
                  <a:pt x="818700" y="1636489"/>
                </a:cubicBezTo>
                <a:cubicBezTo>
                  <a:pt x="784839" y="1735970"/>
                  <a:pt x="758760" y="1837764"/>
                  <a:pt x="736886" y="1940610"/>
                </a:cubicBezTo>
                <a:cubicBezTo>
                  <a:pt x="727212" y="1986039"/>
                  <a:pt x="721954" y="2031888"/>
                  <a:pt x="722795" y="2078368"/>
                </a:cubicBezTo>
                <a:cubicBezTo>
                  <a:pt x="723847" y="2131579"/>
                  <a:pt x="716485" y="2183948"/>
                  <a:pt x="703656" y="2235477"/>
                </a:cubicBezTo>
                <a:cubicBezTo>
                  <a:pt x="691247" y="2284901"/>
                  <a:pt x="676735" y="2333695"/>
                  <a:pt x="663275" y="2382910"/>
                </a:cubicBezTo>
                <a:cubicBezTo>
                  <a:pt x="661803" y="2388378"/>
                  <a:pt x="659910" y="2393636"/>
                  <a:pt x="659489" y="2399315"/>
                </a:cubicBezTo>
                <a:cubicBezTo>
                  <a:pt x="658648" y="2408989"/>
                  <a:pt x="655493" y="2416771"/>
                  <a:pt x="645608" y="2420557"/>
                </a:cubicBezTo>
                <a:cubicBezTo>
                  <a:pt x="643715" y="2421188"/>
                  <a:pt x="642243" y="2423922"/>
                  <a:pt x="641612" y="2426025"/>
                </a:cubicBezTo>
                <a:cubicBezTo>
                  <a:pt x="634251" y="2452315"/>
                  <a:pt x="628152" y="2478815"/>
                  <a:pt x="630675" y="2506787"/>
                </a:cubicBezTo>
                <a:cubicBezTo>
                  <a:pt x="631517" y="2515200"/>
                  <a:pt x="629203" y="2524875"/>
                  <a:pt x="625838" y="2532657"/>
                </a:cubicBezTo>
                <a:cubicBezTo>
                  <a:pt x="620580" y="2544855"/>
                  <a:pt x="620160" y="2555581"/>
                  <a:pt x="622894" y="2568831"/>
                </a:cubicBezTo>
                <a:cubicBezTo>
                  <a:pt x="627100" y="2588181"/>
                  <a:pt x="634882" y="2602693"/>
                  <a:pt x="651497" y="2613840"/>
                </a:cubicBezTo>
                <a:cubicBezTo>
                  <a:pt x="659699" y="2619308"/>
                  <a:pt x="666219" y="2627931"/>
                  <a:pt x="671898" y="2636133"/>
                </a:cubicBezTo>
                <a:cubicBezTo>
                  <a:pt x="675894" y="2642233"/>
                  <a:pt x="677787" y="2650225"/>
                  <a:pt x="679469" y="2657586"/>
                </a:cubicBezTo>
                <a:cubicBezTo>
                  <a:pt x="680731" y="2662844"/>
                  <a:pt x="677997" y="2666209"/>
                  <a:pt x="671688" y="2665578"/>
                </a:cubicBezTo>
                <a:cubicBezTo>
                  <a:pt x="666640" y="2664947"/>
                  <a:pt x="661592" y="2664737"/>
                  <a:pt x="660961" y="2672098"/>
                </a:cubicBezTo>
                <a:cubicBezTo>
                  <a:pt x="660751" y="2673570"/>
                  <a:pt x="658438" y="2675253"/>
                  <a:pt x="656545" y="2676094"/>
                </a:cubicBezTo>
                <a:cubicBezTo>
                  <a:pt x="648342" y="2679459"/>
                  <a:pt x="639929" y="2682404"/>
                  <a:pt x="631937" y="2685979"/>
                </a:cubicBezTo>
                <a:cubicBezTo>
                  <a:pt x="628993" y="2687451"/>
                  <a:pt x="626679" y="2690395"/>
                  <a:pt x="624156" y="2692709"/>
                </a:cubicBezTo>
                <a:cubicBezTo>
                  <a:pt x="621421" y="2692709"/>
                  <a:pt x="618477" y="2692709"/>
                  <a:pt x="615743" y="2692709"/>
                </a:cubicBezTo>
                <a:cubicBezTo>
                  <a:pt x="610906" y="2685138"/>
                  <a:pt x="605858" y="2677566"/>
                  <a:pt x="599969" y="2668733"/>
                </a:cubicBezTo>
                <a:cubicBezTo>
                  <a:pt x="597024" y="2678618"/>
                  <a:pt x="595342" y="2689344"/>
                  <a:pt x="584195" y="2692709"/>
                </a:cubicBezTo>
                <a:cubicBezTo>
                  <a:pt x="582723" y="2692709"/>
                  <a:pt x="581461" y="2692709"/>
                  <a:pt x="579989" y="2692709"/>
                </a:cubicBezTo>
                <a:cubicBezTo>
                  <a:pt x="561060" y="2692078"/>
                  <a:pt x="552016" y="2682404"/>
                  <a:pt x="551175" y="2663475"/>
                </a:cubicBezTo>
                <a:cubicBezTo>
                  <a:pt x="550544" y="2647491"/>
                  <a:pt x="548441" y="2631717"/>
                  <a:pt x="546758" y="2615943"/>
                </a:cubicBezTo>
                <a:cubicBezTo>
                  <a:pt x="545707" y="2604375"/>
                  <a:pt x="543604" y="2593018"/>
                  <a:pt x="543183" y="2581451"/>
                </a:cubicBezTo>
                <a:cubicBezTo>
                  <a:pt x="542762" y="2566308"/>
                  <a:pt x="543604" y="2550954"/>
                  <a:pt x="544445" y="2535811"/>
                </a:cubicBezTo>
                <a:cubicBezTo>
                  <a:pt x="545076" y="2524665"/>
                  <a:pt x="546338" y="2513518"/>
                  <a:pt x="548441" y="2502581"/>
                </a:cubicBezTo>
                <a:cubicBezTo>
                  <a:pt x="550334" y="2492696"/>
                  <a:pt x="552016" y="2482180"/>
                  <a:pt x="557274" y="2473978"/>
                </a:cubicBezTo>
                <a:cubicBezTo>
                  <a:pt x="569262" y="2455259"/>
                  <a:pt x="575993" y="2434648"/>
                  <a:pt x="578727" y="2413196"/>
                </a:cubicBezTo>
                <a:cubicBezTo>
                  <a:pt x="579568" y="2407096"/>
                  <a:pt x="574520" y="2399735"/>
                  <a:pt x="570735" y="2393846"/>
                </a:cubicBezTo>
                <a:cubicBezTo>
                  <a:pt x="566949" y="2387957"/>
                  <a:pt x="566739" y="2384592"/>
                  <a:pt x="570314" y="2377442"/>
                </a:cubicBezTo>
                <a:cubicBezTo>
                  <a:pt x="575362" y="2367346"/>
                  <a:pt x="576624" y="2354727"/>
                  <a:pt x="577675" y="2343160"/>
                </a:cubicBezTo>
                <a:cubicBezTo>
                  <a:pt x="579568" y="2322338"/>
                  <a:pt x="580199" y="2301306"/>
                  <a:pt x="581040" y="2280274"/>
                </a:cubicBezTo>
                <a:cubicBezTo>
                  <a:pt x="582092" y="2254195"/>
                  <a:pt x="582512" y="2228115"/>
                  <a:pt x="583354" y="2201826"/>
                </a:cubicBezTo>
                <a:cubicBezTo>
                  <a:pt x="583564" y="2198040"/>
                  <a:pt x="583143" y="2193623"/>
                  <a:pt x="585036" y="2190468"/>
                </a:cubicBezTo>
                <a:cubicBezTo>
                  <a:pt x="592608" y="2177639"/>
                  <a:pt x="583354" y="2170698"/>
                  <a:pt x="577044" y="2161655"/>
                </a:cubicBezTo>
                <a:cubicBezTo>
                  <a:pt x="573048" y="2155766"/>
                  <a:pt x="568631" y="2146932"/>
                  <a:pt x="570104" y="2140623"/>
                </a:cubicBezTo>
                <a:cubicBezTo>
                  <a:pt x="576413" y="2110968"/>
                  <a:pt x="557695" y="2092039"/>
                  <a:pt x="543604" y="2070587"/>
                </a:cubicBezTo>
                <a:cubicBezTo>
                  <a:pt x="539397" y="2064277"/>
                  <a:pt x="535191" y="2057757"/>
                  <a:pt x="532036" y="2050817"/>
                </a:cubicBezTo>
                <a:cubicBezTo>
                  <a:pt x="522782" y="2030416"/>
                  <a:pt x="511214" y="2011697"/>
                  <a:pt x="492706" y="1998447"/>
                </a:cubicBezTo>
                <a:cubicBezTo>
                  <a:pt x="471254" y="1983304"/>
                  <a:pt x="449381" y="1969003"/>
                  <a:pt x="427297" y="1954701"/>
                </a:cubicBezTo>
                <a:cubicBezTo>
                  <a:pt x="424353" y="1952808"/>
                  <a:pt x="419516" y="1953860"/>
                  <a:pt x="415730" y="1953229"/>
                </a:cubicBezTo>
                <a:cubicBezTo>
                  <a:pt x="412154" y="1952598"/>
                  <a:pt x="408158" y="1952388"/>
                  <a:pt x="405214" y="1950705"/>
                </a:cubicBezTo>
                <a:cubicBezTo>
                  <a:pt x="374928" y="1932618"/>
                  <a:pt x="343380" y="1919367"/>
                  <a:pt x="308257" y="1912006"/>
                </a:cubicBezTo>
                <a:cubicBezTo>
                  <a:pt x="276919" y="1905487"/>
                  <a:pt x="246634" y="1893709"/>
                  <a:pt x="216137" y="1883824"/>
                </a:cubicBezTo>
                <a:cubicBezTo>
                  <a:pt x="175125" y="1870784"/>
                  <a:pt x="134744" y="1856062"/>
                  <a:pt x="92680" y="1845966"/>
                </a:cubicBezTo>
                <a:cubicBezTo>
                  <a:pt x="72069" y="1840919"/>
                  <a:pt x="52509" y="1829562"/>
                  <a:pt x="34001" y="1818625"/>
                </a:cubicBezTo>
                <a:cubicBezTo>
                  <a:pt x="3716" y="1800748"/>
                  <a:pt x="-5328" y="1773617"/>
                  <a:pt x="2874" y="1733656"/>
                </a:cubicBezTo>
                <a:cubicBezTo>
                  <a:pt x="6029" y="1718093"/>
                  <a:pt x="14021" y="1705263"/>
                  <a:pt x="24537" y="1693485"/>
                </a:cubicBezTo>
                <a:cubicBezTo>
                  <a:pt x="67232" y="1645322"/>
                  <a:pt x="117288" y="1605152"/>
                  <a:pt x="167554" y="1565191"/>
                </a:cubicBezTo>
                <a:cubicBezTo>
                  <a:pt x="227705" y="1517869"/>
                  <a:pt x="289959" y="1474123"/>
                  <a:pt x="359154" y="1440682"/>
                </a:cubicBezTo>
                <a:cubicBezTo>
                  <a:pt x="375769" y="1432690"/>
                  <a:pt x="388809" y="1416916"/>
                  <a:pt x="403531" y="1404718"/>
                </a:cubicBezTo>
                <a:cubicBezTo>
                  <a:pt x="410682" y="1398829"/>
                  <a:pt x="418254" y="1393361"/>
                  <a:pt x="424984" y="1387051"/>
                </a:cubicBezTo>
                <a:cubicBezTo>
                  <a:pt x="427087" y="1385158"/>
                  <a:pt x="429190" y="1379480"/>
                  <a:pt x="428349" y="1378428"/>
                </a:cubicBezTo>
                <a:cubicBezTo>
                  <a:pt x="420988" y="1370857"/>
                  <a:pt x="424143" y="1363706"/>
                  <a:pt x="428349" y="1356345"/>
                </a:cubicBezTo>
                <a:cubicBezTo>
                  <a:pt x="431083" y="1351507"/>
                  <a:pt x="434448" y="1346880"/>
                  <a:pt x="436762" y="1341833"/>
                </a:cubicBezTo>
                <a:cubicBezTo>
                  <a:pt x="438865" y="1337206"/>
                  <a:pt x="441389" y="1331948"/>
                  <a:pt x="440968" y="1327321"/>
                </a:cubicBezTo>
                <a:cubicBezTo>
                  <a:pt x="438444" y="1300821"/>
                  <a:pt x="442440" y="1275372"/>
                  <a:pt x="454218" y="1251606"/>
                </a:cubicBezTo>
                <a:cubicBezTo>
                  <a:pt x="471885" y="1215642"/>
                  <a:pt x="467048" y="1177994"/>
                  <a:pt x="464103" y="1140137"/>
                </a:cubicBezTo>
                <a:cubicBezTo>
                  <a:pt x="460107" y="1090502"/>
                  <a:pt x="447488" y="1042970"/>
                  <a:pt x="432555" y="995859"/>
                </a:cubicBezTo>
                <a:cubicBezTo>
                  <a:pt x="426246" y="975878"/>
                  <a:pt x="420988" y="955898"/>
                  <a:pt x="412365" y="936549"/>
                </a:cubicBezTo>
                <a:cubicBezTo>
                  <a:pt x="402059" y="913414"/>
                  <a:pt x="398063" y="887334"/>
                  <a:pt x="391543" y="862727"/>
                </a:cubicBezTo>
                <a:cubicBezTo>
                  <a:pt x="385865" y="840854"/>
                  <a:pt x="378714" y="819822"/>
                  <a:pt x="364622" y="801735"/>
                </a:cubicBezTo>
                <a:cubicBezTo>
                  <a:pt x="359364" y="795004"/>
                  <a:pt x="355789" y="786592"/>
                  <a:pt x="351793" y="779020"/>
                </a:cubicBezTo>
                <a:cubicBezTo>
                  <a:pt x="331602" y="740532"/>
                  <a:pt x="312253" y="701833"/>
                  <a:pt x="291431" y="663766"/>
                </a:cubicBezTo>
                <a:cubicBezTo>
                  <a:pt x="265142" y="615813"/>
                  <a:pt x="248316" y="564075"/>
                  <a:pt x="232332" y="512336"/>
                </a:cubicBezTo>
                <a:cubicBezTo>
                  <a:pt x="220554" y="474268"/>
                  <a:pt x="212141" y="435360"/>
                  <a:pt x="201836" y="396871"/>
                </a:cubicBezTo>
                <a:cubicBezTo>
                  <a:pt x="198681" y="385514"/>
                  <a:pt x="202677" y="377522"/>
                  <a:pt x="211721" y="371633"/>
                </a:cubicBezTo>
                <a:cubicBezTo>
                  <a:pt x="243268" y="350811"/>
                  <a:pt x="274185" y="328938"/>
                  <a:pt x="306785" y="309799"/>
                </a:cubicBezTo>
                <a:cubicBezTo>
                  <a:pt x="360626" y="278041"/>
                  <a:pt x="417833" y="253224"/>
                  <a:pt x="475460" y="229668"/>
                </a:cubicBezTo>
                <a:cubicBezTo>
                  <a:pt x="494179" y="222096"/>
                  <a:pt x="511635" y="211581"/>
                  <a:pt x="529512" y="202326"/>
                </a:cubicBezTo>
                <a:cubicBezTo>
                  <a:pt x="531826" y="201065"/>
                  <a:pt x="533719" y="198541"/>
                  <a:pt x="534980" y="196017"/>
                </a:cubicBezTo>
                <a:cubicBezTo>
                  <a:pt x="539818" y="186342"/>
                  <a:pt x="545707" y="176878"/>
                  <a:pt x="548862" y="166572"/>
                </a:cubicBezTo>
                <a:cubicBezTo>
                  <a:pt x="558536" y="135656"/>
                  <a:pt x="570104" y="105370"/>
                  <a:pt x="574731" y="72560"/>
                </a:cubicBezTo>
                <a:cubicBezTo>
                  <a:pt x="578096" y="49425"/>
                  <a:pt x="587139" y="27131"/>
                  <a:pt x="593870" y="3786"/>
                </a:cubicBezTo>
                <a:cubicBezTo>
                  <a:pt x="597024" y="5258"/>
                  <a:pt x="599338" y="6310"/>
                  <a:pt x="602072" y="7782"/>
                </a:cubicBezTo>
                <a:cubicBezTo>
                  <a:pt x="604175" y="5258"/>
                  <a:pt x="606278" y="2524"/>
                  <a:pt x="608592" y="0"/>
                </a:cubicBezTo>
                <a:cubicBezTo>
                  <a:pt x="607751" y="0"/>
                  <a:pt x="609223" y="0"/>
                  <a:pt x="610485" y="0"/>
                </a:cubicBezTo>
                <a:close/>
                <a:moveTo>
                  <a:pt x="688934" y="530634"/>
                </a:moveTo>
                <a:cubicBezTo>
                  <a:pt x="683886" y="543674"/>
                  <a:pt x="681783" y="556503"/>
                  <a:pt x="674842" y="565757"/>
                </a:cubicBezTo>
                <a:cubicBezTo>
                  <a:pt x="667902" y="575011"/>
                  <a:pt x="664537" y="584265"/>
                  <a:pt x="663485" y="595202"/>
                </a:cubicBezTo>
                <a:cubicBezTo>
                  <a:pt x="662644" y="603825"/>
                  <a:pt x="661592" y="612658"/>
                  <a:pt x="660120" y="621281"/>
                </a:cubicBezTo>
                <a:cubicBezTo>
                  <a:pt x="656124" y="645678"/>
                  <a:pt x="663906" y="666289"/>
                  <a:pt x="679890" y="684166"/>
                </a:cubicBezTo>
                <a:cubicBezTo>
                  <a:pt x="683255" y="687952"/>
                  <a:pt x="688092" y="690055"/>
                  <a:pt x="692509" y="692789"/>
                </a:cubicBezTo>
                <a:cubicBezTo>
                  <a:pt x="703446" y="699309"/>
                  <a:pt x="714382" y="705829"/>
                  <a:pt x="725319" y="712349"/>
                </a:cubicBezTo>
                <a:cubicBezTo>
                  <a:pt x="732259" y="716556"/>
                  <a:pt x="738359" y="715925"/>
                  <a:pt x="743617" y="709194"/>
                </a:cubicBezTo>
                <a:cubicBezTo>
                  <a:pt x="768645" y="678067"/>
                  <a:pt x="793672" y="646940"/>
                  <a:pt x="819331" y="616444"/>
                </a:cubicBezTo>
                <a:cubicBezTo>
                  <a:pt x="834264" y="598356"/>
                  <a:pt x="845621" y="578797"/>
                  <a:pt x="852772" y="556293"/>
                </a:cubicBezTo>
                <a:cubicBezTo>
                  <a:pt x="863919" y="520539"/>
                  <a:pt x="875907" y="484995"/>
                  <a:pt x="888105" y="449661"/>
                </a:cubicBezTo>
                <a:cubicBezTo>
                  <a:pt x="900935" y="411804"/>
                  <a:pt x="899883" y="407387"/>
                  <a:pt x="868756" y="381518"/>
                </a:cubicBezTo>
                <a:cubicBezTo>
                  <a:pt x="809026" y="332093"/>
                  <a:pt x="741513" y="296339"/>
                  <a:pt x="670215" y="266894"/>
                </a:cubicBezTo>
                <a:cubicBezTo>
                  <a:pt x="646449" y="257009"/>
                  <a:pt x="621632" y="249017"/>
                  <a:pt x="602072" y="230509"/>
                </a:cubicBezTo>
                <a:cubicBezTo>
                  <a:pt x="594080" y="222938"/>
                  <a:pt x="589032" y="225041"/>
                  <a:pt x="582092" y="234505"/>
                </a:cubicBezTo>
                <a:cubicBezTo>
                  <a:pt x="580199" y="237239"/>
                  <a:pt x="577044" y="239343"/>
                  <a:pt x="574310" y="241025"/>
                </a:cubicBezTo>
                <a:cubicBezTo>
                  <a:pt x="541500" y="259954"/>
                  <a:pt x="508691" y="278672"/>
                  <a:pt x="476091" y="297601"/>
                </a:cubicBezTo>
                <a:cubicBezTo>
                  <a:pt x="419726" y="329990"/>
                  <a:pt x="370722" y="371423"/>
                  <a:pt x="324662" y="417062"/>
                </a:cubicBezTo>
                <a:cubicBezTo>
                  <a:pt x="306574" y="434939"/>
                  <a:pt x="303209" y="453237"/>
                  <a:pt x="313515" y="476582"/>
                </a:cubicBezTo>
                <a:cubicBezTo>
                  <a:pt x="328237" y="509812"/>
                  <a:pt x="341698" y="543884"/>
                  <a:pt x="353475" y="578166"/>
                </a:cubicBezTo>
                <a:cubicBezTo>
                  <a:pt x="361257" y="600670"/>
                  <a:pt x="373035" y="618968"/>
                  <a:pt x="390492" y="635373"/>
                </a:cubicBezTo>
                <a:cubicBezTo>
                  <a:pt x="417412" y="660821"/>
                  <a:pt x="446857" y="684166"/>
                  <a:pt x="467048" y="715925"/>
                </a:cubicBezTo>
                <a:cubicBezTo>
                  <a:pt x="473147" y="725389"/>
                  <a:pt x="481349" y="726020"/>
                  <a:pt x="490393" y="719500"/>
                </a:cubicBezTo>
                <a:cubicBezTo>
                  <a:pt x="495861" y="715504"/>
                  <a:pt x="502381" y="712770"/>
                  <a:pt x="508270" y="709615"/>
                </a:cubicBezTo>
                <a:cubicBezTo>
                  <a:pt x="515421" y="705829"/>
                  <a:pt x="526147" y="703936"/>
                  <a:pt x="529512" y="697837"/>
                </a:cubicBezTo>
                <a:cubicBezTo>
                  <a:pt x="541711" y="675543"/>
                  <a:pt x="550123" y="650726"/>
                  <a:pt x="544234" y="625277"/>
                </a:cubicBezTo>
                <a:cubicBezTo>
                  <a:pt x="538556" y="600670"/>
                  <a:pt x="538766" y="574801"/>
                  <a:pt x="526147" y="551876"/>
                </a:cubicBezTo>
                <a:cubicBezTo>
                  <a:pt x="525516" y="550614"/>
                  <a:pt x="525095" y="549142"/>
                  <a:pt x="525095" y="547880"/>
                </a:cubicBezTo>
                <a:cubicBezTo>
                  <a:pt x="524465" y="539888"/>
                  <a:pt x="520258" y="537574"/>
                  <a:pt x="512266" y="538416"/>
                </a:cubicBezTo>
                <a:cubicBezTo>
                  <a:pt x="500278" y="539678"/>
                  <a:pt x="492706" y="533368"/>
                  <a:pt x="491234" y="521590"/>
                </a:cubicBezTo>
                <a:cubicBezTo>
                  <a:pt x="490183" y="512967"/>
                  <a:pt x="489131" y="504134"/>
                  <a:pt x="488921" y="495511"/>
                </a:cubicBezTo>
                <a:cubicBezTo>
                  <a:pt x="488710" y="491094"/>
                  <a:pt x="490183" y="486677"/>
                  <a:pt x="491444" y="482261"/>
                </a:cubicBezTo>
                <a:cubicBezTo>
                  <a:pt x="493758" y="474479"/>
                  <a:pt x="496492" y="466697"/>
                  <a:pt x="498595" y="458915"/>
                </a:cubicBezTo>
                <a:cubicBezTo>
                  <a:pt x="502591" y="443562"/>
                  <a:pt x="506377" y="427998"/>
                  <a:pt x="510163" y="412645"/>
                </a:cubicBezTo>
                <a:cubicBezTo>
                  <a:pt x="510583" y="410752"/>
                  <a:pt x="510373" y="408859"/>
                  <a:pt x="510373" y="406966"/>
                </a:cubicBezTo>
                <a:cubicBezTo>
                  <a:pt x="510583" y="402970"/>
                  <a:pt x="510163" y="398764"/>
                  <a:pt x="511214" y="394978"/>
                </a:cubicBezTo>
                <a:cubicBezTo>
                  <a:pt x="512056" y="391403"/>
                  <a:pt x="515000" y="388248"/>
                  <a:pt x="516052" y="384673"/>
                </a:cubicBezTo>
                <a:cubicBezTo>
                  <a:pt x="522992" y="361748"/>
                  <a:pt x="537084" y="345553"/>
                  <a:pt x="560639" y="339454"/>
                </a:cubicBezTo>
                <a:cubicBezTo>
                  <a:pt x="586719" y="332724"/>
                  <a:pt x="613009" y="334827"/>
                  <a:pt x="638668" y="341768"/>
                </a:cubicBezTo>
                <a:cubicBezTo>
                  <a:pt x="660120" y="347657"/>
                  <a:pt x="676315" y="359855"/>
                  <a:pt x="681993" y="382990"/>
                </a:cubicBezTo>
                <a:cubicBezTo>
                  <a:pt x="683465" y="389300"/>
                  <a:pt x="687041" y="394978"/>
                  <a:pt x="688723" y="401288"/>
                </a:cubicBezTo>
                <a:cubicBezTo>
                  <a:pt x="692299" y="415169"/>
                  <a:pt x="695243" y="429471"/>
                  <a:pt x="698608" y="443352"/>
                </a:cubicBezTo>
                <a:cubicBezTo>
                  <a:pt x="701763" y="456602"/>
                  <a:pt x="705759" y="469641"/>
                  <a:pt x="707442" y="482892"/>
                </a:cubicBezTo>
                <a:cubicBezTo>
                  <a:pt x="708704" y="492146"/>
                  <a:pt x="706601" y="501610"/>
                  <a:pt x="706180" y="511074"/>
                </a:cubicBezTo>
                <a:cubicBezTo>
                  <a:pt x="704708" y="523483"/>
                  <a:pt x="699660" y="528951"/>
                  <a:pt x="688934" y="530634"/>
                </a:cubicBezTo>
                <a:close/>
                <a:moveTo>
                  <a:pt x="240745" y="1741438"/>
                </a:moveTo>
                <a:cubicBezTo>
                  <a:pt x="252102" y="1746275"/>
                  <a:pt x="263249" y="1749640"/>
                  <a:pt x="272923" y="1755319"/>
                </a:cubicBezTo>
                <a:cubicBezTo>
                  <a:pt x="304471" y="1774458"/>
                  <a:pt x="334967" y="1795069"/>
                  <a:pt x="366726" y="1813577"/>
                </a:cubicBezTo>
                <a:cubicBezTo>
                  <a:pt x="386495" y="1825145"/>
                  <a:pt x="407738" y="1833978"/>
                  <a:pt x="428559" y="1843653"/>
                </a:cubicBezTo>
                <a:cubicBezTo>
                  <a:pt x="437182" y="1847649"/>
                  <a:pt x="446436" y="1851014"/>
                  <a:pt x="455270" y="1854800"/>
                </a:cubicBezTo>
                <a:cubicBezTo>
                  <a:pt x="456742" y="1855431"/>
                  <a:pt x="458424" y="1857113"/>
                  <a:pt x="458635" y="1858375"/>
                </a:cubicBezTo>
                <a:cubicBezTo>
                  <a:pt x="459055" y="1866998"/>
                  <a:pt x="465786" y="1868891"/>
                  <a:pt x="471885" y="1871205"/>
                </a:cubicBezTo>
                <a:cubicBezTo>
                  <a:pt x="488290" y="1877304"/>
                  <a:pt x="504484" y="1884034"/>
                  <a:pt x="521310" y="1888871"/>
                </a:cubicBezTo>
                <a:cubicBezTo>
                  <a:pt x="532667" y="1892026"/>
                  <a:pt x="544655" y="1892657"/>
                  <a:pt x="556433" y="1893078"/>
                </a:cubicBezTo>
                <a:cubicBezTo>
                  <a:pt x="572838" y="1893709"/>
                  <a:pt x="589453" y="1893288"/>
                  <a:pt x="606489" y="1893288"/>
                </a:cubicBezTo>
                <a:cubicBezTo>
                  <a:pt x="608802" y="1870784"/>
                  <a:pt x="610485" y="1847649"/>
                  <a:pt x="613850" y="1824935"/>
                </a:cubicBezTo>
                <a:cubicBezTo>
                  <a:pt x="623104" y="1761208"/>
                  <a:pt x="624787" y="1697271"/>
                  <a:pt x="621001" y="1633124"/>
                </a:cubicBezTo>
                <a:cubicBezTo>
                  <a:pt x="619318" y="1603469"/>
                  <a:pt x="607330" y="1577600"/>
                  <a:pt x="586088" y="1556568"/>
                </a:cubicBezTo>
                <a:cubicBezTo>
                  <a:pt x="578516" y="1549207"/>
                  <a:pt x="569683" y="1542687"/>
                  <a:pt x="557905" y="1548786"/>
                </a:cubicBezTo>
                <a:cubicBezTo>
                  <a:pt x="525726" y="1565612"/>
                  <a:pt x="492286" y="1580544"/>
                  <a:pt x="461790" y="1600314"/>
                </a:cubicBezTo>
                <a:cubicBezTo>
                  <a:pt x="407317" y="1635648"/>
                  <a:pt x="353265" y="1670981"/>
                  <a:pt x="295638" y="1700636"/>
                </a:cubicBezTo>
                <a:cubicBezTo>
                  <a:pt x="275868" y="1710942"/>
                  <a:pt x="257360" y="1723561"/>
                  <a:pt x="240745" y="1741438"/>
                </a:cubicBezTo>
                <a:close/>
              </a:path>
            </a:pathLst>
          </a:custGeom>
          <a:solidFill>
            <a:schemeClr val="accent3"/>
          </a:solidFill>
          <a:ln w="209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05" name="Graphic 8">
            <a:extLst>
              <a:ext uri="{FF2B5EF4-FFF2-40B4-BE49-F238E27FC236}">
                <a16:creationId xmlns:a16="http://schemas.microsoft.com/office/drawing/2014/main" id="{4F528FE8-1D85-4C5B-A11D-E53EF25BE382}"/>
              </a:ext>
            </a:extLst>
          </p:cNvPr>
          <p:cNvSpPr/>
          <p:nvPr userDrawn="1"/>
        </p:nvSpPr>
        <p:spPr>
          <a:xfrm>
            <a:off x="6972999" y="2441268"/>
            <a:ext cx="1478970" cy="1480544"/>
          </a:xfrm>
          <a:custGeom>
            <a:avLst/>
            <a:gdLst>
              <a:gd name="connsiteX0" fmla="*/ 2007892 w 2989732"/>
              <a:gd name="connsiteY0" fmla="*/ 28631 h 2992913"/>
              <a:gd name="connsiteX1" fmla="*/ 2029519 w 2989732"/>
              <a:gd name="connsiteY1" fmla="*/ 39127 h 2992913"/>
              <a:gd name="connsiteX2" fmla="*/ 2043514 w 2989732"/>
              <a:gd name="connsiteY2" fmla="*/ 45806 h 2992913"/>
              <a:gd name="connsiteX3" fmla="*/ 2179960 w 2989732"/>
              <a:gd name="connsiteY3" fmla="*/ 81746 h 2992913"/>
              <a:gd name="connsiteX4" fmla="*/ 2349166 w 2989732"/>
              <a:gd name="connsiteY4" fmla="*/ 173029 h 2992913"/>
              <a:gd name="connsiteX5" fmla="*/ 2533003 w 2989732"/>
              <a:gd name="connsiteY5" fmla="*/ 296117 h 2992913"/>
              <a:gd name="connsiteX6" fmla="*/ 2885728 w 2989732"/>
              <a:gd name="connsiteY6" fmla="*/ 500309 h 2992913"/>
              <a:gd name="connsiteX7" fmla="*/ 2977328 w 2989732"/>
              <a:gd name="connsiteY7" fmla="*/ 585866 h 2992913"/>
              <a:gd name="connsiteX8" fmla="*/ 2991959 w 2989732"/>
              <a:gd name="connsiteY8" fmla="*/ 642162 h 2992913"/>
              <a:gd name="connsiteX9" fmla="*/ 2987188 w 2989732"/>
              <a:gd name="connsiteY9" fmla="*/ 675876 h 2992913"/>
              <a:gd name="connsiteX10" fmla="*/ 2922941 w 2989732"/>
              <a:gd name="connsiteY10" fmla="*/ 758571 h 2992913"/>
              <a:gd name="connsiteX11" fmla="*/ 2501516 w 2989732"/>
              <a:gd name="connsiteY11" fmla="*/ 882613 h 2992913"/>
              <a:gd name="connsiteX12" fmla="*/ 2354255 w 2989732"/>
              <a:gd name="connsiteY12" fmla="*/ 901060 h 2992913"/>
              <a:gd name="connsiteX13" fmla="*/ 2332309 w 2989732"/>
              <a:gd name="connsiteY13" fmla="*/ 935729 h 2992913"/>
              <a:gd name="connsiteX14" fmla="*/ 2395285 w 2989732"/>
              <a:gd name="connsiteY14" fmla="*/ 1295133 h 2992913"/>
              <a:gd name="connsiteX15" fmla="*/ 2367296 w 2989732"/>
              <a:gd name="connsiteY15" fmla="*/ 1442393 h 2992913"/>
              <a:gd name="connsiteX16" fmla="*/ 2336126 w 2989732"/>
              <a:gd name="connsiteY16" fmla="*/ 1606192 h 2992913"/>
              <a:gd name="connsiteX17" fmla="*/ 2347576 w 2989732"/>
              <a:gd name="connsiteY17" fmla="*/ 1703199 h 2992913"/>
              <a:gd name="connsiteX18" fmla="*/ 2255976 w 2989732"/>
              <a:gd name="connsiteY18" fmla="*/ 1803387 h 2992913"/>
              <a:gd name="connsiteX19" fmla="*/ 2080408 w 2989732"/>
              <a:gd name="connsiteY19" fmla="*/ 1871133 h 2992913"/>
              <a:gd name="connsiteX20" fmla="*/ 2067050 w 2989732"/>
              <a:gd name="connsiteY20" fmla="*/ 1893715 h 2992913"/>
              <a:gd name="connsiteX21" fmla="*/ 2050511 w 2989732"/>
              <a:gd name="connsiteY21" fmla="*/ 2195869 h 2992913"/>
              <a:gd name="connsiteX22" fmla="*/ 2038743 w 2989732"/>
              <a:gd name="connsiteY22" fmla="*/ 2478303 h 2992913"/>
              <a:gd name="connsiteX23" fmla="*/ 2019660 w 2989732"/>
              <a:gd name="connsiteY23" fmla="*/ 2672318 h 2992913"/>
              <a:gd name="connsiteX24" fmla="*/ 1997714 w 2989732"/>
              <a:gd name="connsiteY24" fmla="*/ 2886052 h 2992913"/>
              <a:gd name="connsiteX25" fmla="*/ 1954776 w 2989732"/>
              <a:gd name="connsiteY25" fmla="*/ 2968429 h 2992913"/>
              <a:gd name="connsiteX26" fmla="*/ 1914383 w 2989732"/>
              <a:gd name="connsiteY26" fmla="*/ 2979879 h 2992913"/>
              <a:gd name="connsiteX27" fmla="*/ 1769349 w 2989732"/>
              <a:gd name="connsiteY27" fmla="*/ 2978924 h 2992913"/>
              <a:gd name="connsiteX28" fmla="*/ 1701285 w 2989732"/>
              <a:gd name="connsiteY28" fmla="*/ 2987512 h 2992913"/>
              <a:gd name="connsiteX29" fmla="*/ 1674886 w 2989732"/>
              <a:gd name="connsiteY29" fmla="*/ 2992919 h 2992913"/>
              <a:gd name="connsiteX30" fmla="*/ 1649124 w 2989732"/>
              <a:gd name="connsiteY30" fmla="*/ 2983059 h 2992913"/>
              <a:gd name="connsiteX31" fmla="*/ 1634811 w 2989732"/>
              <a:gd name="connsiteY31" fmla="*/ 2978288 h 2992913"/>
              <a:gd name="connsiteX32" fmla="*/ 1588375 w 2989732"/>
              <a:gd name="connsiteY32" fmla="*/ 2982423 h 2992913"/>
              <a:gd name="connsiteX33" fmla="*/ 1573108 w 2989732"/>
              <a:gd name="connsiteY33" fmla="*/ 2982741 h 2992913"/>
              <a:gd name="connsiteX34" fmla="*/ 1555615 w 2989732"/>
              <a:gd name="connsiteY34" fmla="*/ 2966838 h 2992913"/>
              <a:gd name="connsiteX35" fmla="*/ 1567701 w 2989732"/>
              <a:gd name="connsiteY35" fmla="*/ 2950936 h 2992913"/>
              <a:gd name="connsiteX36" fmla="*/ 1683156 w 2989732"/>
              <a:gd name="connsiteY36" fmla="*/ 2913405 h 2992913"/>
              <a:gd name="connsiteX37" fmla="*/ 1695242 w 2989732"/>
              <a:gd name="connsiteY37" fmla="*/ 2910224 h 2992913"/>
              <a:gd name="connsiteX38" fmla="*/ 1673614 w 2989732"/>
              <a:gd name="connsiteY38" fmla="*/ 2892095 h 2992913"/>
              <a:gd name="connsiteX39" fmla="*/ 1589965 w 2989732"/>
              <a:gd name="connsiteY39" fmla="*/ 2907362 h 2992913"/>
              <a:gd name="connsiteX40" fmla="*/ 1550526 w 2989732"/>
              <a:gd name="connsiteY40" fmla="*/ 2897820 h 2992913"/>
              <a:gd name="connsiteX41" fmla="*/ 1553071 w 2989732"/>
              <a:gd name="connsiteY41" fmla="*/ 2877464 h 2992913"/>
              <a:gd name="connsiteX42" fmla="*/ 1569292 w 2989732"/>
              <a:gd name="connsiteY42" fmla="*/ 2871421 h 2992913"/>
              <a:gd name="connsiteX43" fmla="*/ 1717506 w 2989732"/>
              <a:gd name="connsiteY43" fmla="*/ 2839934 h 2992913"/>
              <a:gd name="connsiteX44" fmla="*/ 1810379 w 2989732"/>
              <a:gd name="connsiteY44" fmla="*/ 2821804 h 2992913"/>
              <a:gd name="connsiteX45" fmla="*/ 1876852 w 2989732"/>
              <a:gd name="connsiteY45" fmla="*/ 2746107 h 2992913"/>
              <a:gd name="connsiteX46" fmla="*/ 1876216 w 2989732"/>
              <a:gd name="connsiteY46" fmla="*/ 2606480 h 2992913"/>
              <a:gd name="connsiteX47" fmla="*/ 1862540 w 2989732"/>
              <a:gd name="connsiteY47" fmla="*/ 2456994 h 2992913"/>
              <a:gd name="connsiteX48" fmla="*/ 1877807 w 2989732"/>
              <a:gd name="connsiteY48" fmla="*/ 2339949 h 2992913"/>
              <a:gd name="connsiteX49" fmla="*/ 1890847 w 2989732"/>
              <a:gd name="connsiteY49" fmla="*/ 2175513 h 2992913"/>
              <a:gd name="connsiteX50" fmla="*/ 1888620 w 2989732"/>
              <a:gd name="connsiteY50" fmla="*/ 2008534 h 2992913"/>
              <a:gd name="connsiteX51" fmla="*/ 1879079 w 2989732"/>
              <a:gd name="connsiteY51" fmla="*/ 1978000 h 2992913"/>
              <a:gd name="connsiteX52" fmla="*/ 1851090 w 2989732"/>
              <a:gd name="connsiteY52" fmla="*/ 1970367 h 2992913"/>
              <a:gd name="connsiteX53" fmla="*/ 1788115 w 2989732"/>
              <a:gd name="connsiteY53" fmla="*/ 2054334 h 2992913"/>
              <a:gd name="connsiteX54" fmla="*/ 1777619 w 2989732"/>
              <a:gd name="connsiteY54" fmla="*/ 2086458 h 2992913"/>
              <a:gd name="connsiteX55" fmla="*/ 1736271 w 2989732"/>
              <a:gd name="connsiteY55" fmla="*/ 2102042 h 2992913"/>
              <a:gd name="connsiteX56" fmla="*/ 1700331 w 2989732"/>
              <a:gd name="connsiteY56" fmla="*/ 2095999 h 2992913"/>
              <a:gd name="connsiteX57" fmla="*/ 1647533 w 2989732"/>
              <a:gd name="connsiteY57" fmla="*/ 2083595 h 2992913"/>
              <a:gd name="connsiteX58" fmla="*/ 1617954 w 2989732"/>
              <a:gd name="connsiteY58" fmla="*/ 2080096 h 2992913"/>
              <a:gd name="connsiteX59" fmla="*/ 1582332 w 2989732"/>
              <a:gd name="connsiteY59" fmla="*/ 2067692 h 2992913"/>
              <a:gd name="connsiteX60" fmla="*/ 1573426 w 2989732"/>
              <a:gd name="connsiteY60" fmla="*/ 2023482 h 2992913"/>
              <a:gd name="connsiteX61" fmla="*/ 1531125 w 2989732"/>
              <a:gd name="connsiteY61" fmla="*/ 1996766 h 2992913"/>
              <a:gd name="connsiteX62" fmla="*/ 1510451 w 2989732"/>
              <a:gd name="connsiteY62" fmla="*/ 1986270 h 2992913"/>
              <a:gd name="connsiteX63" fmla="*/ 1456063 w 2989732"/>
              <a:gd name="connsiteY63" fmla="*/ 1921386 h 2992913"/>
              <a:gd name="connsiteX64" fmla="*/ 1423940 w 2989732"/>
              <a:gd name="connsiteY64" fmla="*/ 1901985 h 2992913"/>
              <a:gd name="connsiteX65" fmla="*/ 1400721 w 2989732"/>
              <a:gd name="connsiteY65" fmla="*/ 1834238 h 2992913"/>
              <a:gd name="connsiteX66" fmla="*/ 1408673 w 2989732"/>
              <a:gd name="connsiteY66" fmla="*/ 1700973 h 2992913"/>
              <a:gd name="connsiteX67" fmla="*/ 1469740 w 2989732"/>
              <a:gd name="connsiteY67" fmla="*/ 1608736 h 2992913"/>
              <a:gd name="connsiteX68" fmla="*/ 1518721 w 2989732"/>
              <a:gd name="connsiteY68" fmla="*/ 1562300 h 2992913"/>
              <a:gd name="connsiteX69" fmla="*/ 1563567 w 2989732"/>
              <a:gd name="connsiteY69" fmla="*/ 1526042 h 2992913"/>
              <a:gd name="connsiteX70" fmla="*/ 1572790 w 2989732"/>
              <a:gd name="connsiteY70" fmla="*/ 1516500 h 2992913"/>
              <a:gd name="connsiteX71" fmla="*/ 1691107 w 2989732"/>
              <a:gd name="connsiteY71" fmla="*/ 1456705 h 2992913"/>
              <a:gd name="connsiteX72" fmla="*/ 1769667 w 2989732"/>
              <a:gd name="connsiteY72" fmla="*/ 1500597 h 2992913"/>
              <a:gd name="connsiteX73" fmla="*/ 1786524 w 2989732"/>
              <a:gd name="connsiteY73" fmla="*/ 1569297 h 2992913"/>
              <a:gd name="connsiteX74" fmla="*/ 1761716 w 2989732"/>
              <a:gd name="connsiteY74" fmla="*/ 1605874 h 2992913"/>
              <a:gd name="connsiteX75" fmla="*/ 1815786 w 2989732"/>
              <a:gd name="connsiteY75" fmla="*/ 1690795 h 2992913"/>
              <a:gd name="connsiteX76" fmla="*/ 1830098 w 2989732"/>
              <a:gd name="connsiteY76" fmla="*/ 1635771 h 2992913"/>
              <a:gd name="connsiteX77" fmla="*/ 1887348 w 2989732"/>
              <a:gd name="connsiteY77" fmla="*/ 1534629 h 2992913"/>
              <a:gd name="connsiteX78" fmla="*/ 1949369 w 2989732"/>
              <a:gd name="connsiteY78" fmla="*/ 1405816 h 2992913"/>
              <a:gd name="connsiteX79" fmla="*/ 2058463 w 2989732"/>
              <a:gd name="connsiteY79" fmla="*/ 1135786 h 2992913"/>
              <a:gd name="connsiteX80" fmla="*/ 2059099 w 2989732"/>
              <a:gd name="connsiteY80" fmla="*/ 1065496 h 2992913"/>
              <a:gd name="connsiteX81" fmla="*/ 2034608 w 2989732"/>
              <a:gd name="connsiteY81" fmla="*/ 1041323 h 2992913"/>
              <a:gd name="connsiteX82" fmla="*/ 1976404 w 2989732"/>
              <a:gd name="connsiteY82" fmla="*/ 1002838 h 2992913"/>
              <a:gd name="connsiteX83" fmla="*/ 1954140 w 2989732"/>
              <a:gd name="connsiteY83" fmla="*/ 990434 h 2992913"/>
              <a:gd name="connsiteX84" fmla="*/ 1824373 w 2989732"/>
              <a:gd name="connsiteY84" fmla="*/ 908376 h 2992913"/>
              <a:gd name="connsiteX85" fmla="*/ 1767441 w 2989732"/>
              <a:gd name="connsiteY85" fmla="*/ 794829 h 2992913"/>
              <a:gd name="connsiteX86" fmla="*/ 1720686 w 2989732"/>
              <a:gd name="connsiteY86" fmla="*/ 738215 h 2992913"/>
              <a:gd name="connsiteX87" fmla="*/ 1623997 w 2989732"/>
              <a:gd name="connsiteY87" fmla="*/ 710862 h 2992913"/>
              <a:gd name="connsiteX88" fmla="*/ 1433163 w 2989732"/>
              <a:gd name="connsiteY88" fmla="*/ 622125 h 2992913"/>
              <a:gd name="connsiteX89" fmla="*/ 1292582 w 2989732"/>
              <a:gd name="connsiteY89" fmla="*/ 570281 h 2992913"/>
              <a:gd name="connsiteX90" fmla="*/ 1158362 w 2989732"/>
              <a:gd name="connsiteY90" fmla="*/ 564874 h 2992913"/>
              <a:gd name="connsiteX91" fmla="*/ 974526 w 2989732"/>
              <a:gd name="connsiteY91" fmla="*/ 537204 h 2992913"/>
              <a:gd name="connsiteX92" fmla="*/ 652652 w 2989732"/>
              <a:gd name="connsiteY92" fmla="*/ 351776 h 2992913"/>
              <a:gd name="connsiteX93" fmla="*/ 537834 w 2989732"/>
              <a:gd name="connsiteY93" fmla="*/ 306931 h 2992913"/>
              <a:gd name="connsiteX94" fmla="*/ 484400 w 2989732"/>
              <a:gd name="connsiteY94" fmla="*/ 319971 h 2992913"/>
              <a:gd name="connsiteX95" fmla="*/ 445279 w 2989732"/>
              <a:gd name="connsiteY95" fmla="*/ 342871 h 2992913"/>
              <a:gd name="connsiteX96" fmla="*/ 368628 w 2989732"/>
              <a:gd name="connsiteY96" fmla="*/ 332057 h 2992913"/>
              <a:gd name="connsiteX97" fmla="*/ 187335 w 2989732"/>
              <a:gd name="connsiteY97" fmla="*/ 203562 h 2992913"/>
              <a:gd name="connsiteX98" fmla="*/ 18765 w 2989732"/>
              <a:gd name="connsiteY98" fmla="*/ 130727 h 2992913"/>
              <a:gd name="connsiteX99" fmla="*/ 0 w 2989732"/>
              <a:gd name="connsiteY99" fmla="*/ 101148 h 2992913"/>
              <a:gd name="connsiteX100" fmla="*/ 17175 w 2989732"/>
              <a:gd name="connsiteY100" fmla="*/ 62981 h 2992913"/>
              <a:gd name="connsiteX101" fmla="*/ 44846 w 2989732"/>
              <a:gd name="connsiteY101" fmla="*/ 47396 h 2992913"/>
              <a:gd name="connsiteX102" fmla="*/ 111002 w 2989732"/>
              <a:gd name="connsiteY102" fmla="*/ 53121 h 2992913"/>
              <a:gd name="connsiteX103" fmla="*/ 185427 w 2989732"/>
              <a:gd name="connsiteY103" fmla="*/ 54075 h 2992913"/>
              <a:gd name="connsiteX104" fmla="*/ 210872 w 2989732"/>
              <a:gd name="connsiteY104" fmla="*/ 61391 h 2992913"/>
              <a:gd name="connsiteX105" fmla="*/ 305016 w 2989732"/>
              <a:gd name="connsiteY105" fmla="*/ 69978 h 2992913"/>
              <a:gd name="connsiteX106" fmla="*/ 431921 w 2989732"/>
              <a:gd name="connsiteY106" fmla="*/ 90652 h 2992913"/>
              <a:gd name="connsiteX107" fmla="*/ 551510 w 2989732"/>
              <a:gd name="connsiteY107" fmla="*/ 140587 h 2992913"/>
              <a:gd name="connsiteX108" fmla="*/ 734393 w 2989732"/>
              <a:gd name="connsiteY108" fmla="*/ 218193 h 2992913"/>
              <a:gd name="connsiteX109" fmla="*/ 1068670 w 2989732"/>
              <a:gd name="connsiteY109" fmla="*/ 321879 h 2992913"/>
              <a:gd name="connsiteX110" fmla="*/ 1137371 w 2989732"/>
              <a:gd name="connsiteY110" fmla="*/ 333965 h 2992913"/>
              <a:gd name="connsiteX111" fmla="*/ 1196529 w 2989732"/>
              <a:gd name="connsiteY111" fmla="*/ 326968 h 2992913"/>
              <a:gd name="connsiteX112" fmla="*/ 1356512 w 2989732"/>
              <a:gd name="connsiteY112" fmla="*/ 332375 h 2992913"/>
              <a:gd name="connsiteX113" fmla="*/ 1934739 w 2989732"/>
              <a:gd name="connsiteY113" fmla="*/ 445285 h 2992913"/>
              <a:gd name="connsiteX114" fmla="*/ 2130662 w 2989732"/>
              <a:gd name="connsiteY114" fmla="*/ 546745 h 2992913"/>
              <a:gd name="connsiteX115" fmla="*/ 2247706 w 2989732"/>
              <a:gd name="connsiteY115" fmla="*/ 532751 h 2992913"/>
              <a:gd name="connsiteX116" fmla="*/ 2481160 w 2989732"/>
              <a:gd name="connsiteY116" fmla="*/ 553742 h 2992913"/>
              <a:gd name="connsiteX117" fmla="*/ 2521871 w 2989732"/>
              <a:gd name="connsiteY117" fmla="*/ 559786 h 2992913"/>
              <a:gd name="connsiteX118" fmla="*/ 2524734 w 2989732"/>
              <a:gd name="connsiteY118" fmla="*/ 555651 h 2992913"/>
              <a:gd name="connsiteX119" fmla="*/ 2360298 w 2989732"/>
              <a:gd name="connsiteY119" fmla="*/ 362272 h 2992913"/>
              <a:gd name="connsiteX120" fmla="*/ 2279830 w 2989732"/>
              <a:gd name="connsiteY120" fmla="*/ 320607 h 2992913"/>
              <a:gd name="connsiteX121" fmla="*/ 2252159 w 2989732"/>
              <a:gd name="connsiteY121" fmla="*/ 329513 h 2992913"/>
              <a:gd name="connsiteX122" fmla="*/ 2199044 w 2989732"/>
              <a:gd name="connsiteY122" fmla="*/ 361636 h 2992913"/>
              <a:gd name="connsiteX123" fmla="*/ 2125573 w 2989732"/>
              <a:gd name="connsiteY123" fmla="*/ 323787 h 2992913"/>
              <a:gd name="connsiteX124" fmla="*/ 2105853 w 2989732"/>
              <a:gd name="connsiteY124" fmla="*/ 271308 h 2992913"/>
              <a:gd name="connsiteX125" fmla="*/ 1981811 w 2989732"/>
              <a:gd name="connsiteY125" fmla="*/ 145358 h 2992913"/>
              <a:gd name="connsiteX126" fmla="*/ 1870173 w 2989732"/>
              <a:gd name="connsiteY126" fmla="*/ 82064 h 2992913"/>
              <a:gd name="connsiteX127" fmla="*/ 1832960 w 2989732"/>
              <a:gd name="connsiteY127" fmla="*/ 43580 h 2992913"/>
              <a:gd name="connsiteX128" fmla="*/ 1870809 w 2989732"/>
              <a:gd name="connsiteY128" fmla="*/ 324 h 2992913"/>
              <a:gd name="connsiteX129" fmla="*/ 2007892 w 2989732"/>
              <a:gd name="connsiteY129" fmla="*/ 28631 h 299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2989732" h="2992913">
                <a:moveTo>
                  <a:pt x="2007892" y="28631"/>
                </a:moveTo>
                <a:cubicBezTo>
                  <a:pt x="2016479" y="28631"/>
                  <a:pt x="2024431" y="30221"/>
                  <a:pt x="2029519" y="39127"/>
                </a:cubicBezTo>
                <a:cubicBezTo>
                  <a:pt x="2031746" y="42943"/>
                  <a:pt x="2038425" y="44534"/>
                  <a:pt x="2043514" y="45806"/>
                </a:cubicBezTo>
                <a:cubicBezTo>
                  <a:pt x="2088996" y="57892"/>
                  <a:pt x="2134478" y="69660"/>
                  <a:pt x="2179960" y="81746"/>
                </a:cubicBezTo>
                <a:cubicBezTo>
                  <a:pt x="2243572" y="98921"/>
                  <a:pt x="2298596" y="131363"/>
                  <a:pt x="2349166" y="173029"/>
                </a:cubicBezTo>
                <a:cubicBezTo>
                  <a:pt x="2406417" y="219783"/>
                  <a:pt x="2466847" y="261766"/>
                  <a:pt x="2533003" y="296117"/>
                </a:cubicBezTo>
                <a:cubicBezTo>
                  <a:pt x="2636054" y="349868"/>
                  <a:pt x="2868553" y="490449"/>
                  <a:pt x="2885728" y="500309"/>
                </a:cubicBezTo>
                <a:cubicBezTo>
                  <a:pt x="2923577" y="521301"/>
                  <a:pt x="2951248" y="552788"/>
                  <a:pt x="2977328" y="585866"/>
                </a:cubicBezTo>
                <a:cubicBezTo>
                  <a:pt x="2990369" y="602087"/>
                  <a:pt x="2994185" y="621489"/>
                  <a:pt x="2991959" y="642162"/>
                </a:cubicBezTo>
                <a:cubicBezTo>
                  <a:pt x="2990687" y="653294"/>
                  <a:pt x="2988778" y="664426"/>
                  <a:pt x="2987188" y="675876"/>
                </a:cubicBezTo>
                <a:cubicBezTo>
                  <a:pt x="2981781" y="715951"/>
                  <a:pt x="2958881" y="742986"/>
                  <a:pt x="2922941" y="758571"/>
                </a:cubicBezTo>
                <a:cubicBezTo>
                  <a:pt x="2894952" y="770657"/>
                  <a:pt x="2568944" y="876570"/>
                  <a:pt x="2501516" y="882613"/>
                </a:cubicBezTo>
                <a:cubicBezTo>
                  <a:pt x="2452217" y="886748"/>
                  <a:pt x="2403236" y="893427"/>
                  <a:pt x="2354255" y="901060"/>
                </a:cubicBezTo>
                <a:cubicBezTo>
                  <a:pt x="2325948" y="905513"/>
                  <a:pt x="2325948" y="907421"/>
                  <a:pt x="2332309" y="935729"/>
                </a:cubicBezTo>
                <a:cubicBezTo>
                  <a:pt x="2352983" y="1028919"/>
                  <a:pt x="2394967" y="1253149"/>
                  <a:pt x="2395285" y="1295133"/>
                </a:cubicBezTo>
                <a:cubicBezTo>
                  <a:pt x="2397511" y="1335208"/>
                  <a:pt x="2380972" y="1405498"/>
                  <a:pt x="2367296" y="1442393"/>
                </a:cubicBezTo>
                <a:cubicBezTo>
                  <a:pt x="2340897" y="1491373"/>
                  <a:pt x="2319587" y="1556257"/>
                  <a:pt x="2336126" y="1606192"/>
                </a:cubicBezTo>
                <a:cubicBezTo>
                  <a:pt x="2345032" y="1633227"/>
                  <a:pt x="2351075" y="1681253"/>
                  <a:pt x="2347576" y="1703199"/>
                </a:cubicBezTo>
                <a:cubicBezTo>
                  <a:pt x="2338989" y="1757269"/>
                  <a:pt x="2301458" y="1777306"/>
                  <a:pt x="2255976" y="1803387"/>
                </a:cubicBezTo>
                <a:cubicBezTo>
                  <a:pt x="2205087" y="1832648"/>
                  <a:pt x="2084543" y="1868907"/>
                  <a:pt x="2080408" y="1871133"/>
                </a:cubicBezTo>
                <a:cubicBezTo>
                  <a:pt x="2071185" y="1875904"/>
                  <a:pt x="2066732" y="1882901"/>
                  <a:pt x="2067050" y="1893715"/>
                </a:cubicBezTo>
                <a:cubicBezTo>
                  <a:pt x="2067368" y="1902621"/>
                  <a:pt x="2055282" y="2103951"/>
                  <a:pt x="2050511" y="2195869"/>
                </a:cubicBezTo>
                <a:cubicBezTo>
                  <a:pt x="2045740" y="2290014"/>
                  <a:pt x="2044468" y="2384477"/>
                  <a:pt x="2038743" y="2478303"/>
                </a:cubicBezTo>
                <a:cubicBezTo>
                  <a:pt x="2034926" y="2543187"/>
                  <a:pt x="2026339" y="2607752"/>
                  <a:pt x="2019660" y="2672318"/>
                </a:cubicBezTo>
                <a:cubicBezTo>
                  <a:pt x="2012344" y="2743563"/>
                  <a:pt x="2002803" y="2814807"/>
                  <a:pt x="1997714" y="2886052"/>
                </a:cubicBezTo>
                <a:cubicBezTo>
                  <a:pt x="1994851" y="2925491"/>
                  <a:pt x="1982447" y="2945211"/>
                  <a:pt x="1954776" y="2968429"/>
                </a:cubicBezTo>
                <a:cubicBezTo>
                  <a:pt x="1948415" y="2973836"/>
                  <a:pt x="1922652" y="2980197"/>
                  <a:pt x="1914383" y="2979879"/>
                </a:cubicBezTo>
                <a:cubicBezTo>
                  <a:pt x="1863494" y="2979242"/>
                  <a:pt x="1820238" y="2981787"/>
                  <a:pt x="1769349" y="2978924"/>
                </a:cubicBezTo>
                <a:cubicBezTo>
                  <a:pt x="1745813" y="2977652"/>
                  <a:pt x="1723867" y="2982423"/>
                  <a:pt x="1701285" y="2987512"/>
                </a:cubicBezTo>
                <a:cubicBezTo>
                  <a:pt x="1692698" y="2989420"/>
                  <a:pt x="1683792" y="2991647"/>
                  <a:pt x="1674886" y="2992919"/>
                </a:cubicBezTo>
                <a:cubicBezTo>
                  <a:pt x="1664709" y="2994509"/>
                  <a:pt x="1656121" y="2992601"/>
                  <a:pt x="1649124" y="2983059"/>
                </a:cubicBezTo>
                <a:cubicBezTo>
                  <a:pt x="1646897" y="2979561"/>
                  <a:pt x="1639582" y="2978288"/>
                  <a:pt x="1634811" y="2978288"/>
                </a:cubicBezTo>
                <a:cubicBezTo>
                  <a:pt x="1619226" y="2978924"/>
                  <a:pt x="1603642" y="2981151"/>
                  <a:pt x="1588375" y="2982423"/>
                </a:cubicBezTo>
                <a:cubicBezTo>
                  <a:pt x="1583286" y="2982741"/>
                  <a:pt x="1578197" y="2983059"/>
                  <a:pt x="1573108" y="2982741"/>
                </a:cubicBezTo>
                <a:cubicBezTo>
                  <a:pt x="1562930" y="2982423"/>
                  <a:pt x="1557523" y="2975744"/>
                  <a:pt x="1555615" y="2966838"/>
                </a:cubicBezTo>
                <a:cubicBezTo>
                  <a:pt x="1553389" y="2957297"/>
                  <a:pt x="1560386" y="2953480"/>
                  <a:pt x="1567701" y="2950936"/>
                </a:cubicBezTo>
                <a:cubicBezTo>
                  <a:pt x="1606186" y="2938213"/>
                  <a:pt x="1644671" y="2925809"/>
                  <a:pt x="1683156" y="2913405"/>
                </a:cubicBezTo>
                <a:cubicBezTo>
                  <a:pt x="1687291" y="2912133"/>
                  <a:pt x="1691425" y="2911178"/>
                  <a:pt x="1695242" y="2910224"/>
                </a:cubicBezTo>
                <a:cubicBezTo>
                  <a:pt x="1694288" y="2891777"/>
                  <a:pt x="1690471" y="2888596"/>
                  <a:pt x="1673614" y="2892095"/>
                </a:cubicBezTo>
                <a:cubicBezTo>
                  <a:pt x="1645625" y="2897502"/>
                  <a:pt x="1617954" y="2903227"/>
                  <a:pt x="1589965" y="2907362"/>
                </a:cubicBezTo>
                <a:cubicBezTo>
                  <a:pt x="1575971" y="2909588"/>
                  <a:pt x="1561658" y="2908316"/>
                  <a:pt x="1550526" y="2897820"/>
                </a:cubicBezTo>
                <a:cubicBezTo>
                  <a:pt x="1540984" y="2888914"/>
                  <a:pt x="1541621" y="2883189"/>
                  <a:pt x="1553071" y="2877464"/>
                </a:cubicBezTo>
                <a:cubicBezTo>
                  <a:pt x="1558160" y="2874920"/>
                  <a:pt x="1563885" y="2873012"/>
                  <a:pt x="1569292" y="2871421"/>
                </a:cubicBezTo>
                <a:cubicBezTo>
                  <a:pt x="1618272" y="2858381"/>
                  <a:pt x="1667253" y="2846931"/>
                  <a:pt x="1717506" y="2839934"/>
                </a:cubicBezTo>
                <a:cubicBezTo>
                  <a:pt x="1748675" y="2835481"/>
                  <a:pt x="1779527" y="2828166"/>
                  <a:pt x="1810379" y="2821804"/>
                </a:cubicBezTo>
                <a:cubicBezTo>
                  <a:pt x="1850772" y="2813535"/>
                  <a:pt x="1876534" y="2787136"/>
                  <a:pt x="1876852" y="2746107"/>
                </a:cubicBezTo>
                <a:cubicBezTo>
                  <a:pt x="1877488" y="2698717"/>
                  <a:pt x="1879715" y="2653871"/>
                  <a:pt x="1876216" y="2606480"/>
                </a:cubicBezTo>
                <a:cubicBezTo>
                  <a:pt x="1872400" y="2554001"/>
                  <a:pt x="1867947" y="2509155"/>
                  <a:pt x="1862540" y="2456994"/>
                </a:cubicBezTo>
                <a:cubicBezTo>
                  <a:pt x="1858723" y="2419145"/>
                  <a:pt x="1867311" y="2376207"/>
                  <a:pt x="1877807" y="2339949"/>
                </a:cubicBezTo>
                <a:cubicBezTo>
                  <a:pt x="1893073" y="2287469"/>
                  <a:pt x="1890847" y="2229901"/>
                  <a:pt x="1890847" y="2175513"/>
                </a:cubicBezTo>
                <a:cubicBezTo>
                  <a:pt x="1890529" y="2119854"/>
                  <a:pt x="1890211" y="2064194"/>
                  <a:pt x="1888620" y="2008534"/>
                </a:cubicBezTo>
                <a:cubicBezTo>
                  <a:pt x="1888302" y="1998038"/>
                  <a:pt x="1883850" y="1987224"/>
                  <a:pt x="1879079" y="1978000"/>
                </a:cubicBezTo>
                <a:cubicBezTo>
                  <a:pt x="1872400" y="1964642"/>
                  <a:pt x="1864130" y="1963051"/>
                  <a:pt x="1851090" y="1970367"/>
                </a:cubicBezTo>
                <a:cubicBezTo>
                  <a:pt x="1817694" y="1989132"/>
                  <a:pt x="1795748" y="2016167"/>
                  <a:pt x="1788115" y="2054334"/>
                </a:cubicBezTo>
                <a:cubicBezTo>
                  <a:pt x="1785888" y="2065148"/>
                  <a:pt x="1782390" y="2076280"/>
                  <a:pt x="1777619" y="2086458"/>
                </a:cubicBezTo>
                <a:cubicBezTo>
                  <a:pt x="1769031" y="2103951"/>
                  <a:pt x="1755037" y="2107767"/>
                  <a:pt x="1736271" y="2102042"/>
                </a:cubicBezTo>
                <a:cubicBezTo>
                  <a:pt x="1724821" y="2098544"/>
                  <a:pt x="1712099" y="2098544"/>
                  <a:pt x="1700331" y="2095999"/>
                </a:cubicBezTo>
                <a:cubicBezTo>
                  <a:pt x="1682520" y="2092500"/>
                  <a:pt x="1664709" y="2089002"/>
                  <a:pt x="1647533" y="2083595"/>
                </a:cubicBezTo>
                <a:cubicBezTo>
                  <a:pt x="1638628" y="2080732"/>
                  <a:pt x="1627178" y="2075962"/>
                  <a:pt x="1617954" y="2080096"/>
                </a:cubicBezTo>
                <a:cubicBezTo>
                  <a:pt x="1597281" y="2089320"/>
                  <a:pt x="1590919" y="2088366"/>
                  <a:pt x="1582332" y="2067692"/>
                </a:cubicBezTo>
                <a:cubicBezTo>
                  <a:pt x="1577879" y="2051153"/>
                  <a:pt x="1577243" y="2037477"/>
                  <a:pt x="1573426" y="2023482"/>
                </a:cubicBezTo>
                <a:cubicBezTo>
                  <a:pt x="1568337" y="2004081"/>
                  <a:pt x="1548300" y="2001218"/>
                  <a:pt x="1531125" y="1996766"/>
                </a:cubicBezTo>
                <a:cubicBezTo>
                  <a:pt x="1523809" y="1994857"/>
                  <a:pt x="1515222" y="1991677"/>
                  <a:pt x="1510451" y="1986270"/>
                </a:cubicBezTo>
                <a:cubicBezTo>
                  <a:pt x="1488505" y="1961461"/>
                  <a:pt x="1477373" y="1946831"/>
                  <a:pt x="1456063" y="1921386"/>
                </a:cubicBezTo>
                <a:cubicBezTo>
                  <a:pt x="1450020" y="1914389"/>
                  <a:pt x="1430619" y="1908028"/>
                  <a:pt x="1423940" y="1901985"/>
                </a:cubicBezTo>
                <a:cubicBezTo>
                  <a:pt x="1407401" y="1887036"/>
                  <a:pt x="1403902" y="1855230"/>
                  <a:pt x="1400721" y="1834238"/>
                </a:cubicBezTo>
                <a:cubicBezTo>
                  <a:pt x="1394042" y="1789393"/>
                  <a:pt x="1395315" y="1743910"/>
                  <a:pt x="1408673" y="1700973"/>
                </a:cubicBezTo>
                <a:cubicBezTo>
                  <a:pt x="1419487" y="1665350"/>
                  <a:pt x="1441115" y="1634181"/>
                  <a:pt x="1469740" y="1608736"/>
                </a:cubicBezTo>
                <a:cubicBezTo>
                  <a:pt x="1481190" y="1598559"/>
                  <a:pt x="1508861" y="1574386"/>
                  <a:pt x="1518721" y="1562300"/>
                </a:cubicBezTo>
                <a:cubicBezTo>
                  <a:pt x="1535896" y="1541308"/>
                  <a:pt x="1539394" y="1537492"/>
                  <a:pt x="1563567" y="1526042"/>
                </a:cubicBezTo>
                <a:cubicBezTo>
                  <a:pt x="1567383" y="1524133"/>
                  <a:pt x="1571518" y="1520317"/>
                  <a:pt x="1572790" y="1516500"/>
                </a:cubicBezTo>
                <a:cubicBezTo>
                  <a:pt x="1593146" y="1459886"/>
                  <a:pt x="1641172" y="1444937"/>
                  <a:pt x="1691107" y="1456705"/>
                </a:cubicBezTo>
                <a:cubicBezTo>
                  <a:pt x="1721323" y="1463703"/>
                  <a:pt x="1748039" y="1478015"/>
                  <a:pt x="1769667" y="1500597"/>
                </a:cubicBezTo>
                <a:cubicBezTo>
                  <a:pt x="1786206" y="1517772"/>
                  <a:pt x="1795112" y="1547351"/>
                  <a:pt x="1786524" y="1569297"/>
                </a:cubicBezTo>
                <a:cubicBezTo>
                  <a:pt x="1780481" y="1584882"/>
                  <a:pt x="1768713" y="1590289"/>
                  <a:pt x="1761716" y="1605874"/>
                </a:cubicBezTo>
                <a:cubicBezTo>
                  <a:pt x="1780799" y="1624003"/>
                  <a:pt x="1799247" y="1661534"/>
                  <a:pt x="1815786" y="1690795"/>
                </a:cubicBezTo>
                <a:cubicBezTo>
                  <a:pt x="1819920" y="1681571"/>
                  <a:pt x="1826917" y="1644677"/>
                  <a:pt x="1830098" y="1635771"/>
                </a:cubicBezTo>
                <a:cubicBezTo>
                  <a:pt x="1844092" y="1596968"/>
                  <a:pt x="1860949" y="1567389"/>
                  <a:pt x="1887348" y="1534629"/>
                </a:cubicBezTo>
                <a:cubicBezTo>
                  <a:pt x="1918518" y="1496144"/>
                  <a:pt x="1934102" y="1452571"/>
                  <a:pt x="1949369" y="1405816"/>
                </a:cubicBezTo>
                <a:cubicBezTo>
                  <a:pt x="1971315" y="1339024"/>
                  <a:pt x="2050829" y="1162503"/>
                  <a:pt x="2058463" y="1135786"/>
                </a:cubicBezTo>
                <a:cubicBezTo>
                  <a:pt x="2066096" y="1109387"/>
                  <a:pt x="2070867" y="1090622"/>
                  <a:pt x="2059099" y="1065496"/>
                </a:cubicBezTo>
                <a:cubicBezTo>
                  <a:pt x="2056236" y="1059134"/>
                  <a:pt x="2040970" y="1045458"/>
                  <a:pt x="2034608" y="1041323"/>
                </a:cubicBezTo>
                <a:cubicBezTo>
                  <a:pt x="2015525" y="1027965"/>
                  <a:pt x="1996123" y="1015243"/>
                  <a:pt x="1976404" y="1002838"/>
                </a:cubicBezTo>
                <a:cubicBezTo>
                  <a:pt x="1969407" y="998386"/>
                  <a:pt x="1961773" y="994251"/>
                  <a:pt x="1954140" y="990434"/>
                </a:cubicBezTo>
                <a:cubicBezTo>
                  <a:pt x="1908976" y="966262"/>
                  <a:pt x="1862222" y="944316"/>
                  <a:pt x="1824373" y="908376"/>
                </a:cubicBezTo>
                <a:cubicBezTo>
                  <a:pt x="1791613" y="877524"/>
                  <a:pt x="1771894" y="839357"/>
                  <a:pt x="1767441" y="794829"/>
                </a:cubicBezTo>
                <a:cubicBezTo>
                  <a:pt x="1764260" y="763660"/>
                  <a:pt x="1748994" y="746485"/>
                  <a:pt x="1720686" y="738215"/>
                </a:cubicBezTo>
                <a:cubicBezTo>
                  <a:pt x="1688563" y="728992"/>
                  <a:pt x="1656439" y="718814"/>
                  <a:pt x="1623997" y="710862"/>
                </a:cubicBezTo>
                <a:cubicBezTo>
                  <a:pt x="1561022" y="695278"/>
                  <a:pt x="1438570" y="625941"/>
                  <a:pt x="1433163" y="622125"/>
                </a:cubicBezTo>
                <a:cubicBezTo>
                  <a:pt x="1391180" y="591273"/>
                  <a:pt x="1343471" y="574734"/>
                  <a:pt x="1292582" y="570281"/>
                </a:cubicBezTo>
                <a:cubicBezTo>
                  <a:pt x="1248054" y="566147"/>
                  <a:pt x="1203208" y="564874"/>
                  <a:pt x="1158362" y="564874"/>
                </a:cubicBezTo>
                <a:cubicBezTo>
                  <a:pt x="1095387" y="564556"/>
                  <a:pt x="1034002" y="557877"/>
                  <a:pt x="974526" y="537204"/>
                </a:cubicBezTo>
                <a:cubicBezTo>
                  <a:pt x="948763" y="528298"/>
                  <a:pt x="711493" y="382628"/>
                  <a:pt x="652652" y="351776"/>
                </a:cubicBezTo>
                <a:cubicBezTo>
                  <a:pt x="616076" y="332693"/>
                  <a:pt x="579499" y="313928"/>
                  <a:pt x="537834" y="306931"/>
                </a:cubicBezTo>
                <a:cubicBezTo>
                  <a:pt x="517796" y="303750"/>
                  <a:pt x="500621" y="306931"/>
                  <a:pt x="484400" y="319971"/>
                </a:cubicBezTo>
                <a:cubicBezTo>
                  <a:pt x="472950" y="329513"/>
                  <a:pt x="459274" y="337464"/>
                  <a:pt x="445279" y="342871"/>
                </a:cubicBezTo>
                <a:cubicBezTo>
                  <a:pt x="418244" y="353367"/>
                  <a:pt x="392482" y="351776"/>
                  <a:pt x="368628" y="332057"/>
                </a:cubicBezTo>
                <a:cubicBezTo>
                  <a:pt x="328553" y="299297"/>
                  <a:pt x="209281" y="208651"/>
                  <a:pt x="187335" y="203562"/>
                </a:cubicBezTo>
                <a:cubicBezTo>
                  <a:pt x="126905" y="189568"/>
                  <a:pt x="72199" y="161261"/>
                  <a:pt x="18765" y="130727"/>
                </a:cubicBezTo>
                <a:cubicBezTo>
                  <a:pt x="11768" y="126592"/>
                  <a:pt x="0" y="105919"/>
                  <a:pt x="0" y="101148"/>
                </a:cubicBezTo>
                <a:cubicBezTo>
                  <a:pt x="5725" y="88426"/>
                  <a:pt x="11450" y="75703"/>
                  <a:pt x="17175" y="62981"/>
                </a:cubicBezTo>
                <a:cubicBezTo>
                  <a:pt x="22582" y="51531"/>
                  <a:pt x="32124" y="46442"/>
                  <a:pt x="44846" y="47396"/>
                </a:cubicBezTo>
                <a:cubicBezTo>
                  <a:pt x="67110" y="49305"/>
                  <a:pt x="89056" y="51531"/>
                  <a:pt x="111002" y="53121"/>
                </a:cubicBezTo>
                <a:cubicBezTo>
                  <a:pt x="133584" y="54712"/>
                  <a:pt x="183201" y="53439"/>
                  <a:pt x="185427" y="54075"/>
                </a:cubicBezTo>
                <a:cubicBezTo>
                  <a:pt x="194015" y="56620"/>
                  <a:pt x="202284" y="60755"/>
                  <a:pt x="210872" y="61391"/>
                </a:cubicBezTo>
                <a:cubicBezTo>
                  <a:pt x="242359" y="64889"/>
                  <a:pt x="273847" y="65844"/>
                  <a:pt x="305016" y="69978"/>
                </a:cubicBezTo>
                <a:cubicBezTo>
                  <a:pt x="347318" y="75703"/>
                  <a:pt x="389301" y="84927"/>
                  <a:pt x="431921" y="90652"/>
                </a:cubicBezTo>
                <a:cubicBezTo>
                  <a:pt x="465635" y="95105"/>
                  <a:pt x="542605" y="134862"/>
                  <a:pt x="551510" y="140587"/>
                </a:cubicBezTo>
                <a:cubicBezTo>
                  <a:pt x="608760" y="175573"/>
                  <a:pt x="668237" y="204198"/>
                  <a:pt x="734393" y="218193"/>
                </a:cubicBezTo>
                <a:cubicBezTo>
                  <a:pt x="763336" y="224236"/>
                  <a:pt x="985658" y="295480"/>
                  <a:pt x="1068670" y="321879"/>
                </a:cubicBezTo>
                <a:cubicBezTo>
                  <a:pt x="1090616" y="328876"/>
                  <a:pt x="1114152" y="333011"/>
                  <a:pt x="1137371" y="333965"/>
                </a:cubicBezTo>
                <a:cubicBezTo>
                  <a:pt x="1156772" y="334919"/>
                  <a:pt x="1176810" y="329831"/>
                  <a:pt x="1196529" y="326968"/>
                </a:cubicBezTo>
                <a:cubicBezTo>
                  <a:pt x="1250281" y="319335"/>
                  <a:pt x="1303396" y="318381"/>
                  <a:pt x="1356512" y="332375"/>
                </a:cubicBezTo>
                <a:cubicBezTo>
                  <a:pt x="1385455" y="340008"/>
                  <a:pt x="1855861" y="411253"/>
                  <a:pt x="1934739" y="445285"/>
                </a:cubicBezTo>
                <a:cubicBezTo>
                  <a:pt x="1998350" y="472638"/>
                  <a:pt x="2126209" y="547381"/>
                  <a:pt x="2130662" y="546745"/>
                </a:cubicBezTo>
                <a:cubicBezTo>
                  <a:pt x="2169783" y="542292"/>
                  <a:pt x="2208586" y="536249"/>
                  <a:pt x="2247706" y="532751"/>
                </a:cubicBezTo>
                <a:cubicBezTo>
                  <a:pt x="2289054" y="528934"/>
                  <a:pt x="2444902" y="546745"/>
                  <a:pt x="2481160" y="553742"/>
                </a:cubicBezTo>
                <a:cubicBezTo>
                  <a:pt x="2494518" y="556287"/>
                  <a:pt x="2508195" y="557877"/>
                  <a:pt x="2521871" y="559786"/>
                </a:cubicBezTo>
                <a:cubicBezTo>
                  <a:pt x="2522825" y="558513"/>
                  <a:pt x="2523780" y="556923"/>
                  <a:pt x="2524734" y="555651"/>
                </a:cubicBezTo>
                <a:cubicBezTo>
                  <a:pt x="2505332" y="526390"/>
                  <a:pt x="2395285" y="397895"/>
                  <a:pt x="2360298" y="362272"/>
                </a:cubicBezTo>
                <a:cubicBezTo>
                  <a:pt x="2338034" y="339690"/>
                  <a:pt x="2311954" y="325060"/>
                  <a:pt x="2279830" y="320607"/>
                </a:cubicBezTo>
                <a:cubicBezTo>
                  <a:pt x="2267744" y="319017"/>
                  <a:pt x="2260111" y="320925"/>
                  <a:pt x="2252159" y="329513"/>
                </a:cubicBezTo>
                <a:cubicBezTo>
                  <a:pt x="2237847" y="345415"/>
                  <a:pt x="2220035" y="356547"/>
                  <a:pt x="2199044" y="361636"/>
                </a:cubicBezTo>
                <a:cubicBezTo>
                  <a:pt x="2163739" y="370542"/>
                  <a:pt x="2138613" y="357820"/>
                  <a:pt x="2125573" y="323787"/>
                </a:cubicBezTo>
                <a:cubicBezTo>
                  <a:pt x="2118894" y="306294"/>
                  <a:pt x="2113804" y="288165"/>
                  <a:pt x="2105853" y="271308"/>
                </a:cubicBezTo>
                <a:cubicBezTo>
                  <a:pt x="2079136" y="215012"/>
                  <a:pt x="2036517" y="174619"/>
                  <a:pt x="1981811" y="145358"/>
                </a:cubicBezTo>
                <a:cubicBezTo>
                  <a:pt x="1943962" y="125320"/>
                  <a:pt x="1906750" y="104010"/>
                  <a:pt x="1870173" y="82064"/>
                </a:cubicBezTo>
                <a:cubicBezTo>
                  <a:pt x="1857769" y="74431"/>
                  <a:pt x="1840594" y="54394"/>
                  <a:pt x="1832960" y="43580"/>
                </a:cubicBezTo>
                <a:cubicBezTo>
                  <a:pt x="1821828" y="27359"/>
                  <a:pt x="1857769" y="-3493"/>
                  <a:pt x="1870809" y="324"/>
                </a:cubicBezTo>
                <a:cubicBezTo>
                  <a:pt x="1876852" y="642"/>
                  <a:pt x="1966226" y="28313"/>
                  <a:pt x="2007892" y="28631"/>
                </a:cubicBezTo>
                <a:close/>
              </a:path>
            </a:pathLst>
          </a:custGeom>
          <a:solidFill>
            <a:schemeClr val="accent1"/>
          </a:solidFill>
          <a:ln w="31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406" name="Straight Connector 9">
            <a:extLst>
              <a:ext uri="{FF2B5EF4-FFF2-40B4-BE49-F238E27FC236}">
                <a16:creationId xmlns:a16="http://schemas.microsoft.com/office/drawing/2014/main" id="{DAD222DC-01AF-485C-B21E-DAE01DC52E95}"/>
              </a:ext>
            </a:extLst>
          </p:cNvPr>
          <p:cNvCxnSpPr>
            <a:cxnSpLocks/>
          </p:cNvCxnSpPr>
          <p:nvPr/>
        </p:nvCxnSpPr>
        <p:spPr>
          <a:xfrm flipV="1">
            <a:off x="1033001" y="2060130"/>
            <a:ext cx="4284000" cy="14108"/>
          </a:xfrm>
          <a:prstGeom prst="line">
            <a:avLst/>
          </a:prstGeom>
          <a:ln w="15875">
            <a:solidFill>
              <a:schemeClr val="tx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Straight Connector 10">
            <a:extLst>
              <a:ext uri="{FF2B5EF4-FFF2-40B4-BE49-F238E27FC236}">
                <a16:creationId xmlns:a16="http://schemas.microsoft.com/office/drawing/2014/main" id="{3B74952D-F77B-4F51-96D8-6C2E3CE39A24}"/>
              </a:ext>
            </a:extLst>
          </p:cNvPr>
          <p:cNvCxnSpPr>
            <a:cxnSpLocks/>
          </p:cNvCxnSpPr>
          <p:nvPr/>
        </p:nvCxnSpPr>
        <p:spPr>
          <a:xfrm>
            <a:off x="6837146" y="2060130"/>
            <a:ext cx="4284000" cy="14108"/>
          </a:xfrm>
          <a:prstGeom prst="line">
            <a:avLst/>
          </a:prstGeom>
          <a:ln w="15875">
            <a:solidFill>
              <a:schemeClr val="tx1"/>
            </a:solidFill>
            <a:prstDash val="sysDash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8" name="그룹 18">
            <a:extLst>
              <a:ext uri="{FF2B5EF4-FFF2-40B4-BE49-F238E27FC236}">
                <a16:creationId xmlns:a16="http://schemas.microsoft.com/office/drawing/2014/main" id="{AFFB2880-6C07-47C0-B3BA-8E8B8DB5DD84}"/>
              </a:ext>
            </a:extLst>
          </p:cNvPr>
          <p:cNvGrpSpPr/>
          <p:nvPr/>
        </p:nvGrpSpPr>
        <p:grpSpPr>
          <a:xfrm>
            <a:off x="1298991" y="2204146"/>
            <a:ext cx="1923387" cy="805159"/>
            <a:chOff x="1316574" y="2133806"/>
            <a:chExt cx="1652623" cy="805159"/>
          </a:xfrm>
        </p:grpSpPr>
        <p:sp>
          <p:nvSpPr>
            <p:cNvPr id="409" name="TextBox 408">
              <a:extLst>
                <a:ext uri="{FF2B5EF4-FFF2-40B4-BE49-F238E27FC236}">
                  <a16:creationId xmlns:a16="http://schemas.microsoft.com/office/drawing/2014/main" id="{39DE8D8A-969C-4949-9061-986B04D69AB3}"/>
                </a:ext>
              </a:extLst>
            </p:cNvPr>
            <p:cNvSpPr txBox="1"/>
            <p:nvPr/>
          </p:nvSpPr>
          <p:spPr>
            <a:xfrm>
              <a:off x="1316574" y="2384967"/>
              <a:ext cx="1644321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410" name="TextBox 409">
              <a:extLst>
                <a:ext uri="{FF2B5EF4-FFF2-40B4-BE49-F238E27FC236}">
                  <a16:creationId xmlns:a16="http://schemas.microsoft.com/office/drawing/2014/main" id="{00A95D37-23B6-413D-9CC0-841832CA5F0D}"/>
                </a:ext>
              </a:extLst>
            </p:cNvPr>
            <p:cNvSpPr txBox="1"/>
            <p:nvPr/>
          </p:nvSpPr>
          <p:spPr>
            <a:xfrm>
              <a:off x="1316574" y="2133806"/>
              <a:ext cx="1652623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</a:rPr>
                <a:t>VISION</a:t>
              </a:r>
            </a:p>
          </p:txBody>
        </p:sp>
      </p:grpSp>
      <p:grpSp>
        <p:nvGrpSpPr>
          <p:cNvPr id="411" name="그룹 13">
            <a:extLst>
              <a:ext uri="{FF2B5EF4-FFF2-40B4-BE49-F238E27FC236}">
                <a16:creationId xmlns:a16="http://schemas.microsoft.com/office/drawing/2014/main" id="{B67DCA61-A32D-4C7A-A965-2652547B91AC}"/>
              </a:ext>
            </a:extLst>
          </p:cNvPr>
          <p:cNvGrpSpPr/>
          <p:nvPr/>
        </p:nvGrpSpPr>
        <p:grpSpPr>
          <a:xfrm>
            <a:off x="8955274" y="2222378"/>
            <a:ext cx="1880011" cy="805159"/>
            <a:chOff x="9200245" y="2152037"/>
            <a:chExt cx="1652623" cy="805159"/>
          </a:xfrm>
        </p:grpSpPr>
        <p:sp>
          <p:nvSpPr>
            <p:cNvPr id="412" name="TextBox 411">
              <a:extLst>
                <a:ext uri="{FF2B5EF4-FFF2-40B4-BE49-F238E27FC236}">
                  <a16:creationId xmlns:a16="http://schemas.microsoft.com/office/drawing/2014/main" id="{DE7DC47D-2536-46C8-B275-3684F9150E18}"/>
                </a:ext>
              </a:extLst>
            </p:cNvPr>
            <p:cNvSpPr txBox="1"/>
            <p:nvPr/>
          </p:nvSpPr>
          <p:spPr>
            <a:xfrm>
              <a:off x="9200245" y="2403198"/>
              <a:ext cx="1644321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413" name="TextBox 412">
              <a:extLst>
                <a:ext uri="{FF2B5EF4-FFF2-40B4-BE49-F238E27FC236}">
                  <a16:creationId xmlns:a16="http://schemas.microsoft.com/office/drawing/2014/main" id="{D96B4B39-5BF8-436C-B4C4-ABDE0AED0E10}"/>
                </a:ext>
              </a:extLst>
            </p:cNvPr>
            <p:cNvSpPr txBox="1"/>
            <p:nvPr/>
          </p:nvSpPr>
          <p:spPr>
            <a:xfrm>
              <a:off x="9200245" y="2152037"/>
              <a:ext cx="1652623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4"/>
                  </a:solidFill>
                </a:rPr>
                <a:t>MISSION</a:t>
              </a:r>
            </a:p>
          </p:txBody>
        </p:sp>
      </p:grpSp>
      <p:sp>
        <p:nvSpPr>
          <p:cNvPr id="414" name="Rounded Rectangular Callout 31">
            <a:extLst>
              <a:ext uri="{FF2B5EF4-FFF2-40B4-BE49-F238E27FC236}">
                <a16:creationId xmlns:a16="http://schemas.microsoft.com/office/drawing/2014/main" id="{2477554A-69AB-42A9-A7C5-865DF7F943EE}"/>
              </a:ext>
            </a:extLst>
          </p:cNvPr>
          <p:cNvSpPr/>
          <p:nvPr/>
        </p:nvSpPr>
        <p:spPr>
          <a:xfrm flipH="1">
            <a:off x="1766846" y="4785778"/>
            <a:ext cx="648072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415" name="그룹 6">
            <a:extLst>
              <a:ext uri="{FF2B5EF4-FFF2-40B4-BE49-F238E27FC236}">
                <a16:creationId xmlns:a16="http://schemas.microsoft.com/office/drawing/2014/main" id="{F38FC918-7F89-4844-BC04-2AE36C3B4D0D}"/>
              </a:ext>
            </a:extLst>
          </p:cNvPr>
          <p:cNvGrpSpPr/>
          <p:nvPr/>
        </p:nvGrpSpPr>
        <p:grpSpPr>
          <a:xfrm>
            <a:off x="959389" y="5372362"/>
            <a:ext cx="2262988" cy="766247"/>
            <a:chOff x="1730330" y="5175558"/>
            <a:chExt cx="1742087" cy="766247"/>
          </a:xfrm>
        </p:grpSpPr>
        <p:sp>
          <p:nvSpPr>
            <p:cNvPr id="416" name="TextBox 415">
              <a:extLst>
                <a:ext uri="{FF2B5EF4-FFF2-40B4-BE49-F238E27FC236}">
                  <a16:creationId xmlns:a16="http://schemas.microsoft.com/office/drawing/2014/main" id="{425E5892-1DC5-41DA-8297-8AF9121405B3}"/>
                </a:ext>
              </a:extLst>
            </p:cNvPr>
            <p:cNvSpPr txBox="1"/>
            <p:nvPr/>
          </p:nvSpPr>
          <p:spPr>
            <a:xfrm>
              <a:off x="1730331" y="5387807"/>
              <a:ext cx="173333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417" name="TextBox 416">
              <a:extLst>
                <a:ext uri="{FF2B5EF4-FFF2-40B4-BE49-F238E27FC236}">
                  <a16:creationId xmlns:a16="http://schemas.microsoft.com/office/drawing/2014/main" id="{BA77C1D2-5A96-4922-9E66-CD449E329570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cxnSp>
        <p:nvCxnSpPr>
          <p:cNvPr id="418" name="Straight Connector 21">
            <a:extLst>
              <a:ext uri="{FF2B5EF4-FFF2-40B4-BE49-F238E27FC236}">
                <a16:creationId xmlns:a16="http://schemas.microsoft.com/office/drawing/2014/main" id="{A69F9EAF-7DFA-496C-89F3-D160F6B07264}"/>
              </a:ext>
            </a:extLst>
          </p:cNvPr>
          <p:cNvCxnSpPr>
            <a:cxnSpLocks/>
          </p:cNvCxnSpPr>
          <p:nvPr/>
        </p:nvCxnSpPr>
        <p:spPr>
          <a:xfrm>
            <a:off x="2118416" y="4639258"/>
            <a:ext cx="7920000" cy="1048"/>
          </a:xfrm>
          <a:prstGeom prst="line">
            <a:avLst/>
          </a:prstGeom>
          <a:ln w="15875">
            <a:solidFill>
              <a:schemeClr val="tx1"/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9" name="Rounded Rectangular Callout 47">
            <a:extLst>
              <a:ext uri="{FF2B5EF4-FFF2-40B4-BE49-F238E27FC236}">
                <a16:creationId xmlns:a16="http://schemas.microsoft.com/office/drawing/2014/main" id="{6A38D026-B4F3-4BD9-9A42-08291BFE8DA5}"/>
              </a:ext>
            </a:extLst>
          </p:cNvPr>
          <p:cNvSpPr/>
          <p:nvPr/>
        </p:nvSpPr>
        <p:spPr>
          <a:xfrm flipH="1">
            <a:off x="5764788" y="4786638"/>
            <a:ext cx="648072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grpSp>
        <p:nvGrpSpPr>
          <p:cNvPr id="420" name="그룹 4">
            <a:extLst>
              <a:ext uri="{FF2B5EF4-FFF2-40B4-BE49-F238E27FC236}">
                <a16:creationId xmlns:a16="http://schemas.microsoft.com/office/drawing/2014/main" id="{EF2BEB1C-09C1-4CB5-9B39-0542F213ADD8}"/>
              </a:ext>
            </a:extLst>
          </p:cNvPr>
          <p:cNvGrpSpPr/>
          <p:nvPr/>
        </p:nvGrpSpPr>
        <p:grpSpPr>
          <a:xfrm>
            <a:off x="4957331" y="5373222"/>
            <a:ext cx="2262988" cy="766247"/>
            <a:chOff x="3727326" y="5176417"/>
            <a:chExt cx="1742087" cy="766247"/>
          </a:xfrm>
        </p:grpSpPr>
        <p:sp>
          <p:nvSpPr>
            <p:cNvPr id="421" name="TextBox 420">
              <a:extLst>
                <a:ext uri="{FF2B5EF4-FFF2-40B4-BE49-F238E27FC236}">
                  <a16:creationId xmlns:a16="http://schemas.microsoft.com/office/drawing/2014/main" id="{47197EF0-6478-47C7-BCB2-139AE71894DE}"/>
                </a:ext>
              </a:extLst>
            </p:cNvPr>
            <p:cNvSpPr txBox="1"/>
            <p:nvPr/>
          </p:nvSpPr>
          <p:spPr>
            <a:xfrm>
              <a:off x="3727327" y="5388666"/>
              <a:ext cx="173333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422" name="TextBox 421">
              <a:extLst>
                <a:ext uri="{FF2B5EF4-FFF2-40B4-BE49-F238E27FC236}">
                  <a16:creationId xmlns:a16="http://schemas.microsoft.com/office/drawing/2014/main" id="{B10213FB-0C4F-4C32-BAD9-7057450370BE}"/>
                </a:ext>
              </a:extLst>
            </p:cNvPr>
            <p:cNvSpPr txBox="1"/>
            <p:nvPr/>
          </p:nvSpPr>
          <p:spPr>
            <a:xfrm>
              <a:off x="3727326" y="5176417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sp>
        <p:nvSpPr>
          <p:cNvPr id="423" name="Rounded Rectangular Callout 51">
            <a:extLst>
              <a:ext uri="{FF2B5EF4-FFF2-40B4-BE49-F238E27FC236}">
                <a16:creationId xmlns:a16="http://schemas.microsoft.com/office/drawing/2014/main" id="{316D0E6A-FBE0-4E03-AB7B-A1C8C047C5F6}"/>
              </a:ext>
            </a:extLst>
          </p:cNvPr>
          <p:cNvSpPr/>
          <p:nvPr/>
        </p:nvSpPr>
        <p:spPr>
          <a:xfrm flipH="1">
            <a:off x="9762730" y="4787496"/>
            <a:ext cx="648072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grpSp>
        <p:nvGrpSpPr>
          <p:cNvPr id="424" name="그룹 2">
            <a:extLst>
              <a:ext uri="{FF2B5EF4-FFF2-40B4-BE49-F238E27FC236}">
                <a16:creationId xmlns:a16="http://schemas.microsoft.com/office/drawing/2014/main" id="{5ADA3243-E3E3-44A1-A4B2-F5A96A96BBF4}"/>
              </a:ext>
            </a:extLst>
          </p:cNvPr>
          <p:cNvGrpSpPr/>
          <p:nvPr/>
        </p:nvGrpSpPr>
        <p:grpSpPr>
          <a:xfrm>
            <a:off x="8955273" y="5374080"/>
            <a:ext cx="2262988" cy="766247"/>
            <a:chOff x="5724322" y="5177276"/>
            <a:chExt cx="1742087" cy="766247"/>
          </a:xfrm>
        </p:grpSpPr>
        <p:sp>
          <p:nvSpPr>
            <p:cNvPr id="425" name="TextBox 424">
              <a:extLst>
                <a:ext uri="{FF2B5EF4-FFF2-40B4-BE49-F238E27FC236}">
                  <a16:creationId xmlns:a16="http://schemas.microsoft.com/office/drawing/2014/main" id="{71593B2C-0A28-4DE4-B98B-890EA10E6F75}"/>
                </a:ext>
              </a:extLst>
            </p:cNvPr>
            <p:cNvSpPr txBox="1"/>
            <p:nvPr/>
          </p:nvSpPr>
          <p:spPr>
            <a:xfrm>
              <a:off x="5724323" y="5389525"/>
              <a:ext cx="173333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426" name="TextBox 425">
              <a:extLst>
                <a:ext uri="{FF2B5EF4-FFF2-40B4-BE49-F238E27FC236}">
                  <a16:creationId xmlns:a16="http://schemas.microsoft.com/office/drawing/2014/main" id="{6F5EF299-44C9-400B-BA42-74D308C6148C}"/>
                </a:ext>
              </a:extLst>
            </p:cNvPr>
            <p:cNvSpPr txBox="1"/>
            <p:nvPr/>
          </p:nvSpPr>
          <p:spPr>
            <a:xfrm>
              <a:off x="5724322" y="5177276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cxnSp>
        <p:nvCxnSpPr>
          <p:cNvPr id="427" name="Straight Connector 30">
            <a:extLst>
              <a:ext uri="{FF2B5EF4-FFF2-40B4-BE49-F238E27FC236}">
                <a16:creationId xmlns:a16="http://schemas.microsoft.com/office/drawing/2014/main" id="{6AC3EF5A-2021-4A8E-9B3B-5C8246AAC9B0}"/>
              </a:ext>
            </a:extLst>
          </p:cNvPr>
          <p:cNvCxnSpPr/>
          <p:nvPr/>
        </p:nvCxnSpPr>
        <p:spPr>
          <a:xfrm flipH="1" flipV="1">
            <a:off x="6095059" y="4225768"/>
            <a:ext cx="1" cy="403013"/>
          </a:xfrm>
          <a:prstGeom prst="line">
            <a:avLst/>
          </a:prstGeom>
          <a:ln w="15875">
            <a:solidFill>
              <a:schemeClr val="tx1"/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8" name="Rectangle 9">
            <a:extLst>
              <a:ext uri="{FF2B5EF4-FFF2-40B4-BE49-F238E27FC236}">
                <a16:creationId xmlns:a16="http://schemas.microsoft.com/office/drawing/2014/main" id="{AF0D7246-4089-42A0-9981-887DC18376F2}"/>
              </a:ext>
            </a:extLst>
          </p:cNvPr>
          <p:cNvSpPr/>
          <p:nvPr/>
        </p:nvSpPr>
        <p:spPr>
          <a:xfrm>
            <a:off x="1946925" y="4849878"/>
            <a:ext cx="279832" cy="26194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29" name="Rounded Rectangle 5">
            <a:extLst>
              <a:ext uri="{FF2B5EF4-FFF2-40B4-BE49-F238E27FC236}">
                <a16:creationId xmlns:a16="http://schemas.microsoft.com/office/drawing/2014/main" id="{D8B9EA80-8C8F-4547-BF3A-3AFF2C8420A7}"/>
              </a:ext>
            </a:extLst>
          </p:cNvPr>
          <p:cNvSpPr/>
          <p:nvPr/>
        </p:nvSpPr>
        <p:spPr>
          <a:xfrm flipH="1">
            <a:off x="5895436" y="4880208"/>
            <a:ext cx="332679" cy="274440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0" name="Rounded Rectangle 27">
            <a:extLst>
              <a:ext uri="{FF2B5EF4-FFF2-40B4-BE49-F238E27FC236}">
                <a16:creationId xmlns:a16="http://schemas.microsoft.com/office/drawing/2014/main" id="{F74106F4-F40E-47C2-BD92-F740BA89FAB7}"/>
              </a:ext>
            </a:extLst>
          </p:cNvPr>
          <p:cNvSpPr/>
          <p:nvPr/>
        </p:nvSpPr>
        <p:spPr>
          <a:xfrm>
            <a:off x="9933976" y="4880108"/>
            <a:ext cx="294214" cy="22599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11176</TotalTime>
  <Words>96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22</cp:revision>
  <dcterms:created xsi:type="dcterms:W3CDTF">2018-02-18T19:39:47Z</dcterms:created>
  <dcterms:modified xsi:type="dcterms:W3CDTF">2022-10-26T05:05:18Z</dcterms:modified>
</cp:coreProperties>
</file>