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98" d="100"/>
          <a:sy n="98" d="100"/>
        </p:scale>
        <p:origin x="1980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902626081521203E-2"/>
          <c:y val="1.8843674426077067E-2"/>
          <c:w val="0.92984998507314165"/>
          <c:h val="1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solidFill>
              <a:srgbClr val="AFD740"/>
            </a:solidFill>
          </c:spPr>
          <c:dPt>
            <c:idx val="0"/>
            <c:bubble3D val="0"/>
            <c:spPr>
              <a:solidFill>
                <a:schemeClr val="accent2"/>
              </a:solidFill>
            </c:spPr>
            <c:extLst>
              <c:ext xmlns:c16="http://schemas.microsoft.com/office/drawing/2014/chart" uri="{C3380CC4-5D6E-409C-BE32-E72D297353CC}">
                <c16:uniqueId val="{00000001-ED97-46EB-98A2-46251BEFC9F1}"/>
              </c:ext>
            </c:extLst>
          </c:dPt>
          <c:dPt>
            <c:idx val="1"/>
            <c:bubble3D val="0"/>
            <c:spPr>
              <a:solidFill>
                <a:schemeClr val="bg1">
                  <a:lumMod val="8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3-ED97-46EB-98A2-46251BEFC9F1}"/>
              </c:ext>
            </c:extLst>
          </c:dPt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60</c:v>
                </c:pt>
                <c:pt idx="1">
                  <c:v>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D97-46EB-98A2-46251BEFC9F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65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ko-K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902626081521203E-2"/>
          <c:y val="1.8843674426077067E-2"/>
          <c:w val="0.92984998507314165"/>
          <c:h val="1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solidFill>
              <a:srgbClr val="AFD740"/>
            </a:solidFill>
          </c:spPr>
          <c:dPt>
            <c:idx val="0"/>
            <c:bubble3D val="0"/>
            <c:spPr>
              <a:solidFill>
                <a:schemeClr val="accent3"/>
              </a:solidFill>
            </c:spPr>
            <c:extLst>
              <c:ext xmlns:c16="http://schemas.microsoft.com/office/drawing/2014/chart" uri="{C3380CC4-5D6E-409C-BE32-E72D297353CC}">
                <c16:uniqueId val="{00000001-CFCA-4006-9014-3D9AC2168433}"/>
              </c:ext>
            </c:extLst>
          </c:dPt>
          <c:dPt>
            <c:idx val="1"/>
            <c:bubble3D val="0"/>
            <c:spPr>
              <a:solidFill>
                <a:schemeClr val="bg1">
                  <a:lumMod val="8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3-CFCA-4006-9014-3D9AC2168433}"/>
              </c:ext>
            </c:extLst>
          </c:dPt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60</c:v>
                </c:pt>
                <c:pt idx="1">
                  <c:v>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FCA-4006-9014-3D9AC216843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65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ko-KR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902626081521203E-2"/>
          <c:y val="1.8843674426077067E-2"/>
          <c:w val="0.92984998507314165"/>
          <c:h val="1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solidFill>
              <a:srgbClr val="AFD740"/>
            </a:solidFill>
          </c:spPr>
          <c:dPt>
            <c:idx val="0"/>
            <c:bubble3D val="0"/>
            <c:spPr>
              <a:solidFill>
                <a:schemeClr val="accent4"/>
              </a:solidFill>
            </c:spPr>
            <c:extLst>
              <c:ext xmlns:c16="http://schemas.microsoft.com/office/drawing/2014/chart" uri="{C3380CC4-5D6E-409C-BE32-E72D297353CC}">
                <c16:uniqueId val="{00000001-DDD2-4988-86D5-0D0B46422D1E}"/>
              </c:ext>
            </c:extLst>
          </c:dPt>
          <c:dPt>
            <c:idx val="1"/>
            <c:bubble3D val="0"/>
            <c:spPr>
              <a:solidFill>
                <a:schemeClr val="bg1">
                  <a:lumMod val="8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3-DDD2-4988-86D5-0D0B46422D1E}"/>
              </c:ext>
            </c:extLst>
          </c:dPt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50</c:v>
                </c:pt>
                <c:pt idx="1">
                  <c:v>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DD2-4988-86D5-0D0B46422D1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65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ko-KR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902629278461435E-2"/>
          <c:y val="1.8843816605904607E-2"/>
          <c:w val="0.92984998507314165"/>
          <c:h val="1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solidFill>
              <a:srgbClr val="AFD740"/>
            </a:solidFill>
          </c:spPr>
          <c:dPt>
            <c:idx val="0"/>
            <c:bubble3D val="0"/>
            <c:spPr>
              <a:solidFill>
                <a:schemeClr val="accent1"/>
              </a:solidFill>
            </c:spPr>
            <c:extLst>
              <c:ext xmlns:c16="http://schemas.microsoft.com/office/drawing/2014/chart" uri="{C3380CC4-5D6E-409C-BE32-E72D297353CC}">
                <c16:uniqueId val="{00000001-069E-439D-906D-1F94E5D8755A}"/>
              </c:ext>
            </c:extLst>
          </c:dPt>
          <c:dPt>
            <c:idx val="1"/>
            <c:bubble3D val="0"/>
            <c:spPr>
              <a:solidFill>
                <a:schemeClr val="bg1">
                  <a:lumMod val="8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3-069E-439D-906D-1F94E5D8755A}"/>
              </c:ext>
            </c:extLst>
          </c:dPt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60</c:v>
                </c:pt>
                <c:pt idx="1">
                  <c:v>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69E-439D-906D-1F94E5D8755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65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ko-KR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4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aphicFrame>
        <p:nvGraphicFramePr>
          <p:cNvPr id="892" name="Chart 9">
            <a:extLst>
              <a:ext uri="{FF2B5EF4-FFF2-40B4-BE49-F238E27FC236}">
                <a16:creationId xmlns:a16="http://schemas.microsoft.com/office/drawing/2014/main" id="{173E66FB-080E-4FFD-AF65-481360BD701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96871893"/>
              </p:ext>
            </p:extLst>
          </p:nvPr>
        </p:nvGraphicFramePr>
        <p:xfrm>
          <a:off x="4452200" y="4479938"/>
          <a:ext cx="1332039" cy="12871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93" name="Chart 9">
            <a:extLst>
              <a:ext uri="{FF2B5EF4-FFF2-40B4-BE49-F238E27FC236}">
                <a16:creationId xmlns:a16="http://schemas.microsoft.com/office/drawing/2014/main" id="{73BE2A32-7F6D-4E08-8262-8A476523864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62754997"/>
              </p:ext>
            </p:extLst>
          </p:nvPr>
        </p:nvGraphicFramePr>
        <p:xfrm>
          <a:off x="10146830" y="2217797"/>
          <a:ext cx="1332039" cy="12871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894" name="Chart 9">
            <a:extLst>
              <a:ext uri="{FF2B5EF4-FFF2-40B4-BE49-F238E27FC236}">
                <a16:creationId xmlns:a16="http://schemas.microsoft.com/office/drawing/2014/main" id="{53FF22C8-5FAA-4CF2-B665-C58A8F7BB01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65669756"/>
              </p:ext>
            </p:extLst>
          </p:nvPr>
        </p:nvGraphicFramePr>
        <p:xfrm>
          <a:off x="10146830" y="4479938"/>
          <a:ext cx="1332039" cy="12871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895" name="Rounded Rectangle 2">
            <a:extLst>
              <a:ext uri="{FF2B5EF4-FFF2-40B4-BE49-F238E27FC236}">
                <a16:creationId xmlns:a16="http://schemas.microsoft.com/office/drawing/2014/main" id="{229F71F1-9775-4063-B21D-FD2ED536B34C}"/>
              </a:ext>
            </a:extLst>
          </p:cNvPr>
          <p:cNvSpPr/>
          <p:nvPr/>
        </p:nvSpPr>
        <p:spPr>
          <a:xfrm>
            <a:off x="620163" y="4383922"/>
            <a:ext cx="5258768" cy="1479136"/>
          </a:xfrm>
          <a:prstGeom prst="roundRect">
            <a:avLst>
              <a:gd name="adj" fmla="val 50000"/>
            </a:avLst>
          </a:prstGeom>
          <a:noFill/>
          <a:ln w="508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 dirty="0"/>
          </a:p>
        </p:txBody>
      </p:sp>
      <p:sp>
        <p:nvSpPr>
          <p:cNvPr id="896" name="Rounded Rectangle 5">
            <a:extLst>
              <a:ext uri="{FF2B5EF4-FFF2-40B4-BE49-F238E27FC236}">
                <a16:creationId xmlns:a16="http://schemas.microsoft.com/office/drawing/2014/main" id="{419A6D7C-FE71-4ED4-8A7F-6EE9F0DBDE24}"/>
              </a:ext>
            </a:extLst>
          </p:cNvPr>
          <p:cNvSpPr/>
          <p:nvPr/>
        </p:nvSpPr>
        <p:spPr>
          <a:xfrm>
            <a:off x="6319470" y="2121781"/>
            <a:ext cx="5252368" cy="1479136"/>
          </a:xfrm>
          <a:prstGeom prst="roundRect">
            <a:avLst>
              <a:gd name="adj" fmla="val 50000"/>
            </a:avLst>
          </a:prstGeom>
          <a:noFill/>
          <a:ln w="508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 dirty="0"/>
          </a:p>
        </p:txBody>
      </p:sp>
      <p:sp>
        <p:nvSpPr>
          <p:cNvPr id="897" name="Rounded Rectangle 7">
            <a:extLst>
              <a:ext uri="{FF2B5EF4-FFF2-40B4-BE49-F238E27FC236}">
                <a16:creationId xmlns:a16="http://schemas.microsoft.com/office/drawing/2014/main" id="{8793A59F-9595-4828-9E35-408FA24CEEA6}"/>
              </a:ext>
            </a:extLst>
          </p:cNvPr>
          <p:cNvSpPr/>
          <p:nvPr/>
        </p:nvSpPr>
        <p:spPr>
          <a:xfrm>
            <a:off x="6319470" y="4383922"/>
            <a:ext cx="5252368" cy="1479136"/>
          </a:xfrm>
          <a:prstGeom prst="roundRect">
            <a:avLst>
              <a:gd name="adj" fmla="val 50000"/>
            </a:avLst>
          </a:prstGeom>
          <a:noFill/>
          <a:ln w="508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 dirty="0"/>
          </a:p>
        </p:txBody>
      </p:sp>
      <p:sp>
        <p:nvSpPr>
          <p:cNvPr id="898" name="TextBox 897">
            <a:extLst>
              <a:ext uri="{FF2B5EF4-FFF2-40B4-BE49-F238E27FC236}">
                <a16:creationId xmlns:a16="http://schemas.microsoft.com/office/drawing/2014/main" id="{8109F3F3-67EB-4C16-9F4D-206BB7369E32}"/>
              </a:ext>
            </a:extLst>
          </p:cNvPr>
          <p:cNvSpPr txBox="1"/>
          <p:nvPr/>
        </p:nvSpPr>
        <p:spPr>
          <a:xfrm>
            <a:off x="4693452" y="4923435"/>
            <a:ext cx="776195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000" b="1" dirty="0">
                <a:solidFill>
                  <a:schemeClr val="accent2"/>
                </a:solidFill>
                <a:cs typeface="Arial" pitchFamily="34" charset="0"/>
              </a:rPr>
              <a:t>60</a:t>
            </a:r>
            <a:r>
              <a:rPr lang="en-US" altLang="ko-KR" sz="1400" b="1" dirty="0">
                <a:solidFill>
                  <a:schemeClr val="accent2"/>
                </a:solidFill>
                <a:cs typeface="Arial" pitchFamily="34" charset="0"/>
              </a:rPr>
              <a:t>%</a:t>
            </a:r>
            <a:endParaRPr lang="ko-KR" altLang="en-US" sz="1400" b="1" dirty="0">
              <a:solidFill>
                <a:schemeClr val="accent2"/>
              </a:solidFill>
              <a:cs typeface="Arial" pitchFamily="34" charset="0"/>
            </a:endParaRPr>
          </a:p>
        </p:txBody>
      </p:sp>
      <p:sp>
        <p:nvSpPr>
          <p:cNvPr id="899" name="TextBox 898">
            <a:extLst>
              <a:ext uri="{FF2B5EF4-FFF2-40B4-BE49-F238E27FC236}">
                <a16:creationId xmlns:a16="http://schemas.microsoft.com/office/drawing/2014/main" id="{E1468494-DF63-44C2-8BE0-C128CC0F74C5}"/>
              </a:ext>
            </a:extLst>
          </p:cNvPr>
          <p:cNvSpPr txBox="1"/>
          <p:nvPr/>
        </p:nvSpPr>
        <p:spPr>
          <a:xfrm>
            <a:off x="10388082" y="2661294"/>
            <a:ext cx="776195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000" b="1" dirty="0">
                <a:solidFill>
                  <a:schemeClr val="accent3"/>
                </a:solidFill>
                <a:cs typeface="Arial" pitchFamily="34" charset="0"/>
              </a:rPr>
              <a:t>80</a:t>
            </a:r>
            <a:r>
              <a:rPr lang="en-US" altLang="ko-KR" sz="1400" b="1" dirty="0">
                <a:solidFill>
                  <a:schemeClr val="accent3"/>
                </a:solidFill>
                <a:cs typeface="Arial" pitchFamily="34" charset="0"/>
              </a:rPr>
              <a:t>%</a:t>
            </a:r>
            <a:endParaRPr lang="ko-KR" altLang="en-US" sz="1400" b="1" dirty="0">
              <a:solidFill>
                <a:schemeClr val="accent3"/>
              </a:solidFill>
              <a:cs typeface="Arial" pitchFamily="34" charset="0"/>
            </a:endParaRPr>
          </a:p>
        </p:txBody>
      </p:sp>
      <p:sp>
        <p:nvSpPr>
          <p:cNvPr id="900" name="TextBox 899">
            <a:extLst>
              <a:ext uri="{FF2B5EF4-FFF2-40B4-BE49-F238E27FC236}">
                <a16:creationId xmlns:a16="http://schemas.microsoft.com/office/drawing/2014/main" id="{54184D1C-5AB7-4C05-99E2-0F8A9A997CDD}"/>
              </a:ext>
            </a:extLst>
          </p:cNvPr>
          <p:cNvSpPr txBox="1"/>
          <p:nvPr/>
        </p:nvSpPr>
        <p:spPr>
          <a:xfrm>
            <a:off x="10388082" y="4923435"/>
            <a:ext cx="776195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000" b="1" dirty="0">
                <a:solidFill>
                  <a:schemeClr val="accent4"/>
                </a:solidFill>
                <a:cs typeface="Arial" pitchFamily="34" charset="0"/>
              </a:rPr>
              <a:t>50</a:t>
            </a:r>
            <a:r>
              <a:rPr lang="en-US" altLang="ko-KR" sz="1400" b="1" dirty="0">
                <a:solidFill>
                  <a:schemeClr val="accent4"/>
                </a:solidFill>
                <a:cs typeface="Arial" pitchFamily="34" charset="0"/>
              </a:rPr>
              <a:t>%</a:t>
            </a:r>
            <a:endParaRPr lang="ko-KR" altLang="en-US" sz="1400" b="1" dirty="0">
              <a:solidFill>
                <a:schemeClr val="accent4"/>
              </a:solidFill>
              <a:cs typeface="Arial" pitchFamily="34" charset="0"/>
            </a:endParaRPr>
          </a:p>
        </p:txBody>
      </p:sp>
      <p:graphicFrame>
        <p:nvGraphicFramePr>
          <p:cNvPr id="901" name="Chart 9">
            <a:extLst>
              <a:ext uri="{FF2B5EF4-FFF2-40B4-BE49-F238E27FC236}">
                <a16:creationId xmlns:a16="http://schemas.microsoft.com/office/drawing/2014/main" id="{9BAF8FA0-33B0-421D-A9BA-340F001D8B3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83871569"/>
              </p:ext>
            </p:extLst>
          </p:nvPr>
        </p:nvGraphicFramePr>
        <p:xfrm>
          <a:off x="4452200" y="2217797"/>
          <a:ext cx="1332039" cy="12871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902" name="Rounded Rectangle 2">
            <a:extLst>
              <a:ext uri="{FF2B5EF4-FFF2-40B4-BE49-F238E27FC236}">
                <a16:creationId xmlns:a16="http://schemas.microsoft.com/office/drawing/2014/main" id="{26F2DD4B-9D90-4B01-ABFA-102BE990091F}"/>
              </a:ext>
            </a:extLst>
          </p:cNvPr>
          <p:cNvSpPr/>
          <p:nvPr/>
        </p:nvSpPr>
        <p:spPr>
          <a:xfrm>
            <a:off x="620163" y="2121781"/>
            <a:ext cx="5258768" cy="1479136"/>
          </a:xfrm>
          <a:prstGeom prst="roundRect">
            <a:avLst>
              <a:gd name="adj" fmla="val 50000"/>
            </a:avLst>
          </a:prstGeom>
          <a:noFill/>
          <a:ln w="508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 dirty="0"/>
          </a:p>
        </p:txBody>
      </p:sp>
      <p:sp>
        <p:nvSpPr>
          <p:cNvPr id="903" name="TextBox 902">
            <a:extLst>
              <a:ext uri="{FF2B5EF4-FFF2-40B4-BE49-F238E27FC236}">
                <a16:creationId xmlns:a16="http://schemas.microsoft.com/office/drawing/2014/main" id="{675B262B-D726-4AFD-BAB0-C7CA7121B96B}"/>
              </a:ext>
            </a:extLst>
          </p:cNvPr>
          <p:cNvSpPr txBox="1"/>
          <p:nvPr/>
        </p:nvSpPr>
        <p:spPr>
          <a:xfrm>
            <a:off x="4693452" y="2661294"/>
            <a:ext cx="776195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000" b="1" dirty="0">
                <a:solidFill>
                  <a:schemeClr val="accent1"/>
                </a:solidFill>
                <a:cs typeface="Arial" pitchFamily="34" charset="0"/>
              </a:rPr>
              <a:t>60</a:t>
            </a:r>
            <a:r>
              <a:rPr lang="en-US" altLang="ko-KR" sz="1400" b="1" dirty="0">
                <a:solidFill>
                  <a:schemeClr val="accent1"/>
                </a:solidFill>
                <a:cs typeface="Arial" pitchFamily="34" charset="0"/>
              </a:rPr>
              <a:t>%</a:t>
            </a:r>
            <a:endParaRPr lang="ko-KR" altLang="en-US" sz="1400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904" name="Oval 3">
            <a:extLst>
              <a:ext uri="{FF2B5EF4-FFF2-40B4-BE49-F238E27FC236}">
                <a16:creationId xmlns:a16="http://schemas.microsoft.com/office/drawing/2014/main" id="{9351C916-0773-44F4-8133-B4764E727565}"/>
              </a:ext>
            </a:extLst>
          </p:cNvPr>
          <p:cNvSpPr>
            <a:spLocks noChangeAspect="1"/>
          </p:cNvSpPr>
          <p:nvPr/>
        </p:nvSpPr>
        <p:spPr>
          <a:xfrm>
            <a:off x="755024" y="4504290"/>
            <a:ext cx="1238400" cy="12384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 dirty="0"/>
          </a:p>
        </p:txBody>
      </p:sp>
      <p:sp>
        <p:nvSpPr>
          <p:cNvPr id="905" name="Oval 6">
            <a:extLst>
              <a:ext uri="{FF2B5EF4-FFF2-40B4-BE49-F238E27FC236}">
                <a16:creationId xmlns:a16="http://schemas.microsoft.com/office/drawing/2014/main" id="{7E53047B-0857-4CD8-8D45-319A08CE0FF6}"/>
              </a:ext>
            </a:extLst>
          </p:cNvPr>
          <p:cNvSpPr/>
          <p:nvPr/>
        </p:nvSpPr>
        <p:spPr>
          <a:xfrm>
            <a:off x="6461992" y="2241664"/>
            <a:ext cx="1239370" cy="123937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 dirty="0"/>
          </a:p>
        </p:txBody>
      </p:sp>
      <p:sp>
        <p:nvSpPr>
          <p:cNvPr id="906" name="Oval 8">
            <a:extLst>
              <a:ext uri="{FF2B5EF4-FFF2-40B4-BE49-F238E27FC236}">
                <a16:creationId xmlns:a16="http://schemas.microsoft.com/office/drawing/2014/main" id="{FC065535-FA3D-4BB3-8F06-64D86B50353E}"/>
              </a:ext>
            </a:extLst>
          </p:cNvPr>
          <p:cNvSpPr>
            <a:spLocks noChangeAspect="1"/>
          </p:cNvSpPr>
          <p:nvPr/>
        </p:nvSpPr>
        <p:spPr>
          <a:xfrm>
            <a:off x="6462477" y="4504290"/>
            <a:ext cx="1238400" cy="123840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 dirty="0"/>
          </a:p>
        </p:txBody>
      </p:sp>
      <p:sp>
        <p:nvSpPr>
          <p:cNvPr id="907" name="Rectangle 16">
            <a:extLst>
              <a:ext uri="{FF2B5EF4-FFF2-40B4-BE49-F238E27FC236}">
                <a16:creationId xmlns:a16="http://schemas.microsoft.com/office/drawing/2014/main" id="{D81D45C7-4F8B-4BDC-B42D-99487D02A994}"/>
              </a:ext>
            </a:extLst>
          </p:cNvPr>
          <p:cNvSpPr/>
          <p:nvPr/>
        </p:nvSpPr>
        <p:spPr>
          <a:xfrm rot="2700000">
            <a:off x="6921153" y="2573560"/>
            <a:ext cx="321048" cy="575579"/>
          </a:xfrm>
          <a:custGeom>
            <a:avLst/>
            <a:gdLst/>
            <a:ahLst/>
            <a:cxnLst/>
            <a:rect l="l" t="t" r="r" b="b"/>
            <a:pathLst>
              <a:path w="2232248" h="4001999">
                <a:moveTo>
                  <a:pt x="1116887" y="0"/>
                </a:moveTo>
                <a:cubicBezTo>
                  <a:pt x="1270748" y="4762"/>
                  <a:pt x="1433283" y="120651"/>
                  <a:pt x="1447291" y="308459"/>
                </a:cubicBezTo>
                <a:cubicBezTo>
                  <a:pt x="1483174" y="544979"/>
                  <a:pt x="1283237" y="603082"/>
                  <a:pt x="1339988" y="887363"/>
                </a:cubicBezTo>
                <a:lnTo>
                  <a:pt x="2232248" y="887363"/>
                </a:lnTo>
                <a:lnTo>
                  <a:pt x="2232248" y="1778237"/>
                </a:lnTo>
                <a:cubicBezTo>
                  <a:pt x="1956566" y="1829261"/>
                  <a:pt x="1897086" y="1634366"/>
                  <a:pt x="1663321" y="1669832"/>
                </a:cubicBezTo>
                <a:cubicBezTo>
                  <a:pt x="1475513" y="1683840"/>
                  <a:pt x="1359624" y="1846375"/>
                  <a:pt x="1354862" y="2000236"/>
                </a:cubicBezTo>
                <a:cubicBezTo>
                  <a:pt x="1358037" y="2135389"/>
                  <a:pt x="1477787" y="2334920"/>
                  <a:pt x="1701420" y="2336507"/>
                </a:cubicBezTo>
                <a:cubicBezTo>
                  <a:pt x="1972077" y="2308709"/>
                  <a:pt x="1932339" y="2176007"/>
                  <a:pt x="2232248" y="2187989"/>
                </a:cubicBezTo>
                <a:lnTo>
                  <a:pt x="2232248" y="3119611"/>
                </a:lnTo>
                <a:lnTo>
                  <a:pt x="1303259" y="3119611"/>
                </a:lnTo>
                <a:cubicBezTo>
                  <a:pt x="1289664" y="3424971"/>
                  <a:pt x="1423682" y="3383289"/>
                  <a:pt x="1451633" y="3655441"/>
                </a:cubicBezTo>
                <a:cubicBezTo>
                  <a:pt x="1450046" y="3879074"/>
                  <a:pt x="1250515" y="3998824"/>
                  <a:pt x="1115362" y="4001999"/>
                </a:cubicBezTo>
                <a:cubicBezTo>
                  <a:pt x="961501" y="3997237"/>
                  <a:pt x="798966" y="3881348"/>
                  <a:pt x="784958" y="3693540"/>
                </a:cubicBezTo>
                <a:cubicBezTo>
                  <a:pt x="749282" y="3458385"/>
                  <a:pt x="946712" y="3399594"/>
                  <a:pt x="892811" y="3119611"/>
                </a:cubicBezTo>
                <a:lnTo>
                  <a:pt x="0" y="3119611"/>
                </a:lnTo>
                <a:lnTo>
                  <a:pt x="0" y="2203607"/>
                </a:lnTo>
                <a:cubicBezTo>
                  <a:pt x="285884" y="2145799"/>
                  <a:pt x="343730" y="2346665"/>
                  <a:pt x="580754" y="2310706"/>
                </a:cubicBezTo>
                <a:cubicBezTo>
                  <a:pt x="768562" y="2296698"/>
                  <a:pt x="884451" y="2134163"/>
                  <a:pt x="889213" y="1980302"/>
                </a:cubicBezTo>
                <a:cubicBezTo>
                  <a:pt x="886038" y="1845149"/>
                  <a:pt x="766288" y="1645618"/>
                  <a:pt x="542655" y="1644031"/>
                </a:cubicBezTo>
                <a:cubicBezTo>
                  <a:pt x="268493" y="1672188"/>
                  <a:pt x="312817" y="1807984"/>
                  <a:pt x="0" y="1792208"/>
                </a:cubicBezTo>
                <a:lnTo>
                  <a:pt x="0" y="887363"/>
                </a:lnTo>
                <a:lnTo>
                  <a:pt x="928847" y="887363"/>
                </a:lnTo>
                <a:cubicBezTo>
                  <a:pt x="944034" y="576570"/>
                  <a:pt x="808718" y="620178"/>
                  <a:pt x="780616" y="346558"/>
                </a:cubicBezTo>
                <a:cubicBezTo>
                  <a:pt x="782203" y="122925"/>
                  <a:pt x="981734" y="3175"/>
                  <a:pt x="111688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908" name="Rounded Rectangle 5">
            <a:extLst>
              <a:ext uri="{FF2B5EF4-FFF2-40B4-BE49-F238E27FC236}">
                <a16:creationId xmlns:a16="http://schemas.microsoft.com/office/drawing/2014/main" id="{E592291B-D051-4B54-8E0A-AD0771D0EB7A}"/>
              </a:ext>
            </a:extLst>
          </p:cNvPr>
          <p:cNvSpPr/>
          <p:nvPr/>
        </p:nvSpPr>
        <p:spPr>
          <a:xfrm flipH="1">
            <a:off x="1137783" y="4928441"/>
            <a:ext cx="472882" cy="390099"/>
          </a:xfrm>
          <a:custGeom>
            <a:avLst/>
            <a:gdLst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3217557" h="2654282">
                <a:moveTo>
                  <a:pt x="1384251" y="661544"/>
                </a:moveTo>
                <a:cubicBezTo>
                  <a:pt x="1489083" y="661544"/>
                  <a:pt x="1574067" y="746528"/>
                  <a:pt x="1574067" y="851360"/>
                </a:cubicBezTo>
                <a:cubicBezTo>
                  <a:pt x="1574067" y="956192"/>
                  <a:pt x="1489083" y="1041176"/>
                  <a:pt x="1384251" y="1041176"/>
                </a:cubicBezTo>
                <a:cubicBezTo>
                  <a:pt x="1279419" y="1041176"/>
                  <a:pt x="1194435" y="956192"/>
                  <a:pt x="1194435" y="851360"/>
                </a:cubicBezTo>
                <a:cubicBezTo>
                  <a:pt x="1194435" y="746528"/>
                  <a:pt x="1279419" y="661544"/>
                  <a:pt x="1384251" y="661544"/>
                </a:cubicBezTo>
                <a:close/>
                <a:moveTo>
                  <a:pt x="1993421" y="661544"/>
                </a:moveTo>
                <a:cubicBezTo>
                  <a:pt x="2098253" y="661544"/>
                  <a:pt x="2183237" y="746528"/>
                  <a:pt x="2183237" y="851360"/>
                </a:cubicBezTo>
                <a:cubicBezTo>
                  <a:pt x="2183237" y="956192"/>
                  <a:pt x="2098253" y="1041176"/>
                  <a:pt x="1993421" y="1041176"/>
                </a:cubicBezTo>
                <a:cubicBezTo>
                  <a:pt x="1888589" y="1041176"/>
                  <a:pt x="1803605" y="956192"/>
                  <a:pt x="1803605" y="851360"/>
                </a:cubicBezTo>
                <a:cubicBezTo>
                  <a:pt x="1803605" y="746528"/>
                  <a:pt x="1888589" y="661544"/>
                  <a:pt x="1993421" y="661544"/>
                </a:cubicBezTo>
                <a:close/>
                <a:moveTo>
                  <a:pt x="2602591" y="661544"/>
                </a:moveTo>
                <a:cubicBezTo>
                  <a:pt x="2707423" y="661544"/>
                  <a:pt x="2792407" y="746528"/>
                  <a:pt x="2792407" y="851360"/>
                </a:cubicBezTo>
                <a:cubicBezTo>
                  <a:pt x="2792407" y="956192"/>
                  <a:pt x="2707423" y="1041176"/>
                  <a:pt x="2602591" y="1041176"/>
                </a:cubicBezTo>
                <a:cubicBezTo>
                  <a:pt x="2497759" y="1041176"/>
                  <a:pt x="2412775" y="956192"/>
                  <a:pt x="2412775" y="851360"/>
                </a:cubicBezTo>
                <a:cubicBezTo>
                  <a:pt x="2412775" y="746528"/>
                  <a:pt x="2497759" y="661544"/>
                  <a:pt x="2602591" y="661544"/>
                </a:cubicBezTo>
                <a:close/>
                <a:moveTo>
                  <a:pt x="677114" y="569491"/>
                </a:moveTo>
                <a:lnTo>
                  <a:pt x="330916" y="569491"/>
                </a:lnTo>
                <a:cubicBezTo>
                  <a:pt x="148156" y="569491"/>
                  <a:pt x="0" y="717647"/>
                  <a:pt x="0" y="900407"/>
                </a:cubicBezTo>
                <a:lnTo>
                  <a:pt x="0" y="1952009"/>
                </a:lnTo>
                <a:cubicBezTo>
                  <a:pt x="0" y="2134769"/>
                  <a:pt x="148156" y="2282925"/>
                  <a:pt x="330916" y="2282925"/>
                </a:cubicBezTo>
                <a:lnTo>
                  <a:pt x="711670" y="2282925"/>
                </a:lnTo>
                <a:cubicBezTo>
                  <a:pt x="639726" y="2394386"/>
                  <a:pt x="647101" y="2475544"/>
                  <a:pt x="275077" y="2654282"/>
                </a:cubicBezTo>
                <a:cubicBezTo>
                  <a:pt x="900998" y="2583693"/>
                  <a:pt x="998412" y="2552618"/>
                  <a:pt x="1294529" y="2282925"/>
                </a:cubicBezTo>
                <a:lnTo>
                  <a:pt x="2117356" y="2282925"/>
                </a:lnTo>
                <a:cubicBezTo>
                  <a:pt x="2251554" y="2282925"/>
                  <a:pt x="2367095" y="2203043"/>
                  <a:pt x="2418395" y="2087951"/>
                </a:cubicBezTo>
                <a:cubicBezTo>
                  <a:pt x="2205538" y="2022975"/>
                  <a:pt x="2032941" y="1932583"/>
                  <a:pt x="1830857" y="1799347"/>
                </a:cubicBezTo>
                <a:lnTo>
                  <a:pt x="1008030" y="1799347"/>
                </a:lnTo>
                <a:cubicBezTo>
                  <a:pt x="825270" y="1799347"/>
                  <a:pt x="677114" y="1651191"/>
                  <a:pt x="677114" y="1468431"/>
                </a:cubicBezTo>
                <a:lnTo>
                  <a:pt x="677114" y="569491"/>
                </a:lnTo>
                <a:close/>
                <a:moveTo>
                  <a:pt x="2886641" y="0"/>
                </a:moveTo>
                <a:lnTo>
                  <a:pt x="1100201" y="0"/>
                </a:lnTo>
                <a:cubicBezTo>
                  <a:pt x="917441" y="0"/>
                  <a:pt x="769285" y="148156"/>
                  <a:pt x="769285" y="330916"/>
                </a:cubicBezTo>
                <a:lnTo>
                  <a:pt x="769285" y="1382518"/>
                </a:lnTo>
                <a:cubicBezTo>
                  <a:pt x="769285" y="1565278"/>
                  <a:pt x="917441" y="1713434"/>
                  <a:pt x="1100201" y="1713434"/>
                </a:cubicBezTo>
                <a:lnTo>
                  <a:pt x="1923028" y="1713434"/>
                </a:lnTo>
                <a:cubicBezTo>
                  <a:pt x="2301032" y="1962656"/>
                  <a:pt x="2453037" y="2007378"/>
                  <a:pt x="3078958" y="2077967"/>
                </a:cubicBezTo>
                <a:cubicBezTo>
                  <a:pt x="2713759" y="1878758"/>
                  <a:pt x="2673367" y="1899957"/>
                  <a:pt x="2505887" y="1713434"/>
                </a:cubicBezTo>
                <a:lnTo>
                  <a:pt x="2886641" y="1713434"/>
                </a:lnTo>
                <a:cubicBezTo>
                  <a:pt x="3069401" y="1713434"/>
                  <a:pt x="3217557" y="1565278"/>
                  <a:pt x="3217557" y="1382518"/>
                </a:cubicBezTo>
                <a:lnTo>
                  <a:pt x="3217557" y="330916"/>
                </a:lnTo>
                <a:cubicBezTo>
                  <a:pt x="3217557" y="148156"/>
                  <a:pt x="3069401" y="0"/>
                  <a:pt x="288664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909" name="Freeform 18">
            <a:extLst>
              <a:ext uri="{FF2B5EF4-FFF2-40B4-BE49-F238E27FC236}">
                <a16:creationId xmlns:a16="http://schemas.microsoft.com/office/drawing/2014/main" id="{5F91A24B-61F2-41A4-8B60-F6BE5FE541E4}"/>
              </a:ext>
            </a:extLst>
          </p:cNvPr>
          <p:cNvSpPr/>
          <p:nvPr/>
        </p:nvSpPr>
        <p:spPr>
          <a:xfrm>
            <a:off x="6823652" y="4915245"/>
            <a:ext cx="516051" cy="416491"/>
          </a:xfrm>
          <a:custGeom>
            <a:avLst/>
            <a:gdLst/>
            <a:ahLst/>
            <a:cxnLst/>
            <a:rect l="l" t="t" r="r" b="b"/>
            <a:pathLst>
              <a:path w="3307788" h="2669631">
                <a:moveTo>
                  <a:pt x="2793832" y="1478391"/>
                </a:moveTo>
                <a:cubicBezTo>
                  <a:pt x="2772990" y="1635402"/>
                  <a:pt x="2717678" y="1784517"/>
                  <a:pt x="2633007" y="1915952"/>
                </a:cubicBezTo>
                <a:cubicBezTo>
                  <a:pt x="2695386" y="1951862"/>
                  <a:pt x="2772768" y="1955673"/>
                  <a:pt x="2841607" y="1924185"/>
                </a:cubicBezTo>
                <a:cubicBezTo>
                  <a:pt x="2943442" y="1877605"/>
                  <a:pt x="2999062" y="1766364"/>
                  <a:pt x="2975226" y="1656948"/>
                </a:cubicBezTo>
                <a:cubicBezTo>
                  <a:pt x="2955176" y="1564911"/>
                  <a:pt x="2883463" y="1495086"/>
                  <a:pt x="2793832" y="1478391"/>
                </a:cubicBezTo>
                <a:close/>
                <a:moveTo>
                  <a:pt x="2807611" y="1247700"/>
                </a:moveTo>
                <a:lnTo>
                  <a:pt x="2807472" y="1256060"/>
                </a:lnTo>
                <a:cubicBezTo>
                  <a:pt x="2994195" y="1281771"/>
                  <a:pt x="3148201" y="1421768"/>
                  <a:pt x="3189276" y="1610317"/>
                </a:cubicBezTo>
                <a:cubicBezTo>
                  <a:pt x="3235041" y="1820393"/>
                  <a:pt x="3128252" y="2033972"/>
                  <a:pt x="2932732" y="2123406"/>
                </a:cubicBezTo>
                <a:cubicBezTo>
                  <a:pt x="2789297" y="2189015"/>
                  <a:pt x="2626543" y="2174805"/>
                  <a:pt x="2499470" y="2094044"/>
                </a:cubicBezTo>
                <a:cubicBezTo>
                  <a:pt x="2427194" y="2172627"/>
                  <a:pt x="2343030" y="2241391"/>
                  <a:pt x="2248861" y="2297980"/>
                </a:cubicBezTo>
                <a:cubicBezTo>
                  <a:pt x="2178351" y="2340352"/>
                  <a:pt x="2104446" y="2374567"/>
                  <a:pt x="2027600" y="2398134"/>
                </a:cubicBezTo>
                <a:lnTo>
                  <a:pt x="3307788" y="2397615"/>
                </a:lnTo>
                <a:cubicBezTo>
                  <a:pt x="3265361" y="2549905"/>
                  <a:pt x="2537441" y="2669620"/>
                  <a:pt x="1653814" y="2669631"/>
                </a:cubicBezTo>
                <a:cubicBezTo>
                  <a:pt x="773102" y="2669642"/>
                  <a:pt x="46417" y="2550707"/>
                  <a:pt x="0" y="2398955"/>
                </a:cubicBezTo>
                <a:lnTo>
                  <a:pt x="1280678" y="2398436"/>
                </a:lnTo>
                <a:cubicBezTo>
                  <a:pt x="1203764" y="2374915"/>
                  <a:pt x="1129786" y="2340732"/>
                  <a:pt x="1059201" y="2298380"/>
                </a:cubicBezTo>
                <a:cubicBezTo>
                  <a:pt x="693039" y="2078675"/>
                  <a:pt x="477900" y="1674935"/>
                  <a:pt x="499745" y="1248476"/>
                </a:cubicBezTo>
                <a:close/>
                <a:moveTo>
                  <a:pt x="1331611" y="201752"/>
                </a:moveTo>
                <a:cubicBezTo>
                  <a:pt x="1206335" y="290902"/>
                  <a:pt x="1124761" y="308382"/>
                  <a:pt x="1132336" y="435988"/>
                </a:cubicBezTo>
                <a:cubicBezTo>
                  <a:pt x="1160888" y="640507"/>
                  <a:pt x="1527973" y="617783"/>
                  <a:pt x="1498839" y="840365"/>
                </a:cubicBezTo>
                <a:cubicBezTo>
                  <a:pt x="1455138" y="960979"/>
                  <a:pt x="1395705" y="987199"/>
                  <a:pt x="1213910" y="1052459"/>
                </a:cubicBezTo>
                <a:cubicBezTo>
                  <a:pt x="1331028" y="972050"/>
                  <a:pt x="1364241" y="921357"/>
                  <a:pt x="1360745" y="809484"/>
                </a:cubicBezTo>
                <a:cubicBezTo>
                  <a:pt x="1360746" y="646916"/>
                  <a:pt x="1111360" y="626523"/>
                  <a:pt x="1020462" y="495421"/>
                </a:cubicBezTo>
                <a:cubicBezTo>
                  <a:pt x="941218" y="374224"/>
                  <a:pt x="1061250" y="280996"/>
                  <a:pt x="1331611" y="201752"/>
                </a:cubicBezTo>
                <a:close/>
                <a:moveTo>
                  <a:pt x="2164365" y="80223"/>
                </a:moveTo>
                <a:cubicBezTo>
                  <a:pt x="2021192" y="182108"/>
                  <a:pt x="1927964" y="202086"/>
                  <a:pt x="1936621" y="347922"/>
                </a:cubicBezTo>
                <a:cubicBezTo>
                  <a:pt x="1969252" y="581657"/>
                  <a:pt x="2388778" y="555687"/>
                  <a:pt x="2355482" y="810066"/>
                </a:cubicBezTo>
                <a:cubicBezTo>
                  <a:pt x="2305538" y="947910"/>
                  <a:pt x="2237615" y="977876"/>
                  <a:pt x="2029849" y="1052459"/>
                </a:cubicBezTo>
                <a:cubicBezTo>
                  <a:pt x="2163698" y="960563"/>
                  <a:pt x="2201656" y="902628"/>
                  <a:pt x="2197660" y="774773"/>
                </a:cubicBezTo>
                <a:cubicBezTo>
                  <a:pt x="2197661" y="588982"/>
                  <a:pt x="1912649" y="565676"/>
                  <a:pt x="1808765" y="415844"/>
                </a:cubicBezTo>
                <a:cubicBezTo>
                  <a:pt x="1718201" y="277334"/>
                  <a:pt x="1855380" y="170787"/>
                  <a:pt x="2164365" y="80223"/>
                </a:cubicBezTo>
                <a:close/>
                <a:moveTo>
                  <a:pt x="1754169" y="0"/>
                </a:moveTo>
                <a:cubicBezTo>
                  <a:pt x="1583512" y="121444"/>
                  <a:pt x="1472387" y="145257"/>
                  <a:pt x="1482706" y="319088"/>
                </a:cubicBezTo>
                <a:cubicBezTo>
                  <a:pt x="1521601" y="597693"/>
                  <a:pt x="2021663" y="566738"/>
                  <a:pt x="1981975" y="869950"/>
                </a:cubicBezTo>
                <a:cubicBezTo>
                  <a:pt x="1922443" y="1034256"/>
                  <a:pt x="1841481" y="1069974"/>
                  <a:pt x="1593831" y="1158875"/>
                </a:cubicBezTo>
                <a:cubicBezTo>
                  <a:pt x="1753374" y="1049338"/>
                  <a:pt x="1798619" y="980281"/>
                  <a:pt x="1793856" y="827882"/>
                </a:cubicBezTo>
                <a:cubicBezTo>
                  <a:pt x="1793857" y="606424"/>
                  <a:pt x="1454132" y="578644"/>
                  <a:pt x="1330306" y="400050"/>
                </a:cubicBezTo>
                <a:cubicBezTo>
                  <a:pt x="1222356" y="234950"/>
                  <a:pt x="1385869" y="107950"/>
                  <a:pt x="1754169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910" name="Oval 8">
            <a:extLst>
              <a:ext uri="{FF2B5EF4-FFF2-40B4-BE49-F238E27FC236}">
                <a16:creationId xmlns:a16="http://schemas.microsoft.com/office/drawing/2014/main" id="{5F4ECB4E-1B6B-4CC0-ADCF-2AB0B88F7C7D}"/>
              </a:ext>
            </a:extLst>
          </p:cNvPr>
          <p:cNvSpPr>
            <a:spLocks noChangeAspect="1"/>
          </p:cNvSpPr>
          <p:nvPr/>
        </p:nvSpPr>
        <p:spPr>
          <a:xfrm>
            <a:off x="755024" y="2242149"/>
            <a:ext cx="1238400" cy="12384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 dirty="0"/>
          </a:p>
        </p:txBody>
      </p:sp>
      <p:sp>
        <p:nvSpPr>
          <p:cNvPr id="911" name="Rectangle 9">
            <a:extLst>
              <a:ext uri="{FF2B5EF4-FFF2-40B4-BE49-F238E27FC236}">
                <a16:creationId xmlns:a16="http://schemas.microsoft.com/office/drawing/2014/main" id="{C7573161-DE31-46DA-A2C9-6E291C3597A0}"/>
              </a:ext>
            </a:extLst>
          </p:cNvPr>
          <p:cNvSpPr/>
          <p:nvPr/>
        </p:nvSpPr>
        <p:spPr>
          <a:xfrm>
            <a:off x="1150219" y="2651660"/>
            <a:ext cx="448011" cy="419379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grpSp>
        <p:nvGrpSpPr>
          <p:cNvPr id="912" name="Group 24">
            <a:extLst>
              <a:ext uri="{FF2B5EF4-FFF2-40B4-BE49-F238E27FC236}">
                <a16:creationId xmlns:a16="http://schemas.microsoft.com/office/drawing/2014/main" id="{4B7D6760-1D31-4E56-9511-7B99FAF9C10F}"/>
              </a:ext>
            </a:extLst>
          </p:cNvPr>
          <p:cNvGrpSpPr/>
          <p:nvPr/>
        </p:nvGrpSpPr>
        <p:grpSpPr>
          <a:xfrm>
            <a:off x="2136652" y="2330790"/>
            <a:ext cx="2012868" cy="1061118"/>
            <a:chOff x="4969796" y="1546333"/>
            <a:chExt cx="1984628" cy="1185100"/>
          </a:xfrm>
        </p:grpSpPr>
        <p:sp>
          <p:nvSpPr>
            <p:cNvPr id="913" name="TextBox 912">
              <a:extLst>
                <a:ext uri="{FF2B5EF4-FFF2-40B4-BE49-F238E27FC236}">
                  <a16:creationId xmlns:a16="http://schemas.microsoft.com/office/drawing/2014/main" id="{698A0AC4-9B86-47B3-84F0-67CE4E94804C}"/>
                </a:ext>
              </a:extLst>
            </p:cNvPr>
            <p:cNvSpPr txBox="1"/>
            <p:nvPr/>
          </p:nvSpPr>
          <p:spPr>
            <a:xfrm>
              <a:off x="4969796" y="1546333"/>
              <a:ext cx="1984627" cy="343738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400" b="1" dirty="0">
                  <a:solidFill>
                    <a:schemeClr val="accent1"/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accent1"/>
                </a:solidFill>
                <a:cs typeface="Arial" pitchFamily="34" charset="0"/>
              </a:endParaRPr>
            </a:p>
          </p:txBody>
        </p:sp>
        <p:sp>
          <p:nvSpPr>
            <p:cNvPr id="914" name="TextBox 913">
              <a:extLst>
                <a:ext uri="{FF2B5EF4-FFF2-40B4-BE49-F238E27FC236}">
                  <a16:creationId xmlns:a16="http://schemas.microsoft.com/office/drawing/2014/main" id="{F639C3A9-5CD4-433C-A2BC-2607B8B5C906}"/>
                </a:ext>
              </a:extLst>
            </p:cNvPr>
            <p:cNvSpPr txBox="1"/>
            <p:nvPr/>
          </p:nvSpPr>
          <p:spPr>
            <a:xfrm>
              <a:off x="4969797" y="1872090"/>
              <a:ext cx="1984627" cy="8593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1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  <a:endParaRPr lang="ko-KR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915" name="Group 24">
            <a:extLst>
              <a:ext uri="{FF2B5EF4-FFF2-40B4-BE49-F238E27FC236}">
                <a16:creationId xmlns:a16="http://schemas.microsoft.com/office/drawing/2014/main" id="{DBB096AD-3CE2-45B2-924C-0FDBEC2D3A3C}"/>
              </a:ext>
            </a:extLst>
          </p:cNvPr>
          <p:cNvGrpSpPr/>
          <p:nvPr/>
        </p:nvGrpSpPr>
        <p:grpSpPr>
          <a:xfrm>
            <a:off x="2136652" y="4592931"/>
            <a:ext cx="2012868" cy="1061118"/>
            <a:chOff x="4969796" y="1546333"/>
            <a:chExt cx="1984628" cy="1185100"/>
          </a:xfrm>
        </p:grpSpPr>
        <p:sp>
          <p:nvSpPr>
            <p:cNvPr id="916" name="TextBox 915">
              <a:extLst>
                <a:ext uri="{FF2B5EF4-FFF2-40B4-BE49-F238E27FC236}">
                  <a16:creationId xmlns:a16="http://schemas.microsoft.com/office/drawing/2014/main" id="{6CF1282E-2CFB-44B7-BDCB-F860E67F5F79}"/>
                </a:ext>
              </a:extLst>
            </p:cNvPr>
            <p:cNvSpPr txBox="1"/>
            <p:nvPr/>
          </p:nvSpPr>
          <p:spPr>
            <a:xfrm>
              <a:off x="4969796" y="1546333"/>
              <a:ext cx="1984627" cy="343738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400" b="1" dirty="0">
                  <a:solidFill>
                    <a:schemeClr val="accent2"/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accent2"/>
                </a:solidFill>
                <a:cs typeface="Arial" pitchFamily="34" charset="0"/>
              </a:endParaRPr>
            </a:p>
          </p:txBody>
        </p:sp>
        <p:sp>
          <p:nvSpPr>
            <p:cNvPr id="917" name="TextBox 916">
              <a:extLst>
                <a:ext uri="{FF2B5EF4-FFF2-40B4-BE49-F238E27FC236}">
                  <a16:creationId xmlns:a16="http://schemas.microsoft.com/office/drawing/2014/main" id="{417F03EB-DF39-48AF-A12D-210615E51896}"/>
                </a:ext>
              </a:extLst>
            </p:cNvPr>
            <p:cNvSpPr txBox="1"/>
            <p:nvPr/>
          </p:nvSpPr>
          <p:spPr>
            <a:xfrm>
              <a:off x="4969797" y="1872090"/>
              <a:ext cx="1984627" cy="8593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1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  <a:endParaRPr lang="ko-KR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918" name="Group 24">
            <a:extLst>
              <a:ext uri="{FF2B5EF4-FFF2-40B4-BE49-F238E27FC236}">
                <a16:creationId xmlns:a16="http://schemas.microsoft.com/office/drawing/2014/main" id="{939071A1-962A-42F7-9193-36B4B72CF346}"/>
              </a:ext>
            </a:extLst>
          </p:cNvPr>
          <p:cNvGrpSpPr/>
          <p:nvPr/>
        </p:nvGrpSpPr>
        <p:grpSpPr>
          <a:xfrm>
            <a:off x="7913693" y="2330790"/>
            <a:ext cx="2012868" cy="1061118"/>
            <a:chOff x="4969796" y="1546333"/>
            <a:chExt cx="1984628" cy="1185100"/>
          </a:xfrm>
        </p:grpSpPr>
        <p:sp>
          <p:nvSpPr>
            <p:cNvPr id="919" name="TextBox 918">
              <a:extLst>
                <a:ext uri="{FF2B5EF4-FFF2-40B4-BE49-F238E27FC236}">
                  <a16:creationId xmlns:a16="http://schemas.microsoft.com/office/drawing/2014/main" id="{B0D0BADD-4C9B-45AB-9CC4-C51489AA68A8}"/>
                </a:ext>
              </a:extLst>
            </p:cNvPr>
            <p:cNvSpPr txBox="1"/>
            <p:nvPr/>
          </p:nvSpPr>
          <p:spPr>
            <a:xfrm>
              <a:off x="4969796" y="1546333"/>
              <a:ext cx="1984627" cy="343738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400" b="1" dirty="0">
                  <a:solidFill>
                    <a:schemeClr val="accent3"/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accent3"/>
                </a:solidFill>
                <a:cs typeface="Arial" pitchFamily="34" charset="0"/>
              </a:endParaRPr>
            </a:p>
          </p:txBody>
        </p:sp>
        <p:sp>
          <p:nvSpPr>
            <p:cNvPr id="920" name="TextBox 919">
              <a:extLst>
                <a:ext uri="{FF2B5EF4-FFF2-40B4-BE49-F238E27FC236}">
                  <a16:creationId xmlns:a16="http://schemas.microsoft.com/office/drawing/2014/main" id="{64593336-DCD5-4242-9ED4-BE87B3C638F7}"/>
                </a:ext>
              </a:extLst>
            </p:cNvPr>
            <p:cNvSpPr txBox="1"/>
            <p:nvPr/>
          </p:nvSpPr>
          <p:spPr>
            <a:xfrm>
              <a:off x="4969797" y="1872090"/>
              <a:ext cx="1984627" cy="8593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1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  <a:endParaRPr lang="ko-KR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921" name="Group 24">
            <a:extLst>
              <a:ext uri="{FF2B5EF4-FFF2-40B4-BE49-F238E27FC236}">
                <a16:creationId xmlns:a16="http://schemas.microsoft.com/office/drawing/2014/main" id="{37ACD664-FD9F-4AE5-8583-BD318EEF45EA}"/>
              </a:ext>
            </a:extLst>
          </p:cNvPr>
          <p:cNvGrpSpPr/>
          <p:nvPr/>
        </p:nvGrpSpPr>
        <p:grpSpPr>
          <a:xfrm>
            <a:off x="7913693" y="4592931"/>
            <a:ext cx="2012868" cy="1061118"/>
            <a:chOff x="4969796" y="1546333"/>
            <a:chExt cx="1984628" cy="1185100"/>
          </a:xfrm>
        </p:grpSpPr>
        <p:sp>
          <p:nvSpPr>
            <p:cNvPr id="922" name="TextBox 921">
              <a:extLst>
                <a:ext uri="{FF2B5EF4-FFF2-40B4-BE49-F238E27FC236}">
                  <a16:creationId xmlns:a16="http://schemas.microsoft.com/office/drawing/2014/main" id="{7FC3B38B-65ED-4FFE-904E-C286560E30AD}"/>
                </a:ext>
              </a:extLst>
            </p:cNvPr>
            <p:cNvSpPr txBox="1"/>
            <p:nvPr/>
          </p:nvSpPr>
          <p:spPr>
            <a:xfrm>
              <a:off x="4969796" y="1546333"/>
              <a:ext cx="1984627" cy="343738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400" b="1" dirty="0">
                  <a:solidFill>
                    <a:schemeClr val="accent4"/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accent4"/>
                </a:solidFill>
                <a:cs typeface="Arial" pitchFamily="34" charset="0"/>
              </a:endParaRPr>
            </a:p>
          </p:txBody>
        </p:sp>
        <p:sp>
          <p:nvSpPr>
            <p:cNvPr id="923" name="TextBox 922">
              <a:extLst>
                <a:ext uri="{FF2B5EF4-FFF2-40B4-BE49-F238E27FC236}">
                  <a16:creationId xmlns:a16="http://schemas.microsoft.com/office/drawing/2014/main" id="{68B9A6D3-CD29-4CE8-AE62-D445640E0ED1}"/>
                </a:ext>
              </a:extLst>
            </p:cNvPr>
            <p:cNvSpPr txBox="1"/>
            <p:nvPr/>
          </p:nvSpPr>
          <p:spPr>
            <a:xfrm>
              <a:off x="4969797" y="1872090"/>
              <a:ext cx="1984627" cy="8593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1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  <a:endParaRPr lang="ko-KR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29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4FC1CF"/>
      </a:accent1>
      <a:accent2>
        <a:srgbClr val="EBC149"/>
      </a:accent2>
      <a:accent3>
        <a:srgbClr val="F26122"/>
      </a:accent3>
      <a:accent4>
        <a:srgbClr val="6F1F51"/>
      </a:accent4>
      <a:accent5>
        <a:srgbClr val="2C2F45"/>
      </a:accent5>
      <a:accent6>
        <a:srgbClr val="2C2F45"/>
      </a:accent6>
      <a:hlink>
        <a:srgbClr val="FFFF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11271</TotalTime>
  <Words>104</Words>
  <Application>Microsoft Office PowerPoint</Application>
  <PresentationFormat>와이드스크린</PresentationFormat>
  <Paragraphs>15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42</cp:revision>
  <dcterms:created xsi:type="dcterms:W3CDTF">2018-02-18T19:39:47Z</dcterms:created>
  <dcterms:modified xsi:type="dcterms:W3CDTF">2022-10-25T06:30:17Z</dcterms:modified>
</cp:coreProperties>
</file>