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02626081521203E-2"/>
          <c:y val="1.8843674426077067E-2"/>
          <c:w val="0.92984998507314165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FD740"/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ED97-46EB-98A2-46251BEFC9F1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ED97-46EB-98A2-46251BEFC9F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D97-46EB-98A2-46251BEFC9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02626081521203E-2"/>
          <c:y val="1.8843674426077067E-2"/>
          <c:w val="0.92984998507314165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FD740"/>
            </a:solidFill>
          </c:spPr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CFCA-4006-9014-3D9AC2168433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CFCA-4006-9014-3D9AC216843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CA-4006-9014-3D9AC21684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02626081521203E-2"/>
          <c:y val="1.8843674426077067E-2"/>
          <c:w val="0.92984998507314165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FD740"/>
            </a:solidFill>
          </c:spPr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DDD2-4988-86D5-0D0B46422D1E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DDD2-4988-86D5-0D0B46422D1E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D2-4988-86D5-0D0B46422D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02629278461435E-2"/>
          <c:y val="1.8843816605904607E-2"/>
          <c:w val="0.92984998507314165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FD740"/>
            </a:solidFill>
          </c:spPr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069E-439D-906D-1F94E5D8755A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069E-439D-906D-1F94E5D8755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69E-439D-906D-1F94E5D875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892" name="Chart 9">
            <a:extLst>
              <a:ext uri="{FF2B5EF4-FFF2-40B4-BE49-F238E27FC236}">
                <a16:creationId xmlns:a16="http://schemas.microsoft.com/office/drawing/2014/main" id="{173E66FB-080E-4FFD-AF65-481360BD70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6871893"/>
              </p:ext>
            </p:extLst>
          </p:nvPr>
        </p:nvGraphicFramePr>
        <p:xfrm>
          <a:off x="4452200" y="4479938"/>
          <a:ext cx="1332039" cy="1287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93" name="Chart 9">
            <a:extLst>
              <a:ext uri="{FF2B5EF4-FFF2-40B4-BE49-F238E27FC236}">
                <a16:creationId xmlns:a16="http://schemas.microsoft.com/office/drawing/2014/main" id="{73BE2A32-7F6D-4E08-8262-8A47652386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2754997"/>
              </p:ext>
            </p:extLst>
          </p:nvPr>
        </p:nvGraphicFramePr>
        <p:xfrm>
          <a:off x="10146830" y="2217797"/>
          <a:ext cx="1332039" cy="1287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94" name="Chart 9">
            <a:extLst>
              <a:ext uri="{FF2B5EF4-FFF2-40B4-BE49-F238E27FC236}">
                <a16:creationId xmlns:a16="http://schemas.microsoft.com/office/drawing/2014/main" id="{53FF22C8-5FAA-4CF2-B665-C58A8F7BB0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5669756"/>
              </p:ext>
            </p:extLst>
          </p:nvPr>
        </p:nvGraphicFramePr>
        <p:xfrm>
          <a:off x="10146830" y="4479938"/>
          <a:ext cx="1332039" cy="1287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95" name="Rounded Rectangle 2">
            <a:extLst>
              <a:ext uri="{FF2B5EF4-FFF2-40B4-BE49-F238E27FC236}">
                <a16:creationId xmlns:a16="http://schemas.microsoft.com/office/drawing/2014/main" id="{229F71F1-9775-4063-B21D-FD2ED536B34C}"/>
              </a:ext>
            </a:extLst>
          </p:cNvPr>
          <p:cNvSpPr/>
          <p:nvPr/>
        </p:nvSpPr>
        <p:spPr>
          <a:xfrm>
            <a:off x="620163" y="4383922"/>
            <a:ext cx="5258768" cy="1479136"/>
          </a:xfrm>
          <a:prstGeom prst="roundRect">
            <a:avLst>
              <a:gd name="adj" fmla="val 50000"/>
            </a:avLst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96" name="Rounded Rectangle 5">
            <a:extLst>
              <a:ext uri="{FF2B5EF4-FFF2-40B4-BE49-F238E27FC236}">
                <a16:creationId xmlns:a16="http://schemas.microsoft.com/office/drawing/2014/main" id="{419A6D7C-FE71-4ED4-8A7F-6EE9F0DBDE24}"/>
              </a:ext>
            </a:extLst>
          </p:cNvPr>
          <p:cNvSpPr/>
          <p:nvPr/>
        </p:nvSpPr>
        <p:spPr>
          <a:xfrm>
            <a:off x="6319470" y="2121781"/>
            <a:ext cx="5252368" cy="1479136"/>
          </a:xfrm>
          <a:prstGeom prst="roundRect">
            <a:avLst>
              <a:gd name="adj" fmla="val 50000"/>
            </a:avLst>
          </a:prstGeom>
          <a:noFill/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97" name="Rounded Rectangle 7">
            <a:extLst>
              <a:ext uri="{FF2B5EF4-FFF2-40B4-BE49-F238E27FC236}">
                <a16:creationId xmlns:a16="http://schemas.microsoft.com/office/drawing/2014/main" id="{8793A59F-9595-4828-9E35-408FA24CEEA6}"/>
              </a:ext>
            </a:extLst>
          </p:cNvPr>
          <p:cNvSpPr/>
          <p:nvPr/>
        </p:nvSpPr>
        <p:spPr>
          <a:xfrm>
            <a:off x="6319470" y="4383922"/>
            <a:ext cx="5252368" cy="1479136"/>
          </a:xfrm>
          <a:prstGeom prst="roundRect">
            <a:avLst>
              <a:gd name="adj" fmla="val 50000"/>
            </a:avLst>
          </a:prstGeom>
          <a:noFill/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98" name="TextBox 897">
            <a:extLst>
              <a:ext uri="{FF2B5EF4-FFF2-40B4-BE49-F238E27FC236}">
                <a16:creationId xmlns:a16="http://schemas.microsoft.com/office/drawing/2014/main" id="{8109F3F3-67EB-4C16-9F4D-206BB7369E32}"/>
              </a:ext>
            </a:extLst>
          </p:cNvPr>
          <p:cNvSpPr txBox="1"/>
          <p:nvPr/>
        </p:nvSpPr>
        <p:spPr>
          <a:xfrm>
            <a:off x="4693452" y="4923435"/>
            <a:ext cx="776195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60</a:t>
            </a:r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899" name="TextBox 898">
            <a:extLst>
              <a:ext uri="{FF2B5EF4-FFF2-40B4-BE49-F238E27FC236}">
                <a16:creationId xmlns:a16="http://schemas.microsoft.com/office/drawing/2014/main" id="{E1468494-DF63-44C2-8BE0-C128CC0F74C5}"/>
              </a:ext>
            </a:extLst>
          </p:cNvPr>
          <p:cNvSpPr txBox="1"/>
          <p:nvPr/>
        </p:nvSpPr>
        <p:spPr>
          <a:xfrm>
            <a:off x="10388082" y="2661294"/>
            <a:ext cx="776195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80</a:t>
            </a:r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00" name="TextBox 899">
            <a:extLst>
              <a:ext uri="{FF2B5EF4-FFF2-40B4-BE49-F238E27FC236}">
                <a16:creationId xmlns:a16="http://schemas.microsoft.com/office/drawing/2014/main" id="{54184D1C-5AB7-4C05-99E2-0F8A9A997CDD}"/>
              </a:ext>
            </a:extLst>
          </p:cNvPr>
          <p:cNvSpPr txBox="1"/>
          <p:nvPr/>
        </p:nvSpPr>
        <p:spPr>
          <a:xfrm>
            <a:off x="10388082" y="4923435"/>
            <a:ext cx="776195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50</a:t>
            </a:r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aphicFrame>
        <p:nvGraphicFramePr>
          <p:cNvPr id="901" name="Chart 9">
            <a:extLst>
              <a:ext uri="{FF2B5EF4-FFF2-40B4-BE49-F238E27FC236}">
                <a16:creationId xmlns:a16="http://schemas.microsoft.com/office/drawing/2014/main" id="{9BAF8FA0-33B0-421D-A9BA-340F001D8B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3871569"/>
              </p:ext>
            </p:extLst>
          </p:nvPr>
        </p:nvGraphicFramePr>
        <p:xfrm>
          <a:off x="4452200" y="2217797"/>
          <a:ext cx="1332039" cy="1287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02" name="Rounded Rectangle 2">
            <a:extLst>
              <a:ext uri="{FF2B5EF4-FFF2-40B4-BE49-F238E27FC236}">
                <a16:creationId xmlns:a16="http://schemas.microsoft.com/office/drawing/2014/main" id="{26F2DD4B-9D90-4B01-ABFA-102BE990091F}"/>
              </a:ext>
            </a:extLst>
          </p:cNvPr>
          <p:cNvSpPr/>
          <p:nvPr/>
        </p:nvSpPr>
        <p:spPr>
          <a:xfrm>
            <a:off x="620163" y="2121781"/>
            <a:ext cx="5258768" cy="1479136"/>
          </a:xfrm>
          <a:prstGeom prst="roundRect">
            <a:avLst>
              <a:gd name="adj" fmla="val 50000"/>
            </a:avLst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903" name="TextBox 902">
            <a:extLst>
              <a:ext uri="{FF2B5EF4-FFF2-40B4-BE49-F238E27FC236}">
                <a16:creationId xmlns:a16="http://schemas.microsoft.com/office/drawing/2014/main" id="{675B262B-D726-4AFD-BAB0-C7CA7121B96B}"/>
              </a:ext>
            </a:extLst>
          </p:cNvPr>
          <p:cNvSpPr txBox="1"/>
          <p:nvPr/>
        </p:nvSpPr>
        <p:spPr>
          <a:xfrm>
            <a:off x="4693452" y="2661294"/>
            <a:ext cx="776195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60</a:t>
            </a:r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904" name="Oval 3">
            <a:extLst>
              <a:ext uri="{FF2B5EF4-FFF2-40B4-BE49-F238E27FC236}">
                <a16:creationId xmlns:a16="http://schemas.microsoft.com/office/drawing/2014/main" id="{9351C916-0773-44F4-8133-B4764E727565}"/>
              </a:ext>
            </a:extLst>
          </p:cNvPr>
          <p:cNvSpPr>
            <a:spLocks noChangeAspect="1"/>
          </p:cNvSpPr>
          <p:nvPr/>
        </p:nvSpPr>
        <p:spPr>
          <a:xfrm>
            <a:off x="755024" y="4504290"/>
            <a:ext cx="1238400" cy="1238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905" name="Oval 6">
            <a:extLst>
              <a:ext uri="{FF2B5EF4-FFF2-40B4-BE49-F238E27FC236}">
                <a16:creationId xmlns:a16="http://schemas.microsoft.com/office/drawing/2014/main" id="{7E53047B-0857-4CD8-8D45-319A08CE0FF6}"/>
              </a:ext>
            </a:extLst>
          </p:cNvPr>
          <p:cNvSpPr/>
          <p:nvPr/>
        </p:nvSpPr>
        <p:spPr>
          <a:xfrm>
            <a:off x="6461992" y="2241664"/>
            <a:ext cx="1239370" cy="123937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906" name="Oval 8">
            <a:extLst>
              <a:ext uri="{FF2B5EF4-FFF2-40B4-BE49-F238E27FC236}">
                <a16:creationId xmlns:a16="http://schemas.microsoft.com/office/drawing/2014/main" id="{FC065535-FA3D-4BB3-8F06-64D86B50353E}"/>
              </a:ext>
            </a:extLst>
          </p:cNvPr>
          <p:cNvSpPr>
            <a:spLocks noChangeAspect="1"/>
          </p:cNvSpPr>
          <p:nvPr/>
        </p:nvSpPr>
        <p:spPr>
          <a:xfrm>
            <a:off x="6462477" y="4504290"/>
            <a:ext cx="1238400" cy="123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907" name="Rectangle 16">
            <a:extLst>
              <a:ext uri="{FF2B5EF4-FFF2-40B4-BE49-F238E27FC236}">
                <a16:creationId xmlns:a16="http://schemas.microsoft.com/office/drawing/2014/main" id="{D81D45C7-4F8B-4BDC-B42D-99487D02A994}"/>
              </a:ext>
            </a:extLst>
          </p:cNvPr>
          <p:cNvSpPr/>
          <p:nvPr/>
        </p:nvSpPr>
        <p:spPr>
          <a:xfrm rot="2700000">
            <a:off x="6921153" y="2573560"/>
            <a:ext cx="321048" cy="57557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8" name="Rounded Rectangle 5">
            <a:extLst>
              <a:ext uri="{FF2B5EF4-FFF2-40B4-BE49-F238E27FC236}">
                <a16:creationId xmlns:a16="http://schemas.microsoft.com/office/drawing/2014/main" id="{E592291B-D051-4B54-8E0A-AD0771D0EB7A}"/>
              </a:ext>
            </a:extLst>
          </p:cNvPr>
          <p:cNvSpPr/>
          <p:nvPr/>
        </p:nvSpPr>
        <p:spPr>
          <a:xfrm flipH="1">
            <a:off x="1137783" y="4928441"/>
            <a:ext cx="472882" cy="39009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9" name="Freeform 18">
            <a:extLst>
              <a:ext uri="{FF2B5EF4-FFF2-40B4-BE49-F238E27FC236}">
                <a16:creationId xmlns:a16="http://schemas.microsoft.com/office/drawing/2014/main" id="{5F91A24B-61F2-41A4-8B60-F6BE5FE541E4}"/>
              </a:ext>
            </a:extLst>
          </p:cNvPr>
          <p:cNvSpPr/>
          <p:nvPr/>
        </p:nvSpPr>
        <p:spPr>
          <a:xfrm>
            <a:off x="6823652" y="4915245"/>
            <a:ext cx="516051" cy="416491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10" name="Oval 8">
            <a:extLst>
              <a:ext uri="{FF2B5EF4-FFF2-40B4-BE49-F238E27FC236}">
                <a16:creationId xmlns:a16="http://schemas.microsoft.com/office/drawing/2014/main" id="{5F4ECB4E-1B6B-4CC0-ADCF-2AB0B88F7C7D}"/>
              </a:ext>
            </a:extLst>
          </p:cNvPr>
          <p:cNvSpPr>
            <a:spLocks noChangeAspect="1"/>
          </p:cNvSpPr>
          <p:nvPr/>
        </p:nvSpPr>
        <p:spPr>
          <a:xfrm>
            <a:off x="755024" y="2242149"/>
            <a:ext cx="1238400" cy="1238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911" name="Rectangle 9">
            <a:extLst>
              <a:ext uri="{FF2B5EF4-FFF2-40B4-BE49-F238E27FC236}">
                <a16:creationId xmlns:a16="http://schemas.microsoft.com/office/drawing/2014/main" id="{C7573161-DE31-46DA-A2C9-6E291C3597A0}"/>
              </a:ext>
            </a:extLst>
          </p:cNvPr>
          <p:cNvSpPr/>
          <p:nvPr/>
        </p:nvSpPr>
        <p:spPr>
          <a:xfrm>
            <a:off x="1150219" y="2651660"/>
            <a:ext cx="448011" cy="41937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912" name="Group 24">
            <a:extLst>
              <a:ext uri="{FF2B5EF4-FFF2-40B4-BE49-F238E27FC236}">
                <a16:creationId xmlns:a16="http://schemas.microsoft.com/office/drawing/2014/main" id="{4B7D6760-1D31-4E56-9511-7B99FAF9C10F}"/>
              </a:ext>
            </a:extLst>
          </p:cNvPr>
          <p:cNvGrpSpPr/>
          <p:nvPr/>
        </p:nvGrpSpPr>
        <p:grpSpPr>
          <a:xfrm>
            <a:off x="2136652" y="2330790"/>
            <a:ext cx="2012868" cy="1061118"/>
            <a:chOff x="4969796" y="1546333"/>
            <a:chExt cx="1984628" cy="1185100"/>
          </a:xfrm>
        </p:grpSpPr>
        <p:sp>
          <p:nvSpPr>
            <p:cNvPr id="913" name="TextBox 912">
              <a:extLst>
                <a:ext uri="{FF2B5EF4-FFF2-40B4-BE49-F238E27FC236}">
                  <a16:creationId xmlns:a16="http://schemas.microsoft.com/office/drawing/2014/main" id="{698A0AC4-9B86-47B3-84F0-67CE4E94804C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914" name="TextBox 913">
              <a:extLst>
                <a:ext uri="{FF2B5EF4-FFF2-40B4-BE49-F238E27FC236}">
                  <a16:creationId xmlns:a16="http://schemas.microsoft.com/office/drawing/2014/main" id="{F639C3A9-5CD4-433C-A2BC-2607B8B5C906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8593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5" name="Group 24">
            <a:extLst>
              <a:ext uri="{FF2B5EF4-FFF2-40B4-BE49-F238E27FC236}">
                <a16:creationId xmlns:a16="http://schemas.microsoft.com/office/drawing/2014/main" id="{DBB096AD-3CE2-45B2-924C-0FDBEC2D3A3C}"/>
              </a:ext>
            </a:extLst>
          </p:cNvPr>
          <p:cNvGrpSpPr/>
          <p:nvPr/>
        </p:nvGrpSpPr>
        <p:grpSpPr>
          <a:xfrm>
            <a:off x="2136652" y="4592931"/>
            <a:ext cx="2012868" cy="1061118"/>
            <a:chOff x="4969796" y="1546333"/>
            <a:chExt cx="1984628" cy="1185100"/>
          </a:xfrm>
        </p:grpSpPr>
        <p:sp>
          <p:nvSpPr>
            <p:cNvPr id="916" name="TextBox 915">
              <a:extLst>
                <a:ext uri="{FF2B5EF4-FFF2-40B4-BE49-F238E27FC236}">
                  <a16:creationId xmlns:a16="http://schemas.microsoft.com/office/drawing/2014/main" id="{6CF1282E-2CFB-44B7-BDCB-F860E67F5F79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917" name="TextBox 916">
              <a:extLst>
                <a:ext uri="{FF2B5EF4-FFF2-40B4-BE49-F238E27FC236}">
                  <a16:creationId xmlns:a16="http://schemas.microsoft.com/office/drawing/2014/main" id="{417F03EB-DF39-48AF-A12D-210615E51896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8593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8" name="Group 24">
            <a:extLst>
              <a:ext uri="{FF2B5EF4-FFF2-40B4-BE49-F238E27FC236}">
                <a16:creationId xmlns:a16="http://schemas.microsoft.com/office/drawing/2014/main" id="{939071A1-962A-42F7-9193-36B4B72CF346}"/>
              </a:ext>
            </a:extLst>
          </p:cNvPr>
          <p:cNvGrpSpPr/>
          <p:nvPr/>
        </p:nvGrpSpPr>
        <p:grpSpPr>
          <a:xfrm>
            <a:off x="7913693" y="2330790"/>
            <a:ext cx="2012868" cy="1061118"/>
            <a:chOff x="4969796" y="1546333"/>
            <a:chExt cx="1984628" cy="1185100"/>
          </a:xfrm>
        </p:grpSpPr>
        <p:sp>
          <p:nvSpPr>
            <p:cNvPr id="919" name="TextBox 918">
              <a:extLst>
                <a:ext uri="{FF2B5EF4-FFF2-40B4-BE49-F238E27FC236}">
                  <a16:creationId xmlns:a16="http://schemas.microsoft.com/office/drawing/2014/main" id="{B0D0BADD-4C9B-45AB-9CC4-C51489AA68A8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920" name="TextBox 919">
              <a:extLst>
                <a:ext uri="{FF2B5EF4-FFF2-40B4-BE49-F238E27FC236}">
                  <a16:creationId xmlns:a16="http://schemas.microsoft.com/office/drawing/2014/main" id="{64593336-DCD5-4242-9ED4-BE87B3C638F7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8593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21" name="Group 24">
            <a:extLst>
              <a:ext uri="{FF2B5EF4-FFF2-40B4-BE49-F238E27FC236}">
                <a16:creationId xmlns:a16="http://schemas.microsoft.com/office/drawing/2014/main" id="{37ACD664-FD9F-4AE5-8583-BD318EEF45EA}"/>
              </a:ext>
            </a:extLst>
          </p:cNvPr>
          <p:cNvGrpSpPr/>
          <p:nvPr/>
        </p:nvGrpSpPr>
        <p:grpSpPr>
          <a:xfrm>
            <a:off x="7913693" y="4592931"/>
            <a:ext cx="2012868" cy="1061118"/>
            <a:chOff x="4969796" y="1546333"/>
            <a:chExt cx="1984628" cy="1185100"/>
          </a:xfrm>
        </p:grpSpPr>
        <p:sp>
          <p:nvSpPr>
            <p:cNvPr id="922" name="TextBox 921">
              <a:extLst>
                <a:ext uri="{FF2B5EF4-FFF2-40B4-BE49-F238E27FC236}">
                  <a16:creationId xmlns:a16="http://schemas.microsoft.com/office/drawing/2014/main" id="{7FC3B38B-65ED-4FFE-904E-C286560E30AD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923" name="TextBox 922">
              <a:extLst>
                <a:ext uri="{FF2B5EF4-FFF2-40B4-BE49-F238E27FC236}">
                  <a16:creationId xmlns:a16="http://schemas.microsoft.com/office/drawing/2014/main" id="{68B9A6D3-CD29-4CE8-AE62-D445640E0ED1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8593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4FC1CF"/>
      </a:accent1>
      <a:accent2>
        <a:srgbClr val="EBC149"/>
      </a:accent2>
      <a:accent3>
        <a:srgbClr val="F26122"/>
      </a:accent3>
      <a:accent4>
        <a:srgbClr val="6F1F51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11271</TotalTime>
  <Words>104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42</cp:revision>
  <dcterms:created xsi:type="dcterms:W3CDTF">2018-02-18T19:39:47Z</dcterms:created>
  <dcterms:modified xsi:type="dcterms:W3CDTF">2022-10-25T06:30:17Z</dcterms:modified>
</cp:coreProperties>
</file>