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1" name="자유형: 도형 120">
            <a:extLst>
              <a:ext uri="{FF2B5EF4-FFF2-40B4-BE49-F238E27FC236}">
                <a16:creationId xmlns:a16="http://schemas.microsoft.com/office/drawing/2014/main" id="{CF5F81F8-CA3A-4B85-80C4-1C544A8AB30E}"/>
              </a:ext>
            </a:extLst>
          </p:cNvPr>
          <p:cNvSpPr/>
          <p:nvPr/>
        </p:nvSpPr>
        <p:spPr>
          <a:xfrm>
            <a:off x="4422764" y="1729516"/>
            <a:ext cx="1522699" cy="1653702"/>
          </a:xfrm>
          <a:custGeom>
            <a:avLst/>
            <a:gdLst>
              <a:gd name="connsiteX0" fmla="*/ 0 w 1535191"/>
              <a:gd name="connsiteY0" fmla="*/ 0 h 1667269"/>
              <a:gd name="connsiteX1" fmla="*/ 176366 w 1535191"/>
              <a:gd name="connsiteY1" fmla="*/ 8906 h 1667269"/>
              <a:gd name="connsiteX2" fmla="*/ 1415519 w 1535191"/>
              <a:gd name="connsiteY2" fmla="*/ 526964 h 1667269"/>
              <a:gd name="connsiteX3" fmla="*/ 1535191 w 1535191"/>
              <a:gd name="connsiteY3" fmla="*/ 635730 h 1667269"/>
              <a:gd name="connsiteX4" fmla="*/ 503653 w 1535191"/>
              <a:gd name="connsiteY4" fmla="*/ 1667269 h 1667269"/>
              <a:gd name="connsiteX5" fmla="*/ 422829 w 1535191"/>
              <a:gd name="connsiteY5" fmla="*/ 1600583 h 1667269"/>
              <a:gd name="connsiteX6" fmla="*/ 27510 w 1535191"/>
              <a:gd name="connsiteY6" fmla="*/ 1457273 h 1667269"/>
              <a:gd name="connsiteX7" fmla="*/ 0 w 1535191"/>
              <a:gd name="connsiteY7" fmla="*/ 1455884 h 1667269"/>
              <a:gd name="connsiteX8" fmla="*/ 0 w 1535191"/>
              <a:gd name="connsiteY8" fmla="*/ 0 h 1667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5191" h="1667269">
                <a:moveTo>
                  <a:pt x="0" y="0"/>
                </a:moveTo>
                <a:lnTo>
                  <a:pt x="176366" y="8906"/>
                </a:lnTo>
                <a:cubicBezTo>
                  <a:pt x="644552" y="56453"/>
                  <a:pt x="1071604" y="243140"/>
                  <a:pt x="1415519" y="526964"/>
                </a:cubicBezTo>
                <a:lnTo>
                  <a:pt x="1535191" y="635730"/>
                </a:lnTo>
                <a:lnTo>
                  <a:pt x="503653" y="1667269"/>
                </a:lnTo>
                <a:lnTo>
                  <a:pt x="422829" y="1600583"/>
                </a:lnTo>
                <a:cubicBezTo>
                  <a:pt x="307746" y="1522834"/>
                  <a:pt x="172952" y="1472044"/>
                  <a:pt x="27510" y="1457273"/>
                </a:cubicBezTo>
                <a:lnTo>
                  <a:pt x="0" y="14558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2" name="자유형: 도형 121">
            <a:extLst>
              <a:ext uri="{FF2B5EF4-FFF2-40B4-BE49-F238E27FC236}">
                <a16:creationId xmlns:a16="http://schemas.microsoft.com/office/drawing/2014/main" id="{79574040-797D-49DD-80FD-C54F3001CEE2}"/>
              </a:ext>
            </a:extLst>
          </p:cNvPr>
          <p:cNvSpPr/>
          <p:nvPr/>
        </p:nvSpPr>
        <p:spPr>
          <a:xfrm>
            <a:off x="5007826" y="2445582"/>
            <a:ext cx="1653702" cy="1522698"/>
          </a:xfrm>
          <a:custGeom>
            <a:avLst/>
            <a:gdLst>
              <a:gd name="connsiteX0" fmla="*/ 1031539 w 1667268"/>
              <a:gd name="connsiteY0" fmla="*/ 0 h 1535190"/>
              <a:gd name="connsiteX1" fmla="*/ 1140304 w 1667268"/>
              <a:gd name="connsiteY1" fmla="*/ 119671 h 1535190"/>
              <a:gd name="connsiteX2" fmla="*/ 1658362 w 1667268"/>
              <a:gd name="connsiteY2" fmla="*/ 1358824 h 1535190"/>
              <a:gd name="connsiteX3" fmla="*/ 1667268 w 1667268"/>
              <a:gd name="connsiteY3" fmla="*/ 1535190 h 1535190"/>
              <a:gd name="connsiteX4" fmla="*/ 211384 w 1667268"/>
              <a:gd name="connsiteY4" fmla="*/ 1535190 h 1535190"/>
              <a:gd name="connsiteX5" fmla="*/ 209995 w 1667268"/>
              <a:gd name="connsiteY5" fmla="*/ 1507680 h 1535190"/>
              <a:gd name="connsiteX6" fmla="*/ 66685 w 1667268"/>
              <a:gd name="connsiteY6" fmla="*/ 1112361 h 1535190"/>
              <a:gd name="connsiteX7" fmla="*/ 0 w 1667268"/>
              <a:gd name="connsiteY7" fmla="*/ 1031538 h 1535190"/>
              <a:gd name="connsiteX8" fmla="*/ 1031539 w 1667268"/>
              <a:gd name="connsiteY8" fmla="*/ 0 h 1535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7268" h="1535190">
                <a:moveTo>
                  <a:pt x="1031539" y="0"/>
                </a:moveTo>
                <a:lnTo>
                  <a:pt x="1140304" y="119671"/>
                </a:lnTo>
                <a:cubicBezTo>
                  <a:pt x="1424128" y="463587"/>
                  <a:pt x="1610815" y="890639"/>
                  <a:pt x="1658362" y="1358824"/>
                </a:cubicBezTo>
                <a:lnTo>
                  <a:pt x="1667268" y="1535190"/>
                </a:lnTo>
                <a:lnTo>
                  <a:pt x="211384" y="1535190"/>
                </a:lnTo>
                <a:lnTo>
                  <a:pt x="209995" y="1507680"/>
                </a:lnTo>
                <a:cubicBezTo>
                  <a:pt x="195224" y="1362238"/>
                  <a:pt x="144434" y="1227445"/>
                  <a:pt x="66685" y="1112361"/>
                </a:cubicBezTo>
                <a:lnTo>
                  <a:pt x="0" y="1031538"/>
                </a:lnTo>
                <a:lnTo>
                  <a:pt x="10315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3" name="자유형: 도형 122">
            <a:extLst>
              <a:ext uri="{FF2B5EF4-FFF2-40B4-BE49-F238E27FC236}">
                <a16:creationId xmlns:a16="http://schemas.microsoft.com/office/drawing/2014/main" id="{7BEC8743-CFA5-4C34-8462-F4B202A96D32}"/>
              </a:ext>
            </a:extLst>
          </p:cNvPr>
          <p:cNvSpPr/>
          <p:nvPr/>
        </p:nvSpPr>
        <p:spPr>
          <a:xfrm>
            <a:off x="5007826" y="4089208"/>
            <a:ext cx="1653702" cy="1522699"/>
          </a:xfrm>
          <a:custGeom>
            <a:avLst/>
            <a:gdLst>
              <a:gd name="connsiteX0" fmla="*/ 211384 w 1667268"/>
              <a:gd name="connsiteY0" fmla="*/ 0 h 1535191"/>
              <a:gd name="connsiteX1" fmla="*/ 1667268 w 1667268"/>
              <a:gd name="connsiteY1" fmla="*/ 0 h 1535191"/>
              <a:gd name="connsiteX2" fmla="*/ 1658362 w 1667268"/>
              <a:gd name="connsiteY2" fmla="*/ 176366 h 1535191"/>
              <a:gd name="connsiteX3" fmla="*/ 1140304 w 1667268"/>
              <a:gd name="connsiteY3" fmla="*/ 1415519 h 1535191"/>
              <a:gd name="connsiteX4" fmla="*/ 1031539 w 1667268"/>
              <a:gd name="connsiteY4" fmla="*/ 1535191 h 1535191"/>
              <a:gd name="connsiteX5" fmla="*/ 0 w 1667268"/>
              <a:gd name="connsiteY5" fmla="*/ 503652 h 1535191"/>
              <a:gd name="connsiteX6" fmla="*/ 66685 w 1667268"/>
              <a:gd name="connsiteY6" fmla="*/ 422829 h 1535191"/>
              <a:gd name="connsiteX7" fmla="*/ 209995 w 1667268"/>
              <a:gd name="connsiteY7" fmla="*/ 27510 h 1535191"/>
              <a:gd name="connsiteX8" fmla="*/ 211384 w 1667268"/>
              <a:gd name="connsiteY8" fmla="*/ 0 h 153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7268" h="1535191">
                <a:moveTo>
                  <a:pt x="211384" y="0"/>
                </a:moveTo>
                <a:lnTo>
                  <a:pt x="1667268" y="0"/>
                </a:lnTo>
                <a:lnTo>
                  <a:pt x="1658362" y="176366"/>
                </a:lnTo>
                <a:cubicBezTo>
                  <a:pt x="1610815" y="644552"/>
                  <a:pt x="1424128" y="1071604"/>
                  <a:pt x="1140304" y="1415519"/>
                </a:cubicBezTo>
                <a:lnTo>
                  <a:pt x="1031539" y="1535191"/>
                </a:lnTo>
                <a:lnTo>
                  <a:pt x="0" y="503652"/>
                </a:lnTo>
                <a:lnTo>
                  <a:pt x="66685" y="422829"/>
                </a:lnTo>
                <a:cubicBezTo>
                  <a:pt x="144434" y="307746"/>
                  <a:pt x="195224" y="172952"/>
                  <a:pt x="209995" y="27510"/>
                </a:cubicBezTo>
                <a:lnTo>
                  <a:pt x="21138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4" name="자유형: 도형 123">
            <a:extLst>
              <a:ext uri="{FF2B5EF4-FFF2-40B4-BE49-F238E27FC236}">
                <a16:creationId xmlns:a16="http://schemas.microsoft.com/office/drawing/2014/main" id="{31110343-AB6C-4290-BB89-4C88A1138931}"/>
              </a:ext>
            </a:extLst>
          </p:cNvPr>
          <p:cNvSpPr/>
          <p:nvPr/>
        </p:nvSpPr>
        <p:spPr>
          <a:xfrm>
            <a:off x="4422764" y="4674271"/>
            <a:ext cx="1522699" cy="1653701"/>
          </a:xfrm>
          <a:custGeom>
            <a:avLst/>
            <a:gdLst>
              <a:gd name="connsiteX0" fmla="*/ 503652 w 1535191"/>
              <a:gd name="connsiteY0" fmla="*/ 0 h 1667268"/>
              <a:gd name="connsiteX1" fmla="*/ 1535191 w 1535191"/>
              <a:gd name="connsiteY1" fmla="*/ 1031539 h 1667268"/>
              <a:gd name="connsiteX2" fmla="*/ 1415519 w 1535191"/>
              <a:gd name="connsiteY2" fmla="*/ 1140304 h 1667268"/>
              <a:gd name="connsiteX3" fmla="*/ 176366 w 1535191"/>
              <a:gd name="connsiteY3" fmla="*/ 1658362 h 1667268"/>
              <a:gd name="connsiteX4" fmla="*/ 0 w 1535191"/>
              <a:gd name="connsiteY4" fmla="*/ 1667268 h 1667268"/>
              <a:gd name="connsiteX5" fmla="*/ 0 w 1535191"/>
              <a:gd name="connsiteY5" fmla="*/ 211384 h 1667268"/>
              <a:gd name="connsiteX6" fmla="*/ 27510 w 1535191"/>
              <a:gd name="connsiteY6" fmla="*/ 209995 h 1667268"/>
              <a:gd name="connsiteX7" fmla="*/ 422829 w 1535191"/>
              <a:gd name="connsiteY7" fmla="*/ 66685 h 1667268"/>
              <a:gd name="connsiteX8" fmla="*/ 503652 w 1535191"/>
              <a:gd name="connsiteY8" fmla="*/ 0 h 1667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5191" h="1667268">
                <a:moveTo>
                  <a:pt x="503652" y="0"/>
                </a:moveTo>
                <a:lnTo>
                  <a:pt x="1535191" y="1031539"/>
                </a:lnTo>
                <a:lnTo>
                  <a:pt x="1415519" y="1140304"/>
                </a:lnTo>
                <a:cubicBezTo>
                  <a:pt x="1071604" y="1424128"/>
                  <a:pt x="644552" y="1610815"/>
                  <a:pt x="176366" y="1658362"/>
                </a:cubicBezTo>
                <a:lnTo>
                  <a:pt x="0" y="1667268"/>
                </a:lnTo>
                <a:lnTo>
                  <a:pt x="0" y="211384"/>
                </a:lnTo>
                <a:lnTo>
                  <a:pt x="27510" y="209995"/>
                </a:lnTo>
                <a:cubicBezTo>
                  <a:pt x="172952" y="195224"/>
                  <a:pt x="307746" y="144434"/>
                  <a:pt x="422829" y="66685"/>
                </a:cubicBezTo>
                <a:lnTo>
                  <a:pt x="50365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5" name="타원 124">
            <a:extLst>
              <a:ext uri="{FF2B5EF4-FFF2-40B4-BE49-F238E27FC236}">
                <a16:creationId xmlns:a16="http://schemas.microsoft.com/office/drawing/2014/main" id="{0B562018-0B2A-46CB-8BB1-06064A7F0A72}"/>
              </a:ext>
            </a:extLst>
          </p:cNvPr>
          <p:cNvSpPr/>
          <p:nvPr/>
        </p:nvSpPr>
        <p:spPr>
          <a:xfrm>
            <a:off x="3349425" y="3015869"/>
            <a:ext cx="2025748" cy="20257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6" name="Rounded Rectangle 7">
            <a:extLst>
              <a:ext uri="{FF2B5EF4-FFF2-40B4-BE49-F238E27FC236}">
                <a16:creationId xmlns:a16="http://schemas.microsoft.com/office/drawing/2014/main" id="{206B3A79-CB09-4466-8313-F4A749EB9838}"/>
              </a:ext>
            </a:extLst>
          </p:cNvPr>
          <p:cNvSpPr/>
          <p:nvPr/>
        </p:nvSpPr>
        <p:spPr>
          <a:xfrm>
            <a:off x="4788065" y="2288521"/>
            <a:ext cx="402790" cy="34760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7" name="Block Arc 10">
            <a:extLst>
              <a:ext uri="{FF2B5EF4-FFF2-40B4-BE49-F238E27FC236}">
                <a16:creationId xmlns:a16="http://schemas.microsoft.com/office/drawing/2014/main" id="{5C4A19AC-5967-456F-872A-00A2FC9CA6FE}"/>
              </a:ext>
            </a:extLst>
          </p:cNvPr>
          <p:cNvSpPr/>
          <p:nvPr/>
        </p:nvSpPr>
        <p:spPr>
          <a:xfrm>
            <a:off x="5681323" y="4539804"/>
            <a:ext cx="493524" cy="33428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8" name="Round Same Side Corner Rectangle 36">
            <a:extLst>
              <a:ext uri="{FF2B5EF4-FFF2-40B4-BE49-F238E27FC236}">
                <a16:creationId xmlns:a16="http://schemas.microsoft.com/office/drawing/2014/main" id="{6E252F22-3950-4254-9B68-ECBEAC6E7E72}"/>
              </a:ext>
            </a:extLst>
          </p:cNvPr>
          <p:cNvSpPr>
            <a:spLocks noChangeAspect="1"/>
          </p:cNvSpPr>
          <p:nvPr/>
        </p:nvSpPr>
        <p:spPr>
          <a:xfrm>
            <a:off x="4737943" y="5410887"/>
            <a:ext cx="452912" cy="35808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" name="Round Same Side Corner Rectangle 11">
            <a:extLst>
              <a:ext uri="{FF2B5EF4-FFF2-40B4-BE49-F238E27FC236}">
                <a16:creationId xmlns:a16="http://schemas.microsoft.com/office/drawing/2014/main" id="{4E02B402-D86C-4F6B-BE45-61055906A596}"/>
              </a:ext>
            </a:extLst>
          </p:cNvPr>
          <p:cNvSpPr>
            <a:spLocks noChangeAspect="1"/>
          </p:cNvSpPr>
          <p:nvPr/>
        </p:nvSpPr>
        <p:spPr>
          <a:xfrm rot="9900000">
            <a:off x="5652145" y="3232218"/>
            <a:ext cx="459464" cy="3902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E5C785F-08CC-463C-89B2-FDD485C43F68}"/>
              </a:ext>
            </a:extLst>
          </p:cNvPr>
          <p:cNvSpPr txBox="1"/>
          <p:nvPr/>
        </p:nvSpPr>
        <p:spPr>
          <a:xfrm>
            <a:off x="723321" y="2386044"/>
            <a:ext cx="3310135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cs typeface="Arial" pitchFamily="34" charset="0"/>
              </a:rPr>
              <a:t>L</a:t>
            </a:r>
            <a:r>
              <a:rPr lang="en-US" altLang="ko-KR" sz="1100" dirty="0"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cs typeface="Arial" pitchFamily="34" charset="0"/>
              </a:rPr>
              <a:t>CU USU AGAM INTEGRE IMPEDIT.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2EA5A24-26C7-4BC7-84F1-157FC438C483}"/>
              </a:ext>
            </a:extLst>
          </p:cNvPr>
          <p:cNvSpPr txBox="1"/>
          <p:nvPr/>
        </p:nvSpPr>
        <p:spPr>
          <a:xfrm>
            <a:off x="723321" y="1474897"/>
            <a:ext cx="331013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113D0E6-3726-4337-8CB4-F9993FA45C98}"/>
              </a:ext>
            </a:extLst>
          </p:cNvPr>
          <p:cNvSpPr txBox="1"/>
          <p:nvPr/>
        </p:nvSpPr>
        <p:spPr>
          <a:xfrm>
            <a:off x="723321" y="5278911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596CC79-9F63-498A-9A28-5DCC1BFEBAD9}"/>
              </a:ext>
            </a:extLst>
          </p:cNvPr>
          <p:cNvSpPr txBox="1"/>
          <p:nvPr/>
        </p:nvSpPr>
        <p:spPr>
          <a:xfrm>
            <a:off x="723321" y="4967163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45645BE-57C8-4AB9-B1F7-C5E3EE099F73}"/>
              </a:ext>
            </a:extLst>
          </p:cNvPr>
          <p:cNvSpPr txBox="1"/>
          <p:nvPr/>
        </p:nvSpPr>
        <p:spPr>
          <a:xfrm>
            <a:off x="723321" y="590240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512519FE-2231-437B-B592-D3E56988E6C1}"/>
              </a:ext>
            </a:extLst>
          </p:cNvPr>
          <p:cNvSpPr txBox="1"/>
          <p:nvPr/>
        </p:nvSpPr>
        <p:spPr>
          <a:xfrm>
            <a:off x="723321" y="5590659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Portfolio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6BA6C3AB-009B-4107-914D-ACD4B2012920}"/>
              </a:ext>
            </a:extLst>
          </p:cNvPr>
          <p:cNvSpPr txBox="1"/>
          <p:nvPr/>
        </p:nvSpPr>
        <p:spPr>
          <a:xfrm>
            <a:off x="3181794" y="3551689"/>
            <a:ext cx="2361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</a:rPr>
              <a:t>Simple</a:t>
            </a:r>
            <a:r>
              <a:rPr lang="en-US" altLang="ko-KR" sz="2800" b="1" dirty="0"/>
              <a:t> </a:t>
            </a:r>
            <a:r>
              <a:rPr lang="en-US" altLang="ko-KR" sz="2800" b="1" dirty="0">
                <a:solidFill>
                  <a:schemeClr val="accent1"/>
                </a:solidFill>
              </a:rPr>
              <a:t>Portfolio</a:t>
            </a:r>
            <a:endParaRPr lang="en-US" altLang="ko-KR" sz="2800" b="1" dirty="0"/>
          </a:p>
        </p:txBody>
      </p:sp>
      <p:grpSp>
        <p:nvGrpSpPr>
          <p:cNvPr id="137" name="그룹 136">
            <a:extLst>
              <a:ext uri="{FF2B5EF4-FFF2-40B4-BE49-F238E27FC236}">
                <a16:creationId xmlns:a16="http://schemas.microsoft.com/office/drawing/2014/main" id="{679E1B55-53AA-4B83-814A-200A939875E0}"/>
              </a:ext>
            </a:extLst>
          </p:cNvPr>
          <p:cNvGrpSpPr/>
          <p:nvPr/>
        </p:nvGrpSpPr>
        <p:grpSpPr>
          <a:xfrm>
            <a:off x="6661528" y="3239302"/>
            <a:ext cx="2900702" cy="307777"/>
            <a:chOff x="5681323" y="1634043"/>
            <a:chExt cx="2900702" cy="307777"/>
          </a:xfrm>
        </p:grpSpPr>
        <p:cxnSp>
          <p:nvCxnSpPr>
            <p:cNvPr id="138" name="Straight Connector 18">
              <a:extLst>
                <a:ext uri="{FF2B5EF4-FFF2-40B4-BE49-F238E27FC236}">
                  <a16:creationId xmlns:a16="http://schemas.microsoft.com/office/drawing/2014/main" id="{5D271588-DE55-4AB4-B9D1-F00D84D2520D}"/>
                </a:ext>
              </a:extLst>
            </p:cNvPr>
            <p:cNvCxnSpPr>
              <a:cxnSpLocks/>
              <a:endCxn id="139" idx="3"/>
            </p:cNvCxnSpPr>
            <p:nvPr/>
          </p:nvCxnSpPr>
          <p:spPr>
            <a:xfrm flipH="1">
              <a:off x="8049481" y="1787932"/>
              <a:ext cx="53254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BFBCF3C3-D6B5-4023-BC94-E55D670B56C7}"/>
                </a:ext>
              </a:extLst>
            </p:cNvPr>
            <p:cNvSpPr txBox="1"/>
            <p:nvPr/>
          </p:nvSpPr>
          <p:spPr>
            <a:xfrm>
              <a:off x="6473950" y="1634043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140" name="Straight Connector 26">
              <a:extLst>
                <a:ext uri="{FF2B5EF4-FFF2-40B4-BE49-F238E27FC236}">
                  <a16:creationId xmlns:a16="http://schemas.microsoft.com/office/drawing/2014/main" id="{D7C6687D-7352-4BD0-B029-5748616231A7}"/>
                </a:ext>
              </a:extLst>
            </p:cNvPr>
            <p:cNvCxnSpPr>
              <a:cxnSpLocks/>
              <a:stCxn id="139" idx="1"/>
            </p:cNvCxnSpPr>
            <p:nvPr/>
          </p:nvCxnSpPr>
          <p:spPr>
            <a:xfrm flipH="1" flipV="1">
              <a:off x="5681323" y="1779822"/>
              <a:ext cx="792627" cy="811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그룹 140">
            <a:extLst>
              <a:ext uri="{FF2B5EF4-FFF2-40B4-BE49-F238E27FC236}">
                <a16:creationId xmlns:a16="http://schemas.microsoft.com/office/drawing/2014/main" id="{4D4B8A91-FFAA-4D77-8D25-9569CD6BF0B2}"/>
              </a:ext>
            </a:extLst>
          </p:cNvPr>
          <p:cNvGrpSpPr/>
          <p:nvPr/>
        </p:nvGrpSpPr>
        <p:grpSpPr>
          <a:xfrm>
            <a:off x="6661528" y="4520000"/>
            <a:ext cx="2900702" cy="307777"/>
            <a:chOff x="5681323" y="1634043"/>
            <a:chExt cx="2900702" cy="307777"/>
          </a:xfrm>
        </p:grpSpPr>
        <p:cxnSp>
          <p:nvCxnSpPr>
            <p:cNvPr id="142" name="Straight Connector 18">
              <a:extLst>
                <a:ext uri="{FF2B5EF4-FFF2-40B4-BE49-F238E27FC236}">
                  <a16:creationId xmlns:a16="http://schemas.microsoft.com/office/drawing/2014/main" id="{29B824EB-AA16-41E9-BD39-616FC6B61D85}"/>
                </a:ext>
              </a:extLst>
            </p:cNvPr>
            <p:cNvCxnSpPr>
              <a:cxnSpLocks/>
              <a:endCxn id="143" idx="3"/>
            </p:cNvCxnSpPr>
            <p:nvPr/>
          </p:nvCxnSpPr>
          <p:spPr>
            <a:xfrm flipH="1">
              <a:off x="8049481" y="1787932"/>
              <a:ext cx="532544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5CC7EFCD-40E7-46C8-B48C-D76611DF46E1}"/>
                </a:ext>
              </a:extLst>
            </p:cNvPr>
            <p:cNvSpPr txBox="1"/>
            <p:nvPr/>
          </p:nvSpPr>
          <p:spPr>
            <a:xfrm>
              <a:off x="6473950" y="1634043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144" name="Straight Connector 26">
              <a:extLst>
                <a:ext uri="{FF2B5EF4-FFF2-40B4-BE49-F238E27FC236}">
                  <a16:creationId xmlns:a16="http://schemas.microsoft.com/office/drawing/2014/main" id="{6ECF038C-1E9B-4FE9-A29F-8185F81D61C4}"/>
                </a:ext>
              </a:extLst>
            </p:cNvPr>
            <p:cNvCxnSpPr>
              <a:cxnSpLocks/>
              <a:stCxn id="143" idx="1"/>
            </p:cNvCxnSpPr>
            <p:nvPr/>
          </p:nvCxnSpPr>
          <p:spPr>
            <a:xfrm flipH="1" flipV="1">
              <a:off x="5681323" y="1779822"/>
              <a:ext cx="792627" cy="811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905B3AB3-3970-42FA-8846-6976F1641B03}"/>
              </a:ext>
            </a:extLst>
          </p:cNvPr>
          <p:cNvSpPr txBox="1"/>
          <p:nvPr/>
        </p:nvSpPr>
        <p:spPr>
          <a:xfrm>
            <a:off x="9562231" y="2975939"/>
            <a:ext cx="2163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81ABBF00-A61C-4C1C-97E1-16A05B0D9C5C}"/>
              </a:ext>
            </a:extLst>
          </p:cNvPr>
          <p:cNvSpPr txBox="1"/>
          <p:nvPr/>
        </p:nvSpPr>
        <p:spPr>
          <a:xfrm>
            <a:off x="9562231" y="4252280"/>
            <a:ext cx="2163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47" name="그룹 146">
            <a:extLst>
              <a:ext uri="{FF2B5EF4-FFF2-40B4-BE49-F238E27FC236}">
                <a16:creationId xmlns:a16="http://schemas.microsoft.com/office/drawing/2014/main" id="{87353032-F737-401D-87B1-9670CD702D45}"/>
              </a:ext>
            </a:extLst>
          </p:cNvPr>
          <p:cNvGrpSpPr/>
          <p:nvPr/>
        </p:nvGrpSpPr>
        <p:grpSpPr>
          <a:xfrm>
            <a:off x="5681323" y="5800699"/>
            <a:ext cx="2900702" cy="307777"/>
            <a:chOff x="5681323" y="1634043"/>
            <a:chExt cx="2900702" cy="307777"/>
          </a:xfrm>
        </p:grpSpPr>
        <p:cxnSp>
          <p:nvCxnSpPr>
            <p:cNvPr id="148" name="Straight Connector 18">
              <a:extLst>
                <a:ext uri="{FF2B5EF4-FFF2-40B4-BE49-F238E27FC236}">
                  <a16:creationId xmlns:a16="http://schemas.microsoft.com/office/drawing/2014/main" id="{0C0FAC8B-71CA-4AE6-B57E-B3153E717007}"/>
                </a:ext>
              </a:extLst>
            </p:cNvPr>
            <p:cNvCxnSpPr>
              <a:cxnSpLocks/>
              <a:endCxn id="149" idx="3"/>
            </p:cNvCxnSpPr>
            <p:nvPr/>
          </p:nvCxnSpPr>
          <p:spPr>
            <a:xfrm flipH="1">
              <a:off x="8049481" y="1787932"/>
              <a:ext cx="532544" cy="0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89253C1B-80B3-4332-B55B-0FBF959847E5}"/>
                </a:ext>
              </a:extLst>
            </p:cNvPr>
            <p:cNvSpPr txBox="1"/>
            <p:nvPr/>
          </p:nvSpPr>
          <p:spPr>
            <a:xfrm>
              <a:off x="6473950" y="1634043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150" name="Straight Connector 26">
              <a:extLst>
                <a:ext uri="{FF2B5EF4-FFF2-40B4-BE49-F238E27FC236}">
                  <a16:creationId xmlns:a16="http://schemas.microsoft.com/office/drawing/2014/main" id="{6515A13E-F6A2-45A9-9B72-77EEF57A0B8A}"/>
                </a:ext>
              </a:extLst>
            </p:cNvPr>
            <p:cNvCxnSpPr>
              <a:cxnSpLocks/>
              <a:stCxn id="149" idx="1"/>
            </p:cNvCxnSpPr>
            <p:nvPr/>
          </p:nvCxnSpPr>
          <p:spPr>
            <a:xfrm flipH="1" flipV="1">
              <a:off x="5681323" y="1779822"/>
              <a:ext cx="792627" cy="8110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C4F3596B-A386-48AC-9AAA-96D821987243}"/>
              </a:ext>
            </a:extLst>
          </p:cNvPr>
          <p:cNvSpPr txBox="1"/>
          <p:nvPr/>
        </p:nvSpPr>
        <p:spPr>
          <a:xfrm>
            <a:off x="8619256" y="5528620"/>
            <a:ext cx="2163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2" name="그룹 151">
            <a:extLst>
              <a:ext uri="{FF2B5EF4-FFF2-40B4-BE49-F238E27FC236}">
                <a16:creationId xmlns:a16="http://schemas.microsoft.com/office/drawing/2014/main" id="{09A7EA12-49C2-4534-80C8-8C38E7F528D7}"/>
              </a:ext>
            </a:extLst>
          </p:cNvPr>
          <p:cNvGrpSpPr/>
          <p:nvPr/>
        </p:nvGrpSpPr>
        <p:grpSpPr>
          <a:xfrm>
            <a:off x="5681323" y="1958604"/>
            <a:ext cx="2900702" cy="307777"/>
            <a:chOff x="5681323" y="1634043"/>
            <a:chExt cx="2900702" cy="307777"/>
          </a:xfrm>
        </p:grpSpPr>
        <p:cxnSp>
          <p:nvCxnSpPr>
            <p:cNvPr id="153" name="Straight Connector 18">
              <a:extLst>
                <a:ext uri="{FF2B5EF4-FFF2-40B4-BE49-F238E27FC236}">
                  <a16:creationId xmlns:a16="http://schemas.microsoft.com/office/drawing/2014/main" id="{6F1C3CB1-845A-48F3-BE28-6D35D48617D7}"/>
                </a:ext>
              </a:extLst>
            </p:cNvPr>
            <p:cNvCxnSpPr>
              <a:cxnSpLocks/>
              <a:endCxn id="154" idx="3"/>
            </p:cNvCxnSpPr>
            <p:nvPr/>
          </p:nvCxnSpPr>
          <p:spPr>
            <a:xfrm flipH="1">
              <a:off x="8049481" y="1787932"/>
              <a:ext cx="532544" cy="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A09F4640-9A14-402A-8DBB-DE43B405AA9C}"/>
                </a:ext>
              </a:extLst>
            </p:cNvPr>
            <p:cNvSpPr txBox="1"/>
            <p:nvPr/>
          </p:nvSpPr>
          <p:spPr>
            <a:xfrm>
              <a:off x="6473950" y="1634043"/>
              <a:ext cx="1575531" cy="307777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Contents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cxnSp>
          <p:nvCxnSpPr>
            <p:cNvPr id="155" name="Straight Connector 26">
              <a:extLst>
                <a:ext uri="{FF2B5EF4-FFF2-40B4-BE49-F238E27FC236}">
                  <a16:creationId xmlns:a16="http://schemas.microsoft.com/office/drawing/2014/main" id="{93C8BE32-B9EE-4E28-9853-85EC9C6C773B}"/>
                </a:ext>
              </a:extLst>
            </p:cNvPr>
            <p:cNvCxnSpPr>
              <a:cxnSpLocks/>
              <a:stCxn id="154" idx="1"/>
            </p:cNvCxnSpPr>
            <p:nvPr/>
          </p:nvCxnSpPr>
          <p:spPr>
            <a:xfrm flipH="1" flipV="1">
              <a:off x="5681323" y="1779822"/>
              <a:ext cx="792627" cy="811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" name="TextBox 155">
            <a:extLst>
              <a:ext uri="{FF2B5EF4-FFF2-40B4-BE49-F238E27FC236}">
                <a16:creationId xmlns:a16="http://schemas.microsoft.com/office/drawing/2014/main" id="{DB6CA376-B5CF-4D65-B841-C9487CBD238D}"/>
              </a:ext>
            </a:extLst>
          </p:cNvPr>
          <p:cNvSpPr txBox="1"/>
          <p:nvPr/>
        </p:nvSpPr>
        <p:spPr>
          <a:xfrm>
            <a:off x="8597018" y="1699598"/>
            <a:ext cx="2163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124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44</cp:revision>
  <dcterms:created xsi:type="dcterms:W3CDTF">2018-02-18T19:39:47Z</dcterms:created>
  <dcterms:modified xsi:type="dcterms:W3CDTF">2022-10-24T06:38:12Z</dcterms:modified>
</cp:coreProperties>
</file>