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19" name="Group 5">
            <a:extLst>
              <a:ext uri="{FF2B5EF4-FFF2-40B4-BE49-F238E27FC236}">
                <a16:creationId xmlns:a16="http://schemas.microsoft.com/office/drawing/2014/main" id="{1CCC7B9B-C89B-4661-9A29-F52E59EA2235}"/>
              </a:ext>
            </a:extLst>
          </p:cNvPr>
          <p:cNvGrpSpPr/>
          <p:nvPr/>
        </p:nvGrpSpPr>
        <p:grpSpPr>
          <a:xfrm>
            <a:off x="4367314" y="2524432"/>
            <a:ext cx="2993488" cy="2983536"/>
            <a:chOff x="2066138" y="-50554"/>
            <a:chExt cx="6659479" cy="6637338"/>
          </a:xfrm>
        </p:grpSpPr>
        <p:sp>
          <p:nvSpPr>
            <p:cNvPr id="1220" name="Freeform: Shape 23">
              <a:extLst>
                <a:ext uri="{FF2B5EF4-FFF2-40B4-BE49-F238E27FC236}">
                  <a16:creationId xmlns:a16="http://schemas.microsoft.com/office/drawing/2014/main" id="{AA8477E0-AA9C-4D7A-B49B-569260AC8182}"/>
                </a:ext>
              </a:extLst>
            </p:cNvPr>
            <p:cNvSpPr/>
            <p:nvPr/>
          </p:nvSpPr>
          <p:spPr>
            <a:xfrm>
              <a:off x="7108024" y="3203005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5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21" name="Freeform: Shape 24">
              <a:extLst>
                <a:ext uri="{FF2B5EF4-FFF2-40B4-BE49-F238E27FC236}">
                  <a16:creationId xmlns:a16="http://schemas.microsoft.com/office/drawing/2014/main" id="{85E6B939-3F8D-47C3-B90C-D80ADBE17EFF}"/>
                </a:ext>
              </a:extLst>
            </p:cNvPr>
            <p:cNvSpPr/>
            <p:nvPr/>
          </p:nvSpPr>
          <p:spPr>
            <a:xfrm rot="3892609">
              <a:off x="4732646" y="4584544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4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22" name="Freeform: Shape 25">
              <a:extLst>
                <a:ext uri="{FF2B5EF4-FFF2-40B4-BE49-F238E27FC236}">
                  <a16:creationId xmlns:a16="http://schemas.microsoft.com/office/drawing/2014/main" id="{081774F7-C3F2-4D17-B1C2-46082AF2F129}"/>
                </a:ext>
              </a:extLst>
            </p:cNvPr>
            <p:cNvSpPr/>
            <p:nvPr/>
          </p:nvSpPr>
          <p:spPr>
            <a:xfrm rot="7781900">
              <a:off x="2450785" y="3039247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3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23" name="Freeform: Shape 26">
              <a:extLst>
                <a:ext uri="{FF2B5EF4-FFF2-40B4-BE49-F238E27FC236}">
                  <a16:creationId xmlns:a16="http://schemas.microsoft.com/office/drawing/2014/main" id="{57940362-1AAC-4846-8414-97781D41C347}"/>
                </a:ext>
              </a:extLst>
            </p:cNvPr>
            <p:cNvSpPr/>
            <p:nvPr/>
          </p:nvSpPr>
          <p:spPr>
            <a:xfrm rot="11660500">
              <a:off x="2889852" y="312302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2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24" name="Freeform: Shape 27">
              <a:extLst>
                <a:ext uri="{FF2B5EF4-FFF2-40B4-BE49-F238E27FC236}">
                  <a16:creationId xmlns:a16="http://schemas.microsoft.com/office/drawing/2014/main" id="{77ECA76A-EC70-4291-B3E2-ED9F572FA6F3}"/>
                </a:ext>
              </a:extLst>
            </p:cNvPr>
            <p:cNvSpPr/>
            <p:nvPr/>
          </p:nvSpPr>
          <p:spPr>
            <a:xfrm rot="15582748">
              <a:off x="5598384" y="-435201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1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225" name="Chord 14">
            <a:extLst>
              <a:ext uri="{FF2B5EF4-FFF2-40B4-BE49-F238E27FC236}">
                <a16:creationId xmlns:a16="http://schemas.microsoft.com/office/drawing/2014/main" id="{90A7F927-BE89-4CDE-853F-080D913E8185}"/>
              </a:ext>
            </a:extLst>
          </p:cNvPr>
          <p:cNvSpPr/>
          <p:nvPr/>
        </p:nvSpPr>
        <p:spPr>
          <a:xfrm>
            <a:off x="5633448" y="3554998"/>
            <a:ext cx="680732" cy="859028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26" name="TextBox 1225">
            <a:extLst>
              <a:ext uri="{FF2B5EF4-FFF2-40B4-BE49-F238E27FC236}">
                <a16:creationId xmlns:a16="http://schemas.microsoft.com/office/drawing/2014/main" id="{D9A53424-9BF3-4257-B4E7-986FF94DA489}"/>
              </a:ext>
            </a:extLst>
          </p:cNvPr>
          <p:cNvSpPr txBox="1"/>
          <p:nvPr/>
        </p:nvSpPr>
        <p:spPr>
          <a:xfrm>
            <a:off x="6883192" y="3191734"/>
            <a:ext cx="31039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dirty="0">
                <a:solidFill>
                  <a:schemeClr val="accent3"/>
                </a:solidFill>
                <a:cs typeface="Arial" pitchFamily="34" charset="0"/>
              </a:rPr>
              <a:t> IPSUM DOLOR SIT AMET, AGAM INTEGRE IMPEDIT.</a:t>
            </a:r>
            <a:endParaRPr lang="ko-KR" altLang="en-US" sz="1600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227" name="Group 1">
            <a:extLst>
              <a:ext uri="{FF2B5EF4-FFF2-40B4-BE49-F238E27FC236}">
                <a16:creationId xmlns:a16="http://schemas.microsoft.com/office/drawing/2014/main" id="{D6FB38DA-6A24-4227-AB8F-712C4FC1A4B7}"/>
              </a:ext>
            </a:extLst>
          </p:cNvPr>
          <p:cNvGrpSpPr/>
          <p:nvPr/>
        </p:nvGrpSpPr>
        <p:grpSpPr>
          <a:xfrm>
            <a:off x="2633188" y="1793344"/>
            <a:ext cx="3966160" cy="738664"/>
            <a:chOff x="2447290" y="1384029"/>
            <a:chExt cx="3966160" cy="738664"/>
          </a:xfrm>
        </p:grpSpPr>
        <p:grpSp>
          <p:nvGrpSpPr>
            <p:cNvPr id="1228" name="Group 11">
              <a:extLst>
                <a:ext uri="{FF2B5EF4-FFF2-40B4-BE49-F238E27FC236}">
                  <a16:creationId xmlns:a16="http://schemas.microsoft.com/office/drawing/2014/main" id="{C4F8B3CD-BBD0-4BAA-8867-04E885D67F85}"/>
                </a:ext>
              </a:extLst>
            </p:cNvPr>
            <p:cNvGrpSpPr/>
            <p:nvPr/>
          </p:nvGrpSpPr>
          <p:grpSpPr>
            <a:xfrm>
              <a:off x="2447290" y="1384029"/>
              <a:ext cx="3412834" cy="738664"/>
              <a:chOff x="3017860" y="4283314"/>
              <a:chExt cx="1624783" cy="738664"/>
            </a:xfrm>
          </p:grpSpPr>
          <p:sp>
            <p:nvSpPr>
              <p:cNvPr id="1230" name="TextBox 1229">
                <a:extLst>
                  <a:ext uri="{FF2B5EF4-FFF2-40B4-BE49-F238E27FC236}">
                    <a16:creationId xmlns:a16="http://schemas.microsoft.com/office/drawing/2014/main" id="{2B545B6F-BBD1-4B43-B5C2-9B085AE0F6D1}"/>
                  </a:ext>
                </a:extLst>
              </p:cNvPr>
              <p:cNvSpPr txBox="1"/>
              <p:nvPr/>
            </p:nvSpPr>
            <p:spPr>
              <a:xfrm>
                <a:off x="3021856" y="4560313"/>
                <a:ext cx="16207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31" name="TextBox 1230">
                <a:extLst>
                  <a:ext uri="{FF2B5EF4-FFF2-40B4-BE49-F238E27FC236}">
                    <a16:creationId xmlns:a16="http://schemas.microsoft.com/office/drawing/2014/main" id="{AD6EE98A-998D-4F85-9EFE-80D36545D24E}"/>
                  </a:ext>
                </a:extLst>
              </p:cNvPr>
              <p:cNvSpPr txBox="1"/>
              <p:nvPr/>
            </p:nvSpPr>
            <p:spPr>
              <a:xfrm>
                <a:off x="3017860" y="4283314"/>
                <a:ext cx="160700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29" name="Rectangle 14">
              <a:extLst>
                <a:ext uri="{FF2B5EF4-FFF2-40B4-BE49-F238E27FC236}">
                  <a16:creationId xmlns:a16="http://schemas.microsoft.com/office/drawing/2014/main" id="{C73E33F3-AC73-4372-8FC5-0C810178D437}"/>
                </a:ext>
              </a:extLst>
            </p:cNvPr>
            <p:cNvSpPr/>
            <p:nvPr/>
          </p:nvSpPr>
          <p:spPr>
            <a:xfrm>
              <a:off x="6027066" y="1573341"/>
              <a:ext cx="386384" cy="3600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05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32" name="Group 16">
            <a:extLst>
              <a:ext uri="{FF2B5EF4-FFF2-40B4-BE49-F238E27FC236}">
                <a16:creationId xmlns:a16="http://schemas.microsoft.com/office/drawing/2014/main" id="{C729C3CD-21CB-447D-B691-5BB50FCA409C}"/>
              </a:ext>
            </a:extLst>
          </p:cNvPr>
          <p:cNvGrpSpPr/>
          <p:nvPr/>
        </p:nvGrpSpPr>
        <p:grpSpPr>
          <a:xfrm>
            <a:off x="852969" y="2993642"/>
            <a:ext cx="3412834" cy="1237203"/>
            <a:chOff x="2447290" y="885490"/>
            <a:chExt cx="3412834" cy="1237203"/>
          </a:xfrm>
        </p:grpSpPr>
        <p:grpSp>
          <p:nvGrpSpPr>
            <p:cNvPr id="1233" name="Group 17">
              <a:extLst>
                <a:ext uri="{FF2B5EF4-FFF2-40B4-BE49-F238E27FC236}">
                  <a16:creationId xmlns:a16="http://schemas.microsoft.com/office/drawing/2014/main" id="{9BDA2302-6ABD-4684-A583-9300B8FC8BAD}"/>
                </a:ext>
              </a:extLst>
            </p:cNvPr>
            <p:cNvGrpSpPr/>
            <p:nvPr/>
          </p:nvGrpSpPr>
          <p:grpSpPr>
            <a:xfrm>
              <a:off x="2447290" y="1384029"/>
              <a:ext cx="3412834" cy="738664"/>
              <a:chOff x="3017860" y="4283314"/>
              <a:chExt cx="1624783" cy="738664"/>
            </a:xfrm>
          </p:grpSpPr>
          <p:sp>
            <p:nvSpPr>
              <p:cNvPr id="1235" name="TextBox 1234">
                <a:extLst>
                  <a:ext uri="{FF2B5EF4-FFF2-40B4-BE49-F238E27FC236}">
                    <a16:creationId xmlns:a16="http://schemas.microsoft.com/office/drawing/2014/main" id="{2603A4E8-25CB-461F-A245-4AD1F41E149F}"/>
                  </a:ext>
                </a:extLst>
              </p:cNvPr>
              <p:cNvSpPr txBox="1"/>
              <p:nvPr/>
            </p:nvSpPr>
            <p:spPr>
              <a:xfrm>
                <a:off x="3021856" y="4560313"/>
                <a:ext cx="16207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36" name="TextBox 1235">
                <a:extLst>
                  <a:ext uri="{FF2B5EF4-FFF2-40B4-BE49-F238E27FC236}">
                    <a16:creationId xmlns:a16="http://schemas.microsoft.com/office/drawing/2014/main" id="{560380CD-0D0B-4DF1-B3BA-1ADC7C3D10CB}"/>
                  </a:ext>
                </a:extLst>
              </p:cNvPr>
              <p:cNvSpPr txBox="1"/>
              <p:nvPr/>
            </p:nvSpPr>
            <p:spPr>
              <a:xfrm>
                <a:off x="3017860" y="4283314"/>
                <a:ext cx="160700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34" name="Rectangle 18">
              <a:extLst>
                <a:ext uri="{FF2B5EF4-FFF2-40B4-BE49-F238E27FC236}">
                  <a16:creationId xmlns:a16="http://schemas.microsoft.com/office/drawing/2014/main" id="{F342CF30-99CE-4D34-8CBF-D1A1A02491D8}"/>
                </a:ext>
              </a:extLst>
            </p:cNvPr>
            <p:cNvSpPr/>
            <p:nvPr/>
          </p:nvSpPr>
          <p:spPr>
            <a:xfrm>
              <a:off x="5274591" y="885490"/>
              <a:ext cx="386384" cy="3600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04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37" name="Group 21">
            <a:extLst>
              <a:ext uri="{FF2B5EF4-FFF2-40B4-BE49-F238E27FC236}">
                <a16:creationId xmlns:a16="http://schemas.microsoft.com/office/drawing/2014/main" id="{9472EA81-6B3B-464B-976F-E4070D44B8B7}"/>
              </a:ext>
            </a:extLst>
          </p:cNvPr>
          <p:cNvGrpSpPr/>
          <p:nvPr/>
        </p:nvGrpSpPr>
        <p:grpSpPr>
          <a:xfrm>
            <a:off x="1195857" y="4692479"/>
            <a:ext cx="3412834" cy="1237203"/>
            <a:chOff x="2447290" y="885490"/>
            <a:chExt cx="3412834" cy="1237203"/>
          </a:xfrm>
        </p:grpSpPr>
        <p:grpSp>
          <p:nvGrpSpPr>
            <p:cNvPr id="1238" name="Group 22">
              <a:extLst>
                <a:ext uri="{FF2B5EF4-FFF2-40B4-BE49-F238E27FC236}">
                  <a16:creationId xmlns:a16="http://schemas.microsoft.com/office/drawing/2014/main" id="{FFF1AB3D-295B-4E6F-90AE-BE58E24B6493}"/>
                </a:ext>
              </a:extLst>
            </p:cNvPr>
            <p:cNvGrpSpPr/>
            <p:nvPr/>
          </p:nvGrpSpPr>
          <p:grpSpPr>
            <a:xfrm>
              <a:off x="2447290" y="1384029"/>
              <a:ext cx="3412834" cy="738664"/>
              <a:chOff x="3017860" y="4283314"/>
              <a:chExt cx="1624783" cy="738664"/>
            </a:xfrm>
          </p:grpSpPr>
          <p:sp>
            <p:nvSpPr>
              <p:cNvPr id="1240" name="TextBox 1239">
                <a:extLst>
                  <a:ext uri="{FF2B5EF4-FFF2-40B4-BE49-F238E27FC236}">
                    <a16:creationId xmlns:a16="http://schemas.microsoft.com/office/drawing/2014/main" id="{DEC91832-3850-4971-88AE-F4ED52CA9B55}"/>
                  </a:ext>
                </a:extLst>
              </p:cNvPr>
              <p:cNvSpPr txBox="1"/>
              <p:nvPr/>
            </p:nvSpPr>
            <p:spPr>
              <a:xfrm>
                <a:off x="3021856" y="4560313"/>
                <a:ext cx="16207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41" name="TextBox 1240">
                <a:extLst>
                  <a:ext uri="{FF2B5EF4-FFF2-40B4-BE49-F238E27FC236}">
                    <a16:creationId xmlns:a16="http://schemas.microsoft.com/office/drawing/2014/main" id="{DB02C0CD-4769-4C71-9662-4F394532A0A8}"/>
                  </a:ext>
                </a:extLst>
              </p:cNvPr>
              <p:cNvSpPr txBox="1"/>
              <p:nvPr/>
            </p:nvSpPr>
            <p:spPr>
              <a:xfrm>
                <a:off x="3017860" y="4283314"/>
                <a:ext cx="160700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39" name="Rectangle 28">
              <a:extLst>
                <a:ext uri="{FF2B5EF4-FFF2-40B4-BE49-F238E27FC236}">
                  <a16:creationId xmlns:a16="http://schemas.microsoft.com/office/drawing/2014/main" id="{07EC6320-DCE8-43E9-9216-4CCBFB3AB399}"/>
                </a:ext>
              </a:extLst>
            </p:cNvPr>
            <p:cNvSpPr/>
            <p:nvPr/>
          </p:nvSpPr>
          <p:spPr>
            <a:xfrm>
              <a:off x="5274591" y="885490"/>
              <a:ext cx="386384" cy="3600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03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42" name="Group 31">
            <a:extLst>
              <a:ext uri="{FF2B5EF4-FFF2-40B4-BE49-F238E27FC236}">
                <a16:creationId xmlns:a16="http://schemas.microsoft.com/office/drawing/2014/main" id="{AD73BABF-D20B-4706-A14A-D104B8703AD3}"/>
              </a:ext>
            </a:extLst>
          </p:cNvPr>
          <p:cNvGrpSpPr/>
          <p:nvPr/>
        </p:nvGrpSpPr>
        <p:grpSpPr>
          <a:xfrm flipH="1">
            <a:off x="5939420" y="5464557"/>
            <a:ext cx="3966160" cy="738664"/>
            <a:chOff x="2447290" y="1384029"/>
            <a:chExt cx="3966160" cy="738664"/>
          </a:xfrm>
        </p:grpSpPr>
        <p:grpSp>
          <p:nvGrpSpPr>
            <p:cNvPr id="1243" name="Group 32">
              <a:extLst>
                <a:ext uri="{FF2B5EF4-FFF2-40B4-BE49-F238E27FC236}">
                  <a16:creationId xmlns:a16="http://schemas.microsoft.com/office/drawing/2014/main" id="{0F0BDE75-6675-44FB-BF1E-46F7A2104174}"/>
                </a:ext>
              </a:extLst>
            </p:cNvPr>
            <p:cNvGrpSpPr/>
            <p:nvPr/>
          </p:nvGrpSpPr>
          <p:grpSpPr>
            <a:xfrm>
              <a:off x="2447290" y="1384029"/>
              <a:ext cx="3412834" cy="738664"/>
              <a:chOff x="3017860" y="4283314"/>
              <a:chExt cx="1624783" cy="738664"/>
            </a:xfrm>
          </p:grpSpPr>
          <p:sp>
            <p:nvSpPr>
              <p:cNvPr id="1245" name="TextBox 1244">
                <a:extLst>
                  <a:ext uri="{FF2B5EF4-FFF2-40B4-BE49-F238E27FC236}">
                    <a16:creationId xmlns:a16="http://schemas.microsoft.com/office/drawing/2014/main" id="{2E58E67A-EC01-43D1-A1EC-CD1B2FD8748F}"/>
                  </a:ext>
                </a:extLst>
              </p:cNvPr>
              <p:cNvSpPr txBox="1"/>
              <p:nvPr/>
            </p:nvSpPr>
            <p:spPr>
              <a:xfrm>
                <a:off x="3021856" y="4560313"/>
                <a:ext cx="16207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46" name="TextBox 1245">
                <a:extLst>
                  <a:ext uri="{FF2B5EF4-FFF2-40B4-BE49-F238E27FC236}">
                    <a16:creationId xmlns:a16="http://schemas.microsoft.com/office/drawing/2014/main" id="{99E36723-F686-43AB-B327-8A66A01586F8}"/>
                  </a:ext>
                </a:extLst>
              </p:cNvPr>
              <p:cNvSpPr txBox="1"/>
              <p:nvPr/>
            </p:nvSpPr>
            <p:spPr>
              <a:xfrm>
                <a:off x="3017860" y="4283314"/>
                <a:ext cx="160700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44" name="Rectangle 33">
              <a:extLst>
                <a:ext uri="{FF2B5EF4-FFF2-40B4-BE49-F238E27FC236}">
                  <a16:creationId xmlns:a16="http://schemas.microsoft.com/office/drawing/2014/main" id="{3D70CE7A-5492-49F0-A10B-1BBE42345AF7}"/>
                </a:ext>
              </a:extLst>
            </p:cNvPr>
            <p:cNvSpPr/>
            <p:nvPr/>
          </p:nvSpPr>
          <p:spPr>
            <a:xfrm>
              <a:off x="6027066" y="1573341"/>
              <a:ext cx="386384" cy="36004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02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47" name="Group 36">
            <a:extLst>
              <a:ext uri="{FF2B5EF4-FFF2-40B4-BE49-F238E27FC236}">
                <a16:creationId xmlns:a16="http://schemas.microsoft.com/office/drawing/2014/main" id="{3B5E020B-B434-41D5-A0C4-4FF9FB8AA104}"/>
              </a:ext>
            </a:extLst>
          </p:cNvPr>
          <p:cNvGrpSpPr/>
          <p:nvPr/>
        </p:nvGrpSpPr>
        <p:grpSpPr>
          <a:xfrm flipH="1">
            <a:off x="7926197" y="4026947"/>
            <a:ext cx="3412834" cy="1237203"/>
            <a:chOff x="2447290" y="885490"/>
            <a:chExt cx="3412834" cy="1237203"/>
          </a:xfrm>
        </p:grpSpPr>
        <p:grpSp>
          <p:nvGrpSpPr>
            <p:cNvPr id="1248" name="Group 37">
              <a:extLst>
                <a:ext uri="{FF2B5EF4-FFF2-40B4-BE49-F238E27FC236}">
                  <a16:creationId xmlns:a16="http://schemas.microsoft.com/office/drawing/2014/main" id="{ED374E11-FD3A-4CA6-9A8B-099B23324F02}"/>
                </a:ext>
              </a:extLst>
            </p:cNvPr>
            <p:cNvGrpSpPr/>
            <p:nvPr/>
          </p:nvGrpSpPr>
          <p:grpSpPr>
            <a:xfrm>
              <a:off x="2447290" y="1384029"/>
              <a:ext cx="3412834" cy="738664"/>
              <a:chOff x="3017860" y="4283314"/>
              <a:chExt cx="1624783" cy="738664"/>
            </a:xfrm>
          </p:grpSpPr>
          <p:sp>
            <p:nvSpPr>
              <p:cNvPr id="1250" name="TextBox 1249">
                <a:extLst>
                  <a:ext uri="{FF2B5EF4-FFF2-40B4-BE49-F238E27FC236}">
                    <a16:creationId xmlns:a16="http://schemas.microsoft.com/office/drawing/2014/main" id="{C430A591-E43F-4050-AA50-64E6FBC67B48}"/>
                  </a:ext>
                </a:extLst>
              </p:cNvPr>
              <p:cNvSpPr txBox="1"/>
              <p:nvPr/>
            </p:nvSpPr>
            <p:spPr>
              <a:xfrm>
                <a:off x="3021856" y="4560313"/>
                <a:ext cx="16207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51" name="TextBox 1250">
                <a:extLst>
                  <a:ext uri="{FF2B5EF4-FFF2-40B4-BE49-F238E27FC236}">
                    <a16:creationId xmlns:a16="http://schemas.microsoft.com/office/drawing/2014/main" id="{C4386D25-36A4-41B2-BD01-60E24C5F16C1}"/>
                  </a:ext>
                </a:extLst>
              </p:cNvPr>
              <p:cNvSpPr txBox="1"/>
              <p:nvPr/>
            </p:nvSpPr>
            <p:spPr>
              <a:xfrm>
                <a:off x="3017860" y="4283314"/>
                <a:ext cx="160700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49" name="Rectangle 38">
              <a:extLst>
                <a:ext uri="{FF2B5EF4-FFF2-40B4-BE49-F238E27FC236}">
                  <a16:creationId xmlns:a16="http://schemas.microsoft.com/office/drawing/2014/main" id="{D6EBA196-3B03-4BAB-AEBE-E176B9C5A543}"/>
                </a:ext>
              </a:extLst>
            </p:cNvPr>
            <p:cNvSpPr/>
            <p:nvPr/>
          </p:nvSpPr>
          <p:spPr>
            <a:xfrm>
              <a:off x="5274591" y="885490"/>
              <a:ext cx="386384" cy="3600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01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4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135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44</cp:revision>
  <dcterms:created xsi:type="dcterms:W3CDTF">2018-02-18T19:39:47Z</dcterms:created>
  <dcterms:modified xsi:type="dcterms:W3CDTF">2022-10-27T06:05:32Z</dcterms:modified>
</cp:coreProperties>
</file>