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219" name="Group 5">
            <a:extLst>
              <a:ext uri="{FF2B5EF4-FFF2-40B4-BE49-F238E27FC236}">
                <a16:creationId xmlns:a16="http://schemas.microsoft.com/office/drawing/2014/main" id="{1CCC7B9B-C89B-4661-9A29-F52E59EA2235}"/>
              </a:ext>
            </a:extLst>
          </p:cNvPr>
          <p:cNvGrpSpPr/>
          <p:nvPr/>
        </p:nvGrpSpPr>
        <p:grpSpPr>
          <a:xfrm>
            <a:off x="4367314" y="2524432"/>
            <a:ext cx="2993488" cy="2983536"/>
            <a:chOff x="2066138" y="-50554"/>
            <a:chExt cx="6659479" cy="6637338"/>
          </a:xfrm>
        </p:grpSpPr>
        <p:sp>
          <p:nvSpPr>
            <p:cNvPr id="1220" name="Freeform: Shape 23">
              <a:extLst>
                <a:ext uri="{FF2B5EF4-FFF2-40B4-BE49-F238E27FC236}">
                  <a16:creationId xmlns:a16="http://schemas.microsoft.com/office/drawing/2014/main" id="{AA8477E0-AA9C-4D7A-B49B-569260AC8182}"/>
                </a:ext>
              </a:extLst>
            </p:cNvPr>
            <p:cNvSpPr/>
            <p:nvPr/>
          </p:nvSpPr>
          <p:spPr>
            <a:xfrm>
              <a:off x="7108024" y="3203005"/>
              <a:ext cx="1617593" cy="2386888"/>
            </a:xfrm>
            <a:custGeom>
              <a:avLst/>
              <a:gdLst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748545 w 826968"/>
                <a:gd name="connsiteY3" fmla="*/ 468968 h 1220257"/>
                <a:gd name="connsiteX4" fmla="*/ 708549 w 826968"/>
                <a:gd name="connsiteY4" fmla="*/ 580328 h 1220257"/>
                <a:gd name="connsiteX5" fmla="*/ 705412 w 826968"/>
                <a:gd name="connsiteY5" fmla="*/ 584642 h 1220257"/>
                <a:gd name="connsiteX6" fmla="*/ 705412 w 826968"/>
                <a:gd name="connsiteY6" fmla="*/ 584642 h 1220257"/>
                <a:gd name="connsiteX7" fmla="*/ 702276 w 826968"/>
                <a:gd name="connsiteY7" fmla="*/ 600326 h 1220257"/>
                <a:gd name="connsiteX8" fmla="*/ 607384 w 826968"/>
                <a:gd name="connsiteY8" fmla="*/ 790892 h 1220257"/>
                <a:gd name="connsiteX9" fmla="*/ 498769 w 826968"/>
                <a:gd name="connsiteY9" fmla="*/ 955973 h 1220257"/>
                <a:gd name="connsiteX10" fmla="*/ 503082 w 826968"/>
                <a:gd name="connsiteY10" fmla="*/ 971657 h 1220257"/>
                <a:gd name="connsiteX11" fmla="*/ 787756 w 826968"/>
                <a:gd name="connsiteY11" fmla="*/ 1190064 h 1220257"/>
                <a:gd name="connsiteX12" fmla="*/ 826968 w 826968"/>
                <a:gd name="connsiteY12" fmla="*/ 1220257 h 1220257"/>
                <a:gd name="connsiteX13" fmla="*/ 773248 w 826968"/>
                <a:gd name="connsiteY13" fmla="*/ 1211238 h 1220257"/>
                <a:gd name="connsiteX14" fmla="*/ 230563 w 826968"/>
                <a:gd name="connsiteY14" fmla="*/ 1088114 h 1220257"/>
                <a:gd name="connsiteX15" fmla="*/ 57248 w 826968"/>
                <a:gd name="connsiteY15" fmla="*/ 1039885 h 1220257"/>
                <a:gd name="connsiteX16" fmla="*/ 45877 w 826968"/>
                <a:gd name="connsiteY16" fmla="*/ 1024592 h 1220257"/>
                <a:gd name="connsiteX17" fmla="*/ 0 w 826968"/>
                <a:gd name="connsiteY17" fmla="*/ 590130 h 1220257"/>
                <a:gd name="connsiteX18" fmla="*/ 392 w 826968"/>
                <a:gd name="connsiteY18" fmla="*/ 586994 h 1220257"/>
                <a:gd name="connsiteX19" fmla="*/ 13724 w 826968"/>
                <a:gd name="connsiteY19" fmla="*/ 595228 h 1220257"/>
                <a:gd name="connsiteX20" fmla="*/ 116849 w 826968"/>
                <a:gd name="connsiteY20" fmla="*/ 674827 h 1220257"/>
                <a:gd name="connsiteX21" fmla="*/ 133710 w 826968"/>
                <a:gd name="connsiteY21" fmla="*/ 672082 h 1220257"/>
                <a:gd name="connsiteX22" fmla="*/ 336041 w 826968"/>
                <a:gd name="connsiteY22" fmla="*/ 217623 h 1220257"/>
                <a:gd name="connsiteX23" fmla="*/ 356823 w 826968"/>
                <a:gd name="connsiteY23" fmla="*/ 12547 h 1220257"/>
                <a:gd name="connsiteX24" fmla="*/ 355941 w 826968"/>
                <a:gd name="connsiteY24" fmla="*/ 5244 h 1220257"/>
                <a:gd name="connsiteX25" fmla="*/ 361622 w 826968"/>
                <a:gd name="connsiteY25" fmla="*/ 1828 h 1220257"/>
                <a:gd name="connsiteX26" fmla="*/ 361529 w 826968"/>
                <a:gd name="connsiteY26" fmla="*/ 1569 h 1220257"/>
                <a:gd name="connsiteX27" fmla="*/ 362055 w 826968"/>
                <a:gd name="connsiteY27" fmla="*/ 1567 h 1220257"/>
                <a:gd name="connsiteX28" fmla="*/ 362705 w 826968"/>
                <a:gd name="connsiteY28" fmla="*/ 1176 h 1220257"/>
                <a:gd name="connsiteX29" fmla="*/ 362844 w 826968"/>
                <a:gd name="connsiteY29" fmla="*/ 1565 h 1220257"/>
                <a:gd name="connsiteX30" fmla="*/ 604639 w 826968"/>
                <a:gd name="connsiteY30" fmla="*/ 784 h 1220257"/>
                <a:gd name="connsiteX31" fmla="*/ 805401 w 826968"/>
                <a:gd name="connsiteY31" fmla="*/ 0 h 1220257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708549 w 841836"/>
                <a:gd name="connsiteY4" fmla="*/ 580328 h 1227298"/>
                <a:gd name="connsiteX5" fmla="*/ 705412 w 841836"/>
                <a:gd name="connsiteY5" fmla="*/ 584642 h 1227298"/>
                <a:gd name="connsiteX6" fmla="*/ 705412 w 841836"/>
                <a:gd name="connsiteY6" fmla="*/ 584642 h 1227298"/>
                <a:gd name="connsiteX7" fmla="*/ 702276 w 841836"/>
                <a:gd name="connsiteY7" fmla="*/ 600326 h 1227298"/>
                <a:gd name="connsiteX8" fmla="*/ 607384 w 841836"/>
                <a:gd name="connsiteY8" fmla="*/ 790892 h 1227298"/>
                <a:gd name="connsiteX9" fmla="*/ 498769 w 841836"/>
                <a:gd name="connsiteY9" fmla="*/ 955973 h 1227298"/>
                <a:gd name="connsiteX10" fmla="*/ 503082 w 841836"/>
                <a:gd name="connsiteY10" fmla="*/ 971657 h 1227298"/>
                <a:gd name="connsiteX11" fmla="*/ 787756 w 841836"/>
                <a:gd name="connsiteY11" fmla="*/ 1190064 h 1227298"/>
                <a:gd name="connsiteX12" fmla="*/ 826968 w 841836"/>
                <a:gd name="connsiteY12" fmla="*/ 1220257 h 1227298"/>
                <a:gd name="connsiteX13" fmla="*/ 773248 w 841836"/>
                <a:gd name="connsiteY13" fmla="*/ 1211238 h 1227298"/>
                <a:gd name="connsiteX14" fmla="*/ 57248 w 841836"/>
                <a:gd name="connsiteY14" fmla="*/ 1039885 h 1227298"/>
                <a:gd name="connsiteX15" fmla="*/ 45877 w 841836"/>
                <a:gd name="connsiteY15" fmla="*/ 1024592 h 1227298"/>
                <a:gd name="connsiteX16" fmla="*/ 0 w 841836"/>
                <a:gd name="connsiteY16" fmla="*/ 590130 h 1227298"/>
                <a:gd name="connsiteX17" fmla="*/ 392 w 841836"/>
                <a:gd name="connsiteY17" fmla="*/ 586994 h 1227298"/>
                <a:gd name="connsiteX18" fmla="*/ 13724 w 841836"/>
                <a:gd name="connsiteY18" fmla="*/ 595228 h 1227298"/>
                <a:gd name="connsiteX19" fmla="*/ 116849 w 841836"/>
                <a:gd name="connsiteY19" fmla="*/ 674827 h 1227298"/>
                <a:gd name="connsiteX20" fmla="*/ 133710 w 841836"/>
                <a:gd name="connsiteY20" fmla="*/ 672082 h 1227298"/>
                <a:gd name="connsiteX21" fmla="*/ 336041 w 841836"/>
                <a:gd name="connsiteY21" fmla="*/ 217623 h 1227298"/>
                <a:gd name="connsiteX22" fmla="*/ 356823 w 841836"/>
                <a:gd name="connsiteY22" fmla="*/ 12547 h 1227298"/>
                <a:gd name="connsiteX23" fmla="*/ 355941 w 841836"/>
                <a:gd name="connsiteY23" fmla="*/ 5244 h 1227298"/>
                <a:gd name="connsiteX24" fmla="*/ 361622 w 841836"/>
                <a:gd name="connsiteY24" fmla="*/ 1828 h 1227298"/>
                <a:gd name="connsiteX25" fmla="*/ 361529 w 841836"/>
                <a:gd name="connsiteY25" fmla="*/ 1569 h 1227298"/>
                <a:gd name="connsiteX26" fmla="*/ 362055 w 841836"/>
                <a:gd name="connsiteY26" fmla="*/ 1567 h 1227298"/>
                <a:gd name="connsiteX27" fmla="*/ 362705 w 841836"/>
                <a:gd name="connsiteY27" fmla="*/ 1176 h 1227298"/>
                <a:gd name="connsiteX28" fmla="*/ 362844 w 841836"/>
                <a:gd name="connsiteY28" fmla="*/ 1565 h 1227298"/>
                <a:gd name="connsiteX29" fmla="*/ 604639 w 841836"/>
                <a:gd name="connsiteY29" fmla="*/ 784 h 1227298"/>
                <a:gd name="connsiteX30" fmla="*/ 805401 w 841836"/>
                <a:gd name="connsiteY30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708549 w 841836"/>
                <a:gd name="connsiteY4" fmla="*/ 580328 h 1227298"/>
                <a:gd name="connsiteX5" fmla="*/ 705412 w 841836"/>
                <a:gd name="connsiteY5" fmla="*/ 584642 h 1227298"/>
                <a:gd name="connsiteX6" fmla="*/ 705412 w 841836"/>
                <a:gd name="connsiteY6" fmla="*/ 584642 h 1227298"/>
                <a:gd name="connsiteX7" fmla="*/ 607384 w 841836"/>
                <a:gd name="connsiteY7" fmla="*/ 790892 h 1227298"/>
                <a:gd name="connsiteX8" fmla="*/ 498769 w 841836"/>
                <a:gd name="connsiteY8" fmla="*/ 955973 h 1227298"/>
                <a:gd name="connsiteX9" fmla="*/ 503082 w 841836"/>
                <a:gd name="connsiteY9" fmla="*/ 971657 h 1227298"/>
                <a:gd name="connsiteX10" fmla="*/ 787756 w 841836"/>
                <a:gd name="connsiteY10" fmla="*/ 1190064 h 1227298"/>
                <a:gd name="connsiteX11" fmla="*/ 826968 w 841836"/>
                <a:gd name="connsiteY11" fmla="*/ 1220257 h 1227298"/>
                <a:gd name="connsiteX12" fmla="*/ 773248 w 841836"/>
                <a:gd name="connsiteY12" fmla="*/ 1211238 h 1227298"/>
                <a:gd name="connsiteX13" fmla="*/ 57248 w 841836"/>
                <a:gd name="connsiteY13" fmla="*/ 1039885 h 1227298"/>
                <a:gd name="connsiteX14" fmla="*/ 45877 w 841836"/>
                <a:gd name="connsiteY14" fmla="*/ 1024592 h 1227298"/>
                <a:gd name="connsiteX15" fmla="*/ 0 w 841836"/>
                <a:gd name="connsiteY15" fmla="*/ 590130 h 1227298"/>
                <a:gd name="connsiteX16" fmla="*/ 392 w 841836"/>
                <a:gd name="connsiteY16" fmla="*/ 586994 h 1227298"/>
                <a:gd name="connsiteX17" fmla="*/ 13724 w 841836"/>
                <a:gd name="connsiteY17" fmla="*/ 595228 h 1227298"/>
                <a:gd name="connsiteX18" fmla="*/ 116849 w 841836"/>
                <a:gd name="connsiteY18" fmla="*/ 674827 h 1227298"/>
                <a:gd name="connsiteX19" fmla="*/ 133710 w 841836"/>
                <a:gd name="connsiteY19" fmla="*/ 672082 h 1227298"/>
                <a:gd name="connsiteX20" fmla="*/ 336041 w 841836"/>
                <a:gd name="connsiteY20" fmla="*/ 217623 h 1227298"/>
                <a:gd name="connsiteX21" fmla="*/ 356823 w 841836"/>
                <a:gd name="connsiteY21" fmla="*/ 12547 h 1227298"/>
                <a:gd name="connsiteX22" fmla="*/ 355941 w 841836"/>
                <a:gd name="connsiteY22" fmla="*/ 5244 h 1227298"/>
                <a:gd name="connsiteX23" fmla="*/ 361622 w 841836"/>
                <a:gd name="connsiteY23" fmla="*/ 1828 h 1227298"/>
                <a:gd name="connsiteX24" fmla="*/ 361529 w 841836"/>
                <a:gd name="connsiteY24" fmla="*/ 1569 h 1227298"/>
                <a:gd name="connsiteX25" fmla="*/ 362055 w 841836"/>
                <a:gd name="connsiteY25" fmla="*/ 1567 h 1227298"/>
                <a:gd name="connsiteX26" fmla="*/ 362705 w 841836"/>
                <a:gd name="connsiteY26" fmla="*/ 1176 h 1227298"/>
                <a:gd name="connsiteX27" fmla="*/ 362844 w 841836"/>
                <a:gd name="connsiteY27" fmla="*/ 1565 h 1227298"/>
                <a:gd name="connsiteX28" fmla="*/ 604639 w 841836"/>
                <a:gd name="connsiteY28" fmla="*/ 784 h 1227298"/>
                <a:gd name="connsiteX29" fmla="*/ 805401 w 841836"/>
                <a:gd name="connsiteY29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708549 w 841836"/>
                <a:gd name="connsiteY4" fmla="*/ 580328 h 1227298"/>
                <a:gd name="connsiteX5" fmla="*/ 705412 w 841836"/>
                <a:gd name="connsiteY5" fmla="*/ 584642 h 1227298"/>
                <a:gd name="connsiteX6" fmla="*/ 607384 w 841836"/>
                <a:gd name="connsiteY6" fmla="*/ 790892 h 1227298"/>
                <a:gd name="connsiteX7" fmla="*/ 498769 w 841836"/>
                <a:gd name="connsiteY7" fmla="*/ 955973 h 1227298"/>
                <a:gd name="connsiteX8" fmla="*/ 503082 w 841836"/>
                <a:gd name="connsiteY8" fmla="*/ 971657 h 1227298"/>
                <a:gd name="connsiteX9" fmla="*/ 787756 w 841836"/>
                <a:gd name="connsiteY9" fmla="*/ 1190064 h 1227298"/>
                <a:gd name="connsiteX10" fmla="*/ 826968 w 841836"/>
                <a:gd name="connsiteY10" fmla="*/ 1220257 h 1227298"/>
                <a:gd name="connsiteX11" fmla="*/ 773248 w 841836"/>
                <a:gd name="connsiteY11" fmla="*/ 1211238 h 1227298"/>
                <a:gd name="connsiteX12" fmla="*/ 57248 w 841836"/>
                <a:gd name="connsiteY12" fmla="*/ 1039885 h 1227298"/>
                <a:gd name="connsiteX13" fmla="*/ 45877 w 841836"/>
                <a:gd name="connsiteY13" fmla="*/ 1024592 h 1227298"/>
                <a:gd name="connsiteX14" fmla="*/ 0 w 841836"/>
                <a:gd name="connsiteY14" fmla="*/ 590130 h 1227298"/>
                <a:gd name="connsiteX15" fmla="*/ 392 w 841836"/>
                <a:gd name="connsiteY15" fmla="*/ 586994 h 1227298"/>
                <a:gd name="connsiteX16" fmla="*/ 13724 w 841836"/>
                <a:gd name="connsiteY16" fmla="*/ 595228 h 1227298"/>
                <a:gd name="connsiteX17" fmla="*/ 116849 w 841836"/>
                <a:gd name="connsiteY17" fmla="*/ 674827 h 1227298"/>
                <a:gd name="connsiteX18" fmla="*/ 133710 w 841836"/>
                <a:gd name="connsiteY18" fmla="*/ 672082 h 1227298"/>
                <a:gd name="connsiteX19" fmla="*/ 336041 w 841836"/>
                <a:gd name="connsiteY19" fmla="*/ 217623 h 1227298"/>
                <a:gd name="connsiteX20" fmla="*/ 356823 w 841836"/>
                <a:gd name="connsiteY20" fmla="*/ 12547 h 1227298"/>
                <a:gd name="connsiteX21" fmla="*/ 355941 w 841836"/>
                <a:gd name="connsiteY21" fmla="*/ 5244 h 1227298"/>
                <a:gd name="connsiteX22" fmla="*/ 361622 w 841836"/>
                <a:gd name="connsiteY22" fmla="*/ 1828 h 1227298"/>
                <a:gd name="connsiteX23" fmla="*/ 361529 w 841836"/>
                <a:gd name="connsiteY23" fmla="*/ 1569 h 1227298"/>
                <a:gd name="connsiteX24" fmla="*/ 362055 w 841836"/>
                <a:gd name="connsiteY24" fmla="*/ 1567 h 1227298"/>
                <a:gd name="connsiteX25" fmla="*/ 362705 w 841836"/>
                <a:gd name="connsiteY25" fmla="*/ 1176 h 1227298"/>
                <a:gd name="connsiteX26" fmla="*/ 362844 w 841836"/>
                <a:gd name="connsiteY26" fmla="*/ 1565 h 1227298"/>
                <a:gd name="connsiteX27" fmla="*/ 604639 w 841836"/>
                <a:gd name="connsiteY27" fmla="*/ 784 h 1227298"/>
                <a:gd name="connsiteX28" fmla="*/ 805401 w 841836"/>
                <a:gd name="connsiteY28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708549 w 841836"/>
                <a:gd name="connsiteY4" fmla="*/ 580328 h 1227298"/>
                <a:gd name="connsiteX5" fmla="*/ 607384 w 841836"/>
                <a:gd name="connsiteY5" fmla="*/ 790892 h 1227298"/>
                <a:gd name="connsiteX6" fmla="*/ 498769 w 841836"/>
                <a:gd name="connsiteY6" fmla="*/ 955973 h 1227298"/>
                <a:gd name="connsiteX7" fmla="*/ 503082 w 841836"/>
                <a:gd name="connsiteY7" fmla="*/ 971657 h 1227298"/>
                <a:gd name="connsiteX8" fmla="*/ 787756 w 841836"/>
                <a:gd name="connsiteY8" fmla="*/ 1190064 h 1227298"/>
                <a:gd name="connsiteX9" fmla="*/ 826968 w 841836"/>
                <a:gd name="connsiteY9" fmla="*/ 1220257 h 1227298"/>
                <a:gd name="connsiteX10" fmla="*/ 773248 w 841836"/>
                <a:gd name="connsiteY10" fmla="*/ 1211238 h 1227298"/>
                <a:gd name="connsiteX11" fmla="*/ 57248 w 841836"/>
                <a:gd name="connsiteY11" fmla="*/ 1039885 h 1227298"/>
                <a:gd name="connsiteX12" fmla="*/ 45877 w 841836"/>
                <a:gd name="connsiteY12" fmla="*/ 1024592 h 1227298"/>
                <a:gd name="connsiteX13" fmla="*/ 0 w 841836"/>
                <a:gd name="connsiteY13" fmla="*/ 590130 h 1227298"/>
                <a:gd name="connsiteX14" fmla="*/ 392 w 841836"/>
                <a:gd name="connsiteY14" fmla="*/ 586994 h 1227298"/>
                <a:gd name="connsiteX15" fmla="*/ 13724 w 841836"/>
                <a:gd name="connsiteY15" fmla="*/ 595228 h 1227298"/>
                <a:gd name="connsiteX16" fmla="*/ 116849 w 841836"/>
                <a:gd name="connsiteY16" fmla="*/ 674827 h 1227298"/>
                <a:gd name="connsiteX17" fmla="*/ 133710 w 841836"/>
                <a:gd name="connsiteY17" fmla="*/ 672082 h 1227298"/>
                <a:gd name="connsiteX18" fmla="*/ 336041 w 841836"/>
                <a:gd name="connsiteY18" fmla="*/ 217623 h 1227298"/>
                <a:gd name="connsiteX19" fmla="*/ 356823 w 841836"/>
                <a:gd name="connsiteY19" fmla="*/ 12547 h 1227298"/>
                <a:gd name="connsiteX20" fmla="*/ 355941 w 841836"/>
                <a:gd name="connsiteY20" fmla="*/ 5244 h 1227298"/>
                <a:gd name="connsiteX21" fmla="*/ 361622 w 841836"/>
                <a:gd name="connsiteY21" fmla="*/ 1828 h 1227298"/>
                <a:gd name="connsiteX22" fmla="*/ 361529 w 841836"/>
                <a:gd name="connsiteY22" fmla="*/ 1569 h 1227298"/>
                <a:gd name="connsiteX23" fmla="*/ 362055 w 841836"/>
                <a:gd name="connsiteY23" fmla="*/ 1567 h 1227298"/>
                <a:gd name="connsiteX24" fmla="*/ 362705 w 841836"/>
                <a:gd name="connsiteY24" fmla="*/ 1176 h 1227298"/>
                <a:gd name="connsiteX25" fmla="*/ 362844 w 841836"/>
                <a:gd name="connsiteY25" fmla="*/ 1565 h 1227298"/>
                <a:gd name="connsiteX26" fmla="*/ 604639 w 841836"/>
                <a:gd name="connsiteY26" fmla="*/ 784 h 1227298"/>
                <a:gd name="connsiteX27" fmla="*/ 805401 w 841836"/>
                <a:gd name="connsiteY27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607384 w 841836"/>
                <a:gd name="connsiteY4" fmla="*/ 790892 h 1227298"/>
                <a:gd name="connsiteX5" fmla="*/ 498769 w 841836"/>
                <a:gd name="connsiteY5" fmla="*/ 955973 h 1227298"/>
                <a:gd name="connsiteX6" fmla="*/ 503082 w 841836"/>
                <a:gd name="connsiteY6" fmla="*/ 971657 h 1227298"/>
                <a:gd name="connsiteX7" fmla="*/ 787756 w 841836"/>
                <a:gd name="connsiteY7" fmla="*/ 1190064 h 1227298"/>
                <a:gd name="connsiteX8" fmla="*/ 826968 w 841836"/>
                <a:gd name="connsiteY8" fmla="*/ 1220257 h 1227298"/>
                <a:gd name="connsiteX9" fmla="*/ 773248 w 841836"/>
                <a:gd name="connsiteY9" fmla="*/ 1211238 h 1227298"/>
                <a:gd name="connsiteX10" fmla="*/ 57248 w 841836"/>
                <a:gd name="connsiteY10" fmla="*/ 1039885 h 1227298"/>
                <a:gd name="connsiteX11" fmla="*/ 45877 w 841836"/>
                <a:gd name="connsiteY11" fmla="*/ 1024592 h 1227298"/>
                <a:gd name="connsiteX12" fmla="*/ 0 w 841836"/>
                <a:gd name="connsiteY12" fmla="*/ 590130 h 1227298"/>
                <a:gd name="connsiteX13" fmla="*/ 392 w 841836"/>
                <a:gd name="connsiteY13" fmla="*/ 586994 h 1227298"/>
                <a:gd name="connsiteX14" fmla="*/ 13724 w 841836"/>
                <a:gd name="connsiteY14" fmla="*/ 595228 h 1227298"/>
                <a:gd name="connsiteX15" fmla="*/ 116849 w 841836"/>
                <a:gd name="connsiteY15" fmla="*/ 674827 h 1227298"/>
                <a:gd name="connsiteX16" fmla="*/ 133710 w 841836"/>
                <a:gd name="connsiteY16" fmla="*/ 672082 h 1227298"/>
                <a:gd name="connsiteX17" fmla="*/ 336041 w 841836"/>
                <a:gd name="connsiteY17" fmla="*/ 217623 h 1227298"/>
                <a:gd name="connsiteX18" fmla="*/ 356823 w 841836"/>
                <a:gd name="connsiteY18" fmla="*/ 12547 h 1227298"/>
                <a:gd name="connsiteX19" fmla="*/ 355941 w 841836"/>
                <a:gd name="connsiteY19" fmla="*/ 5244 h 1227298"/>
                <a:gd name="connsiteX20" fmla="*/ 361622 w 841836"/>
                <a:gd name="connsiteY20" fmla="*/ 1828 h 1227298"/>
                <a:gd name="connsiteX21" fmla="*/ 361529 w 841836"/>
                <a:gd name="connsiteY21" fmla="*/ 1569 h 1227298"/>
                <a:gd name="connsiteX22" fmla="*/ 362055 w 841836"/>
                <a:gd name="connsiteY22" fmla="*/ 1567 h 1227298"/>
                <a:gd name="connsiteX23" fmla="*/ 362705 w 841836"/>
                <a:gd name="connsiteY23" fmla="*/ 1176 h 1227298"/>
                <a:gd name="connsiteX24" fmla="*/ 362844 w 841836"/>
                <a:gd name="connsiteY24" fmla="*/ 1565 h 1227298"/>
                <a:gd name="connsiteX25" fmla="*/ 604639 w 841836"/>
                <a:gd name="connsiteY25" fmla="*/ 784 h 1227298"/>
                <a:gd name="connsiteX26" fmla="*/ 805401 w 841836"/>
                <a:gd name="connsiteY26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604639 w 841836"/>
                <a:gd name="connsiteY24" fmla="*/ 784 h 1227298"/>
                <a:gd name="connsiteX25" fmla="*/ 805401 w 841836"/>
                <a:gd name="connsiteY25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787756 w 826968"/>
                <a:gd name="connsiteY6" fmla="*/ 1190064 h 1220257"/>
                <a:gd name="connsiteX7" fmla="*/ 826968 w 826968"/>
                <a:gd name="connsiteY7" fmla="*/ 1220257 h 1220257"/>
                <a:gd name="connsiteX8" fmla="*/ 773248 w 826968"/>
                <a:gd name="connsiteY8" fmla="*/ 1211238 h 1220257"/>
                <a:gd name="connsiteX9" fmla="*/ 57248 w 826968"/>
                <a:gd name="connsiteY9" fmla="*/ 1039885 h 1220257"/>
                <a:gd name="connsiteX10" fmla="*/ 45877 w 826968"/>
                <a:gd name="connsiteY10" fmla="*/ 1024592 h 1220257"/>
                <a:gd name="connsiteX11" fmla="*/ 0 w 826968"/>
                <a:gd name="connsiteY11" fmla="*/ 590130 h 1220257"/>
                <a:gd name="connsiteX12" fmla="*/ 392 w 826968"/>
                <a:gd name="connsiteY12" fmla="*/ 586994 h 1220257"/>
                <a:gd name="connsiteX13" fmla="*/ 13724 w 826968"/>
                <a:gd name="connsiteY13" fmla="*/ 595228 h 1220257"/>
                <a:gd name="connsiteX14" fmla="*/ 116849 w 826968"/>
                <a:gd name="connsiteY14" fmla="*/ 674827 h 1220257"/>
                <a:gd name="connsiteX15" fmla="*/ 133710 w 826968"/>
                <a:gd name="connsiteY15" fmla="*/ 672082 h 1220257"/>
                <a:gd name="connsiteX16" fmla="*/ 336041 w 826968"/>
                <a:gd name="connsiteY16" fmla="*/ 217623 h 1220257"/>
                <a:gd name="connsiteX17" fmla="*/ 356823 w 826968"/>
                <a:gd name="connsiteY17" fmla="*/ 12547 h 1220257"/>
                <a:gd name="connsiteX18" fmla="*/ 355941 w 826968"/>
                <a:gd name="connsiteY18" fmla="*/ 5244 h 1220257"/>
                <a:gd name="connsiteX19" fmla="*/ 361622 w 826968"/>
                <a:gd name="connsiteY19" fmla="*/ 1828 h 1220257"/>
                <a:gd name="connsiteX20" fmla="*/ 361529 w 826968"/>
                <a:gd name="connsiteY20" fmla="*/ 1569 h 1220257"/>
                <a:gd name="connsiteX21" fmla="*/ 362055 w 826968"/>
                <a:gd name="connsiteY21" fmla="*/ 1567 h 1220257"/>
                <a:gd name="connsiteX22" fmla="*/ 362705 w 826968"/>
                <a:gd name="connsiteY22" fmla="*/ 1176 h 1220257"/>
                <a:gd name="connsiteX23" fmla="*/ 362844 w 826968"/>
                <a:gd name="connsiteY23" fmla="*/ 1565 h 1220257"/>
                <a:gd name="connsiteX24" fmla="*/ 805401 w 826968"/>
                <a:gd name="connsiteY24" fmla="*/ 0 h 1220257"/>
                <a:gd name="connsiteX0" fmla="*/ 809114 w 830681"/>
                <a:gd name="connsiteY0" fmla="*/ 0 h 1220257"/>
                <a:gd name="connsiteX1" fmla="*/ 823230 w 830681"/>
                <a:gd name="connsiteY1" fmla="*/ 13332 h 1220257"/>
                <a:gd name="connsiteX2" fmla="*/ 801664 w 830681"/>
                <a:gd name="connsiteY2" fmla="*/ 262324 h 1220257"/>
                <a:gd name="connsiteX3" fmla="*/ 611097 w 830681"/>
                <a:gd name="connsiteY3" fmla="*/ 790892 h 1220257"/>
                <a:gd name="connsiteX4" fmla="*/ 502482 w 830681"/>
                <a:gd name="connsiteY4" fmla="*/ 955973 h 1220257"/>
                <a:gd name="connsiteX5" fmla="*/ 506795 w 830681"/>
                <a:gd name="connsiteY5" fmla="*/ 971657 h 1220257"/>
                <a:gd name="connsiteX6" fmla="*/ 791469 w 830681"/>
                <a:gd name="connsiteY6" fmla="*/ 1190064 h 1220257"/>
                <a:gd name="connsiteX7" fmla="*/ 830681 w 830681"/>
                <a:gd name="connsiteY7" fmla="*/ 1220257 h 1220257"/>
                <a:gd name="connsiteX8" fmla="*/ 60961 w 830681"/>
                <a:gd name="connsiteY8" fmla="*/ 1039885 h 1220257"/>
                <a:gd name="connsiteX9" fmla="*/ 49590 w 830681"/>
                <a:gd name="connsiteY9" fmla="*/ 1024592 h 1220257"/>
                <a:gd name="connsiteX10" fmla="*/ 3713 w 830681"/>
                <a:gd name="connsiteY10" fmla="*/ 590130 h 1220257"/>
                <a:gd name="connsiteX11" fmla="*/ 4105 w 830681"/>
                <a:gd name="connsiteY11" fmla="*/ 586994 h 1220257"/>
                <a:gd name="connsiteX12" fmla="*/ 17437 w 830681"/>
                <a:gd name="connsiteY12" fmla="*/ 595228 h 1220257"/>
                <a:gd name="connsiteX13" fmla="*/ 120562 w 830681"/>
                <a:gd name="connsiteY13" fmla="*/ 674827 h 1220257"/>
                <a:gd name="connsiteX14" fmla="*/ 137423 w 830681"/>
                <a:gd name="connsiteY14" fmla="*/ 672082 h 1220257"/>
                <a:gd name="connsiteX15" fmla="*/ 339754 w 830681"/>
                <a:gd name="connsiteY15" fmla="*/ 217623 h 1220257"/>
                <a:gd name="connsiteX16" fmla="*/ 360536 w 830681"/>
                <a:gd name="connsiteY16" fmla="*/ 12547 h 1220257"/>
                <a:gd name="connsiteX17" fmla="*/ 359654 w 830681"/>
                <a:gd name="connsiteY17" fmla="*/ 5244 h 1220257"/>
                <a:gd name="connsiteX18" fmla="*/ 365335 w 830681"/>
                <a:gd name="connsiteY18" fmla="*/ 1828 h 1220257"/>
                <a:gd name="connsiteX19" fmla="*/ 365242 w 830681"/>
                <a:gd name="connsiteY19" fmla="*/ 1569 h 1220257"/>
                <a:gd name="connsiteX20" fmla="*/ 365768 w 830681"/>
                <a:gd name="connsiteY20" fmla="*/ 1567 h 1220257"/>
                <a:gd name="connsiteX21" fmla="*/ 366418 w 830681"/>
                <a:gd name="connsiteY21" fmla="*/ 1176 h 1220257"/>
                <a:gd name="connsiteX22" fmla="*/ 366557 w 830681"/>
                <a:gd name="connsiteY22" fmla="*/ 1565 h 1220257"/>
                <a:gd name="connsiteX23" fmla="*/ 809114 w 830681"/>
                <a:gd name="connsiteY23" fmla="*/ 0 h 1220257"/>
                <a:gd name="connsiteX0" fmla="*/ 809114 w 830681"/>
                <a:gd name="connsiteY0" fmla="*/ 0 h 1220257"/>
                <a:gd name="connsiteX1" fmla="*/ 823230 w 830681"/>
                <a:gd name="connsiteY1" fmla="*/ 13332 h 1220257"/>
                <a:gd name="connsiteX2" fmla="*/ 801664 w 830681"/>
                <a:gd name="connsiteY2" fmla="*/ 262324 h 1220257"/>
                <a:gd name="connsiteX3" fmla="*/ 611097 w 830681"/>
                <a:gd name="connsiteY3" fmla="*/ 790892 h 1220257"/>
                <a:gd name="connsiteX4" fmla="*/ 502482 w 830681"/>
                <a:gd name="connsiteY4" fmla="*/ 955973 h 1220257"/>
                <a:gd name="connsiteX5" fmla="*/ 506795 w 830681"/>
                <a:gd name="connsiteY5" fmla="*/ 971657 h 1220257"/>
                <a:gd name="connsiteX6" fmla="*/ 830681 w 830681"/>
                <a:gd name="connsiteY6" fmla="*/ 1220257 h 1220257"/>
                <a:gd name="connsiteX7" fmla="*/ 60961 w 830681"/>
                <a:gd name="connsiteY7" fmla="*/ 1039885 h 1220257"/>
                <a:gd name="connsiteX8" fmla="*/ 49590 w 830681"/>
                <a:gd name="connsiteY8" fmla="*/ 1024592 h 1220257"/>
                <a:gd name="connsiteX9" fmla="*/ 3713 w 830681"/>
                <a:gd name="connsiteY9" fmla="*/ 590130 h 1220257"/>
                <a:gd name="connsiteX10" fmla="*/ 4105 w 830681"/>
                <a:gd name="connsiteY10" fmla="*/ 586994 h 1220257"/>
                <a:gd name="connsiteX11" fmla="*/ 17437 w 830681"/>
                <a:gd name="connsiteY11" fmla="*/ 595228 h 1220257"/>
                <a:gd name="connsiteX12" fmla="*/ 120562 w 830681"/>
                <a:gd name="connsiteY12" fmla="*/ 674827 h 1220257"/>
                <a:gd name="connsiteX13" fmla="*/ 137423 w 830681"/>
                <a:gd name="connsiteY13" fmla="*/ 672082 h 1220257"/>
                <a:gd name="connsiteX14" fmla="*/ 339754 w 830681"/>
                <a:gd name="connsiteY14" fmla="*/ 217623 h 1220257"/>
                <a:gd name="connsiteX15" fmla="*/ 360536 w 830681"/>
                <a:gd name="connsiteY15" fmla="*/ 12547 h 1220257"/>
                <a:gd name="connsiteX16" fmla="*/ 359654 w 830681"/>
                <a:gd name="connsiteY16" fmla="*/ 5244 h 1220257"/>
                <a:gd name="connsiteX17" fmla="*/ 365335 w 830681"/>
                <a:gd name="connsiteY17" fmla="*/ 1828 h 1220257"/>
                <a:gd name="connsiteX18" fmla="*/ 365242 w 830681"/>
                <a:gd name="connsiteY18" fmla="*/ 1569 h 1220257"/>
                <a:gd name="connsiteX19" fmla="*/ 365768 w 830681"/>
                <a:gd name="connsiteY19" fmla="*/ 1567 h 1220257"/>
                <a:gd name="connsiteX20" fmla="*/ 366418 w 830681"/>
                <a:gd name="connsiteY20" fmla="*/ 1176 h 1220257"/>
                <a:gd name="connsiteX21" fmla="*/ 366557 w 830681"/>
                <a:gd name="connsiteY21" fmla="*/ 1565 h 1220257"/>
                <a:gd name="connsiteX22" fmla="*/ 809114 w 830681"/>
                <a:gd name="connsiteY22" fmla="*/ 0 h 1220257"/>
                <a:gd name="connsiteX0" fmla="*/ 809114 w 830681"/>
                <a:gd name="connsiteY0" fmla="*/ 0 h 1220257"/>
                <a:gd name="connsiteX1" fmla="*/ 823230 w 830681"/>
                <a:gd name="connsiteY1" fmla="*/ 13332 h 1220257"/>
                <a:gd name="connsiteX2" fmla="*/ 801664 w 830681"/>
                <a:gd name="connsiteY2" fmla="*/ 262324 h 1220257"/>
                <a:gd name="connsiteX3" fmla="*/ 611097 w 830681"/>
                <a:gd name="connsiteY3" fmla="*/ 790892 h 1220257"/>
                <a:gd name="connsiteX4" fmla="*/ 502482 w 830681"/>
                <a:gd name="connsiteY4" fmla="*/ 955973 h 1220257"/>
                <a:gd name="connsiteX5" fmla="*/ 506795 w 830681"/>
                <a:gd name="connsiteY5" fmla="*/ 971657 h 1220257"/>
                <a:gd name="connsiteX6" fmla="*/ 830681 w 830681"/>
                <a:gd name="connsiteY6" fmla="*/ 1220257 h 1220257"/>
                <a:gd name="connsiteX7" fmla="*/ 60961 w 830681"/>
                <a:gd name="connsiteY7" fmla="*/ 1039885 h 1220257"/>
                <a:gd name="connsiteX8" fmla="*/ 49590 w 830681"/>
                <a:gd name="connsiteY8" fmla="*/ 1024592 h 1220257"/>
                <a:gd name="connsiteX9" fmla="*/ 3713 w 830681"/>
                <a:gd name="connsiteY9" fmla="*/ 590130 h 1220257"/>
                <a:gd name="connsiteX10" fmla="*/ 4105 w 830681"/>
                <a:gd name="connsiteY10" fmla="*/ 586994 h 1220257"/>
                <a:gd name="connsiteX11" fmla="*/ 17437 w 830681"/>
                <a:gd name="connsiteY11" fmla="*/ 595228 h 1220257"/>
                <a:gd name="connsiteX12" fmla="*/ 120562 w 830681"/>
                <a:gd name="connsiteY12" fmla="*/ 674827 h 1220257"/>
                <a:gd name="connsiteX13" fmla="*/ 137423 w 830681"/>
                <a:gd name="connsiteY13" fmla="*/ 672082 h 1220257"/>
                <a:gd name="connsiteX14" fmla="*/ 339754 w 830681"/>
                <a:gd name="connsiteY14" fmla="*/ 217623 h 1220257"/>
                <a:gd name="connsiteX15" fmla="*/ 360536 w 830681"/>
                <a:gd name="connsiteY15" fmla="*/ 12547 h 1220257"/>
                <a:gd name="connsiteX16" fmla="*/ 359654 w 830681"/>
                <a:gd name="connsiteY16" fmla="*/ 5244 h 1220257"/>
                <a:gd name="connsiteX17" fmla="*/ 365335 w 830681"/>
                <a:gd name="connsiteY17" fmla="*/ 1828 h 1220257"/>
                <a:gd name="connsiteX18" fmla="*/ 365242 w 830681"/>
                <a:gd name="connsiteY18" fmla="*/ 1569 h 1220257"/>
                <a:gd name="connsiteX19" fmla="*/ 365768 w 830681"/>
                <a:gd name="connsiteY19" fmla="*/ 1567 h 1220257"/>
                <a:gd name="connsiteX20" fmla="*/ 366418 w 830681"/>
                <a:gd name="connsiteY20" fmla="*/ 1176 h 1220257"/>
                <a:gd name="connsiteX21" fmla="*/ 366557 w 830681"/>
                <a:gd name="connsiteY21" fmla="*/ 1565 h 1220257"/>
                <a:gd name="connsiteX22" fmla="*/ 809114 w 830681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826968" h="1220257">
                  <a:moveTo>
                    <a:pt x="805401" y="0"/>
                  </a:moveTo>
                  <a:cubicBezTo>
                    <a:pt x="815988" y="0"/>
                    <a:pt x="819517" y="1961"/>
                    <a:pt x="819517" y="13332"/>
                  </a:cubicBezTo>
                  <a:cubicBezTo>
                    <a:pt x="819125" y="96852"/>
                    <a:pt x="811675" y="179980"/>
                    <a:pt x="797951" y="262324"/>
                  </a:cubicBezTo>
                  <a:cubicBezTo>
                    <a:pt x="763814" y="497828"/>
                    <a:pt x="663335" y="680154"/>
                    <a:pt x="607384" y="790892"/>
                  </a:cubicBezTo>
                  <a:cubicBezTo>
                    <a:pt x="573270" y="847357"/>
                    <a:pt x="539156" y="903821"/>
                    <a:pt x="498769" y="955973"/>
                  </a:cubicBezTo>
                  <a:cubicBezTo>
                    <a:pt x="491711" y="964991"/>
                    <a:pt x="497592" y="967343"/>
                    <a:pt x="503082" y="971657"/>
                  </a:cubicBezTo>
                  <a:lnTo>
                    <a:pt x="826968" y="1220257"/>
                  </a:lnTo>
                  <a:cubicBezTo>
                    <a:pt x="676000" y="1192793"/>
                    <a:pt x="204593" y="1088220"/>
                    <a:pt x="57248" y="1039885"/>
                  </a:cubicBezTo>
                  <a:cubicBezTo>
                    <a:pt x="42256" y="1034967"/>
                    <a:pt x="45877" y="1039306"/>
                    <a:pt x="45877" y="1024592"/>
                  </a:cubicBezTo>
                  <a:cubicBezTo>
                    <a:pt x="40387" y="878726"/>
                    <a:pt x="26271" y="733644"/>
                    <a:pt x="0" y="590130"/>
                  </a:cubicBezTo>
                  <a:cubicBezTo>
                    <a:pt x="0" y="589347"/>
                    <a:pt x="0" y="588170"/>
                    <a:pt x="392" y="586994"/>
                  </a:cubicBezTo>
                  <a:cubicBezTo>
                    <a:pt x="6274" y="587386"/>
                    <a:pt x="9802" y="592091"/>
                    <a:pt x="13724" y="595228"/>
                  </a:cubicBezTo>
                  <a:cubicBezTo>
                    <a:pt x="48230" y="621500"/>
                    <a:pt x="82736" y="647771"/>
                    <a:pt x="116849" y="674827"/>
                  </a:cubicBezTo>
                  <a:cubicBezTo>
                    <a:pt x="124692" y="681101"/>
                    <a:pt x="128221" y="679533"/>
                    <a:pt x="133710" y="672082"/>
                  </a:cubicBezTo>
                  <a:cubicBezTo>
                    <a:pt x="235268" y="535627"/>
                    <a:pt x="303104" y="384271"/>
                    <a:pt x="336041" y="217623"/>
                  </a:cubicBezTo>
                  <a:cubicBezTo>
                    <a:pt x="349373" y="150179"/>
                    <a:pt x="356431" y="81560"/>
                    <a:pt x="356823" y="12547"/>
                  </a:cubicBezTo>
                  <a:cubicBezTo>
                    <a:pt x="356823" y="10587"/>
                    <a:pt x="355745" y="7646"/>
                    <a:pt x="355941" y="5244"/>
                  </a:cubicBezTo>
                  <a:lnTo>
                    <a:pt x="361622" y="1828"/>
                  </a:lnTo>
                  <a:cubicBezTo>
                    <a:pt x="361591" y="1742"/>
                    <a:pt x="361560" y="1655"/>
                    <a:pt x="361529" y="1569"/>
                  </a:cubicBezTo>
                  <a:lnTo>
                    <a:pt x="362055" y="1567"/>
                  </a:lnTo>
                  <a:lnTo>
                    <a:pt x="362705" y="1176"/>
                  </a:lnTo>
                  <a:cubicBezTo>
                    <a:pt x="362751" y="1306"/>
                    <a:pt x="362798" y="1435"/>
                    <a:pt x="362844" y="1565"/>
                  </a:cubicBezTo>
                  <a:lnTo>
                    <a:pt x="805401" y="0"/>
                  </a:lnTo>
                  <a:close/>
                </a:path>
              </a:pathLst>
            </a:custGeom>
            <a:solidFill>
              <a:schemeClr val="accent5"/>
            </a:solidFill>
            <a:ln w="722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221" name="Freeform: Shape 24">
              <a:extLst>
                <a:ext uri="{FF2B5EF4-FFF2-40B4-BE49-F238E27FC236}">
                  <a16:creationId xmlns:a16="http://schemas.microsoft.com/office/drawing/2014/main" id="{85E6B939-3F8D-47C3-B90C-D80ADBE17EFF}"/>
                </a:ext>
              </a:extLst>
            </p:cNvPr>
            <p:cNvSpPr/>
            <p:nvPr/>
          </p:nvSpPr>
          <p:spPr>
            <a:xfrm rot="3892609">
              <a:off x="4732646" y="4584544"/>
              <a:ext cx="1617593" cy="2386888"/>
            </a:xfrm>
            <a:custGeom>
              <a:avLst/>
              <a:gdLst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748545 w 826968"/>
                <a:gd name="connsiteY3" fmla="*/ 468968 h 1220257"/>
                <a:gd name="connsiteX4" fmla="*/ 708549 w 826968"/>
                <a:gd name="connsiteY4" fmla="*/ 580328 h 1220257"/>
                <a:gd name="connsiteX5" fmla="*/ 705412 w 826968"/>
                <a:gd name="connsiteY5" fmla="*/ 584642 h 1220257"/>
                <a:gd name="connsiteX6" fmla="*/ 705412 w 826968"/>
                <a:gd name="connsiteY6" fmla="*/ 584642 h 1220257"/>
                <a:gd name="connsiteX7" fmla="*/ 702276 w 826968"/>
                <a:gd name="connsiteY7" fmla="*/ 600326 h 1220257"/>
                <a:gd name="connsiteX8" fmla="*/ 607384 w 826968"/>
                <a:gd name="connsiteY8" fmla="*/ 790892 h 1220257"/>
                <a:gd name="connsiteX9" fmla="*/ 498769 w 826968"/>
                <a:gd name="connsiteY9" fmla="*/ 955973 h 1220257"/>
                <a:gd name="connsiteX10" fmla="*/ 503082 w 826968"/>
                <a:gd name="connsiteY10" fmla="*/ 971657 h 1220257"/>
                <a:gd name="connsiteX11" fmla="*/ 787756 w 826968"/>
                <a:gd name="connsiteY11" fmla="*/ 1190064 h 1220257"/>
                <a:gd name="connsiteX12" fmla="*/ 826968 w 826968"/>
                <a:gd name="connsiteY12" fmla="*/ 1220257 h 1220257"/>
                <a:gd name="connsiteX13" fmla="*/ 773248 w 826968"/>
                <a:gd name="connsiteY13" fmla="*/ 1211238 h 1220257"/>
                <a:gd name="connsiteX14" fmla="*/ 230563 w 826968"/>
                <a:gd name="connsiteY14" fmla="*/ 1088114 h 1220257"/>
                <a:gd name="connsiteX15" fmla="*/ 57248 w 826968"/>
                <a:gd name="connsiteY15" fmla="*/ 1039885 h 1220257"/>
                <a:gd name="connsiteX16" fmla="*/ 45877 w 826968"/>
                <a:gd name="connsiteY16" fmla="*/ 1024592 h 1220257"/>
                <a:gd name="connsiteX17" fmla="*/ 0 w 826968"/>
                <a:gd name="connsiteY17" fmla="*/ 590130 h 1220257"/>
                <a:gd name="connsiteX18" fmla="*/ 392 w 826968"/>
                <a:gd name="connsiteY18" fmla="*/ 586994 h 1220257"/>
                <a:gd name="connsiteX19" fmla="*/ 13724 w 826968"/>
                <a:gd name="connsiteY19" fmla="*/ 595228 h 1220257"/>
                <a:gd name="connsiteX20" fmla="*/ 116849 w 826968"/>
                <a:gd name="connsiteY20" fmla="*/ 674827 h 1220257"/>
                <a:gd name="connsiteX21" fmla="*/ 133710 w 826968"/>
                <a:gd name="connsiteY21" fmla="*/ 672082 h 1220257"/>
                <a:gd name="connsiteX22" fmla="*/ 336041 w 826968"/>
                <a:gd name="connsiteY22" fmla="*/ 217623 h 1220257"/>
                <a:gd name="connsiteX23" fmla="*/ 356823 w 826968"/>
                <a:gd name="connsiteY23" fmla="*/ 12547 h 1220257"/>
                <a:gd name="connsiteX24" fmla="*/ 355941 w 826968"/>
                <a:gd name="connsiteY24" fmla="*/ 5244 h 1220257"/>
                <a:gd name="connsiteX25" fmla="*/ 361622 w 826968"/>
                <a:gd name="connsiteY25" fmla="*/ 1828 h 1220257"/>
                <a:gd name="connsiteX26" fmla="*/ 361529 w 826968"/>
                <a:gd name="connsiteY26" fmla="*/ 1569 h 1220257"/>
                <a:gd name="connsiteX27" fmla="*/ 362055 w 826968"/>
                <a:gd name="connsiteY27" fmla="*/ 1567 h 1220257"/>
                <a:gd name="connsiteX28" fmla="*/ 362705 w 826968"/>
                <a:gd name="connsiteY28" fmla="*/ 1176 h 1220257"/>
                <a:gd name="connsiteX29" fmla="*/ 362844 w 826968"/>
                <a:gd name="connsiteY29" fmla="*/ 1565 h 1220257"/>
                <a:gd name="connsiteX30" fmla="*/ 604639 w 826968"/>
                <a:gd name="connsiteY30" fmla="*/ 784 h 1220257"/>
                <a:gd name="connsiteX31" fmla="*/ 805401 w 826968"/>
                <a:gd name="connsiteY31" fmla="*/ 0 h 1220257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708549 w 841836"/>
                <a:gd name="connsiteY4" fmla="*/ 580328 h 1227298"/>
                <a:gd name="connsiteX5" fmla="*/ 705412 w 841836"/>
                <a:gd name="connsiteY5" fmla="*/ 584642 h 1227298"/>
                <a:gd name="connsiteX6" fmla="*/ 705412 w 841836"/>
                <a:gd name="connsiteY6" fmla="*/ 584642 h 1227298"/>
                <a:gd name="connsiteX7" fmla="*/ 702276 w 841836"/>
                <a:gd name="connsiteY7" fmla="*/ 600326 h 1227298"/>
                <a:gd name="connsiteX8" fmla="*/ 607384 w 841836"/>
                <a:gd name="connsiteY8" fmla="*/ 790892 h 1227298"/>
                <a:gd name="connsiteX9" fmla="*/ 498769 w 841836"/>
                <a:gd name="connsiteY9" fmla="*/ 955973 h 1227298"/>
                <a:gd name="connsiteX10" fmla="*/ 503082 w 841836"/>
                <a:gd name="connsiteY10" fmla="*/ 971657 h 1227298"/>
                <a:gd name="connsiteX11" fmla="*/ 787756 w 841836"/>
                <a:gd name="connsiteY11" fmla="*/ 1190064 h 1227298"/>
                <a:gd name="connsiteX12" fmla="*/ 826968 w 841836"/>
                <a:gd name="connsiteY12" fmla="*/ 1220257 h 1227298"/>
                <a:gd name="connsiteX13" fmla="*/ 773248 w 841836"/>
                <a:gd name="connsiteY13" fmla="*/ 1211238 h 1227298"/>
                <a:gd name="connsiteX14" fmla="*/ 57248 w 841836"/>
                <a:gd name="connsiteY14" fmla="*/ 1039885 h 1227298"/>
                <a:gd name="connsiteX15" fmla="*/ 45877 w 841836"/>
                <a:gd name="connsiteY15" fmla="*/ 1024592 h 1227298"/>
                <a:gd name="connsiteX16" fmla="*/ 0 w 841836"/>
                <a:gd name="connsiteY16" fmla="*/ 590130 h 1227298"/>
                <a:gd name="connsiteX17" fmla="*/ 392 w 841836"/>
                <a:gd name="connsiteY17" fmla="*/ 586994 h 1227298"/>
                <a:gd name="connsiteX18" fmla="*/ 13724 w 841836"/>
                <a:gd name="connsiteY18" fmla="*/ 595228 h 1227298"/>
                <a:gd name="connsiteX19" fmla="*/ 116849 w 841836"/>
                <a:gd name="connsiteY19" fmla="*/ 674827 h 1227298"/>
                <a:gd name="connsiteX20" fmla="*/ 133710 w 841836"/>
                <a:gd name="connsiteY20" fmla="*/ 672082 h 1227298"/>
                <a:gd name="connsiteX21" fmla="*/ 336041 w 841836"/>
                <a:gd name="connsiteY21" fmla="*/ 217623 h 1227298"/>
                <a:gd name="connsiteX22" fmla="*/ 356823 w 841836"/>
                <a:gd name="connsiteY22" fmla="*/ 12547 h 1227298"/>
                <a:gd name="connsiteX23" fmla="*/ 355941 w 841836"/>
                <a:gd name="connsiteY23" fmla="*/ 5244 h 1227298"/>
                <a:gd name="connsiteX24" fmla="*/ 361622 w 841836"/>
                <a:gd name="connsiteY24" fmla="*/ 1828 h 1227298"/>
                <a:gd name="connsiteX25" fmla="*/ 361529 w 841836"/>
                <a:gd name="connsiteY25" fmla="*/ 1569 h 1227298"/>
                <a:gd name="connsiteX26" fmla="*/ 362055 w 841836"/>
                <a:gd name="connsiteY26" fmla="*/ 1567 h 1227298"/>
                <a:gd name="connsiteX27" fmla="*/ 362705 w 841836"/>
                <a:gd name="connsiteY27" fmla="*/ 1176 h 1227298"/>
                <a:gd name="connsiteX28" fmla="*/ 362844 w 841836"/>
                <a:gd name="connsiteY28" fmla="*/ 1565 h 1227298"/>
                <a:gd name="connsiteX29" fmla="*/ 604639 w 841836"/>
                <a:gd name="connsiteY29" fmla="*/ 784 h 1227298"/>
                <a:gd name="connsiteX30" fmla="*/ 805401 w 841836"/>
                <a:gd name="connsiteY30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708549 w 841836"/>
                <a:gd name="connsiteY4" fmla="*/ 580328 h 1227298"/>
                <a:gd name="connsiteX5" fmla="*/ 705412 w 841836"/>
                <a:gd name="connsiteY5" fmla="*/ 584642 h 1227298"/>
                <a:gd name="connsiteX6" fmla="*/ 705412 w 841836"/>
                <a:gd name="connsiteY6" fmla="*/ 584642 h 1227298"/>
                <a:gd name="connsiteX7" fmla="*/ 607384 w 841836"/>
                <a:gd name="connsiteY7" fmla="*/ 790892 h 1227298"/>
                <a:gd name="connsiteX8" fmla="*/ 498769 w 841836"/>
                <a:gd name="connsiteY8" fmla="*/ 955973 h 1227298"/>
                <a:gd name="connsiteX9" fmla="*/ 503082 w 841836"/>
                <a:gd name="connsiteY9" fmla="*/ 971657 h 1227298"/>
                <a:gd name="connsiteX10" fmla="*/ 787756 w 841836"/>
                <a:gd name="connsiteY10" fmla="*/ 1190064 h 1227298"/>
                <a:gd name="connsiteX11" fmla="*/ 826968 w 841836"/>
                <a:gd name="connsiteY11" fmla="*/ 1220257 h 1227298"/>
                <a:gd name="connsiteX12" fmla="*/ 773248 w 841836"/>
                <a:gd name="connsiteY12" fmla="*/ 1211238 h 1227298"/>
                <a:gd name="connsiteX13" fmla="*/ 57248 w 841836"/>
                <a:gd name="connsiteY13" fmla="*/ 1039885 h 1227298"/>
                <a:gd name="connsiteX14" fmla="*/ 45877 w 841836"/>
                <a:gd name="connsiteY14" fmla="*/ 1024592 h 1227298"/>
                <a:gd name="connsiteX15" fmla="*/ 0 w 841836"/>
                <a:gd name="connsiteY15" fmla="*/ 590130 h 1227298"/>
                <a:gd name="connsiteX16" fmla="*/ 392 w 841836"/>
                <a:gd name="connsiteY16" fmla="*/ 586994 h 1227298"/>
                <a:gd name="connsiteX17" fmla="*/ 13724 w 841836"/>
                <a:gd name="connsiteY17" fmla="*/ 595228 h 1227298"/>
                <a:gd name="connsiteX18" fmla="*/ 116849 w 841836"/>
                <a:gd name="connsiteY18" fmla="*/ 674827 h 1227298"/>
                <a:gd name="connsiteX19" fmla="*/ 133710 w 841836"/>
                <a:gd name="connsiteY19" fmla="*/ 672082 h 1227298"/>
                <a:gd name="connsiteX20" fmla="*/ 336041 w 841836"/>
                <a:gd name="connsiteY20" fmla="*/ 217623 h 1227298"/>
                <a:gd name="connsiteX21" fmla="*/ 356823 w 841836"/>
                <a:gd name="connsiteY21" fmla="*/ 12547 h 1227298"/>
                <a:gd name="connsiteX22" fmla="*/ 355941 w 841836"/>
                <a:gd name="connsiteY22" fmla="*/ 5244 h 1227298"/>
                <a:gd name="connsiteX23" fmla="*/ 361622 w 841836"/>
                <a:gd name="connsiteY23" fmla="*/ 1828 h 1227298"/>
                <a:gd name="connsiteX24" fmla="*/ 361529 w 841836"/>
                <a:gd name="connsiteY24" fmla="*/ 1569 h 1227298"/>
                <a:gd name="connsiteX25" fmla="*/ 362055 w 841836"/>
                <a:gd name="connsiteY25" fmla="*/ 1567 h 1227298"/>
                <a:gd name="connsiteX26" fmla="*/ 362705 w 841836"/>
                <a:gd name="connsiteY26" fmla="*/ 1176 h 1227298"/>
                <a:gd name="connsiteX27" fmla="*/ 362844 w 841836"/>
                <a:gd name="connsiteY27" fmla="*/ 1565 h 1227298"/>
                <a:gd name="connsiteX28" fmla="*/ 604639 w 841836"/>
                <a:gd name="connsiteY28" fmla="*/ 784 h 1227298"/>
                <a:gd name="connsiteX29" fmla="*/ 805401 w 841836"/>
                <a:gd name="connsiteY29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708549 w 841836"/>
                <a:gd name="connsiteY4" fmla="*/ 580328 h 1227298"/>
                <a:gd name="connsiteX5" fmla="*/ 705412 w 841836"/>
                <a:gd name="connsiteY5" fmla="*/ 584642 h 1227298"/>
                <a:gd name="connsiteX6" fmla="*/ 607384 w 841836"/>
                <a:gd name="connsiteY6" fmla="*/ 790892 h 1227298"/>
                <a:gd name="connsiteX7" fmla="*/ 498769 w 841836"/>
                <a:gd name="connsiteY7" fmla="*/ 955973 h 1227298"/>
                <a:gd name="connsiteX8" fmla="*/ 503082 w 841836"/>
                <a:gd name="connsiteY8" fmla="*/ 971657 h 1227298"/>
                <a:gd name="connsiteX9" fmla="*/ 787756 w 841836"/>
                <a:gd name="connsiteY9" fmla="*/ 1190064 h 1227298"/>
                <a:gd name="connsiteX10" fmla="*/ 826968 w 841836"/>
                <a:gd name="connsiteY10" fmla="*/ 1220257 h 1227298"/>
                <a:gd name="connsiteX11" fmla="*/ 773248 w 841836"/>
                <a:gd name="connsiteY11" fmla="*/ 1211238 h 1227298"/>
                <a:gd name="connsiteX12" fmla="*/ 57248 w 841836"/>
                <a:gd name="connsiteY12" fmla="*/ 1039885 h 1227298"/>
                <a:gd name="connsiteX13" fmla="*/ 45877 w 841836"/>
                <a:gd name="connsiteY13" fmla="*/ 1024592 h 1227298"/>
                <a:gd name="connsiteX14" fmla="*/ 0 w 841836"/>
                <a:gd name="connsiteY14" fmla="*/ 590130 h 1227298"/>
                <a:gd name="connsiteX15" fmla="*/ 392 w 841836"/>
                <a:gd name="connsiteY15" fmla="*/ 586994 h 1227298"/>
                <a:gd name="connsiteX16" fmla="*/ 13724 w 841836"/>
                <a:gd name="connsiteY16" fmla="*/ 595228 h 1227298"/>
                <a:gd name="connsiteX17" fmla="*/ 116849 w 841836"/>
                <a:gd name="connsiteY17" fmla="*/ 674827 h 1227298"/>
                <a:gd name="connsiteX18" fmla="*/ 133710 w 841836"/>
                <a:gd name="connsiteY18" fmla="*/ 672082 h 1227298"/>
                <a:gd name="connsiteX19" fmla="*/ 336041 w 841836"/>
                <a:gd name="connsiteY19" fmla="*/ 217623 h 1227298"/>
                <a:gd name="connsiteX20" fmla="*/ 356823 w 841836"/>
                <a:gd name="connsiteY20" fmla="*/ 12547 h 1227298"/>
                <a:gd name="connsiteX21" fmla="*/ 355941 w 841836"/>
                <a:gd name="connsiteY21" fmla="*/ 5244 h 1227298"/>
                <a:gd name="connsiteX22" fmla="*/ 361622 w 841836"/>
                <a:gd name="connsiteY22" fmla="*/ 1828 h 1227298"/>
                <a:gd name="connsiteX23" fmla="*/ 361529 w 841836"/>
                <a:gd name="connsiteY23" fmla="*/ 1569 h 1227298"/>
                <a:gd name="connsiteX24" fmla="*/ 362055 w 841836"/>
                <a:gd name="connsiteY24" fmla="*/ 1567 h 1227298"/>
                <a:gd name="connsiteX25" fmla="*/ 362705 w 841836"/>
                <a:gd name="connsiteY25" fmla="*/ 1176 h 1227298"/>
                <a:gd name="connsiteX26" fmla="*/ 362844 w 841836"/>
                <a:gd name="connsiteY26" fmla="*/ 1565 h 1227298"/>
                <a:gd name="connsiteX27" fmla="*/ 604639 w 841836"/>
                <a:gd name="connsiteY27" fmla="*/ 784 h 1227298"/>
                <a:gd name="connsiteX28" fmla="*/ 805401 w 841836"/>
                <a:gd name="connsiteY28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708549 w 841836"/>
                <a:gd name="connsiteY4" fmla="*/ 580328 h 1227298"/>
                <a:gd name="connsiteX5" fmla="*/ 607384 w 841836"/>
                <a:gd name="connsiteY5" fmla="*/ 790892 h 1227298"/>
                <a:gd name="connsiteX6" fmla="*/ 498769 w 841836"/>
                <a:gd name="connsiteY6" fmla="*/ 955973 h 1227298"/>
                <a:gd name="connsiteX7" fmla="*/ 503082 w 841836"/>
                <a:gd name="connsiteY7" fmla="*/ 971657 h 1227298"/>
                <a:gd name="connsiteX8" fmla="*/ 787756 w 841836"/>
                <a:gd name="connsiteY8" fmla="*/ 1190064 h 1227298"/>
                <a:gd name="connsiteX9" fmla="*/ 826968 w 841836"/>
                <a:gd name="connsiteY9" fmla="*/ 1220257 h 1227298"/>
                <a:gd name="connsiteX10" fmla="*/ 773248 w 841836"/>
                <a:gd name="connsiteY10" fmla="*/ 1211238 h 1227298"/>
                <a:gd name="connsiteX11" fmla="*/ 57248 w 841836"/>
                <a:gd name="connsiteY11" fmla="*/ 1039885 h 1227298"/>
                <a:gd name="connsiteX12" fmla="*/ 45877 w 841836"/>
                <a:gd name="connsiteY12" fmla="*/ 1024592 h 1227298"/>
                <a:gd name="connsiteX13" fmla="*/ 0 w 841836"/>
                <a:gd name="connsiteY13" fmla="*/ 590130 h 1227298"/>
                <a:gd name="connsiteX14" fmla="*/ 392 w 841836"/>
                <a:gd name="connsiteY14" fmla="*/ 586994 h 1227298"/>
                <a:gd name="connsiteX15" fmla="*/ 13724 w 841836"/>
                <a:gd name="connsiteY15" fmla="*/ 595228 h 1227298"/>
                <a:gd name="connsiteX16" fmla="*/ 116849 w 841836"/>
                <a:gd name="connsiteY16" fmla="*/ 674827 h 1227298"/>
                <a:gd name="connsiteX17" fmla="*/ 133710 w 841836"/>
                <a:gd name="connsiteY17" fmla="*/ 672082 h 1227298"/>
                <a:gd name="connsiteX18" fmla="*/ 336041 w 841836"/>
                <a:gd name="connsiteY18" fmla="*/ 217623 h 1227298"/>
                <a:gd name="connsiteX19" fmla="*/ 356823 w 841836"/>
                <a:gd name="connsiteY19" fmla="*/ 12547 h 1227298"/>
                <a:gd name="connsiteX20" fmla="*/ 355941 w 841836"/>
                <a:gd name="connsiteY20" fmla="*/ 5244 h 1227298"/>
                <a:gd name="connsiteX21" fmla="*/ 361622 w 841836"/>
                <a:gd name="connsiteY21" fmla="*/ 1828 h 1227298"/>
                <a:gd name="connsiteX22" fmla="*/ 361529 w 841836"/>
                <a:gd name="connsiteY22" fmla="*/ 1569 h 1227298"/>
                <a:gd name="connsiteX23" fmla="*/ 362055 w 841836"/>
                <a:gd name="connsiteY23" fmla="*/ 1567 h 1227298"/>
                <a:gd name="connsiteX24" fmla="*/ 362705 w 841836"/>
                <a:gd name="connsiteY24" fmla="*/ 1176 h 1227298"/>
                <a:gd name="connsiteX25" fmla="*/ 362844 w 841836"/>
                <a:gd name="connsiteY25" fmla="*/ 1565 h 1227298"/>
                <a:gd name="connsiteX26" fmla="*/ 604639 w 841836"/>
                <a:gd name="connsiteY26" fmla="*/ 784 h 1227298"/>
                <a:gd name="connsiteX27" fmla="*/ 805401 w 841836"/>
                <a:gd name="connsiteY27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607384 w 841836"/>
                <a:gd name="connsiteY4" fmla="*/ 790892 h 1227298"/>
                <a:gd name="connsiteX5" fmla="*/ 498769 w 841836"/>
                <a:gd name="connsiteY5" fmla="*/ 955973 h 1227298"/>
                <a:gd name="connsiteX6" fmla="*/ 503082 w 841836"/>
                <a:gd name="connsiteY6" fmla="*/ 971657 h 1227298"/>
                <a:gd name="connsiteX7" fmla="*/ 787756 w 841836"/>
                <a:gd name="connsiteY7" fmla="*/ 1190064 h 1227298"/>
                <a:gd name="connsiteX8" fmla="*/ 826968 w 841836"/>
                <a:gd name="connsiteY8" fmla="*/ 1220257 h 1227298"/>
                <a:gd name="connsiteX9" fmla="*/ 773248 w 841836"/>
                <a:gd name="connsiteY9" fmla="*/ 1211238 h 1227298"/>
                <a:gd name="connsiteX10" fmla="*/ 57248 w 841836"/>
                <a:gd name="connsiteY10" fmla="*/ 1039885 h 1227298"/>
                <a:gd name="connsiteX11" fmla="*/ 45877 w 841836"/>
                <a:gd name="connsiteY11" fmla="*/ 1024592 h 1227298"/>
                <a:gd name="connsiteX12" fmla="*/ 0 w 841836"/>
                <a:gd name="connsiteY12" fmla="*/ 590130 h 1227298"/>
                <a:gd name="connsiteX13" fmla="*/ 392 w 841836"/>
                <a:gd name="connsiteY13" fmla="*/ 586994 h 1227298"/>
                <a:gd name="connsiteX14" fmla="*/ 13724 w 841836"/>
                <a:gd name="connsiteY14" fmla="*/ 595228 h 1227298"/>
                <a:gd name="connsiteX15" fmla="*/ 116849 w 841836"/>
                <a:gd name="connsiteY15" fmla="*/ 674827 h 1227298"/>
                <a:gd name="connsiteX16" fmla="*/ 133710 w 841836"/>
                <a:gd name="connsiteY16" fmla="*/ 672082 h 1227298"/>
                <a:gd name="connsiteX17" fmla="*/ 336041 w 841836"/>
                <a:gd name="connsiteY17" fmla="*/ 217623 h 1227298"/>
                <a:gd name="connsiteX18" fmla="*/ 356823 w 841836"/>
                <a:gd name="connsiteY18" fmla="*/ 12547 h 1227298"/>
                <a:gd name="connsiteX19" fmla="*/ 355941 w 841836"/>
                <a:gd name="connsiteY19" fmla="*/ 5244 h 1227298"/>
                <a:gd name="connsiteX20" fmla="*/ 361622 w 841836"/>
                <a:gd name="connsiteY20" fmla="*/ 1828 h 1227298"/>
                <a:gd name="connsiteX21" fmla="*/ 361529 w 841836"/>
                <a:gd name="connsiteY21" fmla="*/ 1569 h 1227298"/>
                <a:gd name="connsiteX22" fmla="*/ 362055 w 841836"/>
                <a:gd name="connsiteY22" fmla="*/ 1567 h 1227298"/>
                <a:gd name="connsiteX23" fmla="*/ 362705 w 841836"/>
                <a:gd name="connsiteY23" fmla="*/ 1176 h 1227298"/>
                <a:gd name="connsiteX24" fmla="*/ 362844 w 841836"/>
                <a:gd name="connsiteY24" fmla="*/ 1565 h 1227298"/>
                <a:gd name="connsiteX25" fmla="*/ 604639 w 841836"/>
                <a:gd name="connsiteY25" fmla="*/ 784 h 1227298"/>
                <a:gd name="connsiteX26" fmla="*/ 805401 w 841836"/>
                <a:gd name="connsiteY26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604639 w 841836"/>
                <a:gd name="connsiteY24" fmla="*/ 784 h 1227298"/>
                <a:gd name="connsiteX25" fmla="*/ 805401 w 841836"/>
                <a:gd name="connsiteY25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787756 w 826968"/>
                <a:gd name="connsiteY6" fmla="*/ 1190064 h 1220257"/>
                <a:gd name="connsiteX7" fmla="*/ 826968 w 826968"/>
                <a:gd name="connsiteY7" fmla="*/ 1220257 h 1220257"/>
                <a:gd name="connsiteX8" fmla="*/ 773248 w 826968"/>
                <a:gd name="connsiteY8" fmla="*/ 1211238 h 1220257"/>
                <a:gd name="connsiteX9" fmla="*/ 57248 w 826968"/>
                <a:gd name="connsiteY9" fmla="*/ 1039885 h 1220257"/>
                <a:gd name="connsiteX10" fmla="*/ 45877 w 826968"/>
                <a:gd name="connsiteY10" fmla="*/ 1024592 h 1220257"/>
                <a:gd name="connsiteX11" fmla="*/ 0 w 826968"/>
                <a:gd name="connsiteY11" fmla="*/ 590130 h 1220257"/>
                <a:gd name="connsiteX12" fmla="*/ 392 w 826968"/>
                <a:gd name="connsiteY12" fmla="*/ 586994 h 1220257"/>
                <a:gd name="connsiteX13" fmla="*/ 13724 w 826968"/>
                <a:gd name="connsiteY13" fmla="*/ 595228 h 1220257"/>
                <a:gd name="connsiteX14" fmla="*/ 116849 w 826968"/>
                <a:gd name="connsiteY14" fmla="*/ 674827 h 1220257"/>
                <a:gd name="connsiteX15" fmla="*/ 133710 w 826968"/>
                <a:gd name="connsiteY15" fmla="*/ 672082 h 1220257"/>
                <a:gd name="connsiteX16" fmla="*/ 336041 w 826968"/>
                <a:gd name="connsiteY16" fmla="*/ 217623 h 1220257"/>
                <a:gd name="connsiteX17" fmla="*/ 356823 w 826968"/>
                <a:gd name="connsiteY17" fmla="*/ 12547 h 1220257"/>
                <a:gd name="connsiteX18" fmla="*/ 355941 w 826968"/>
                <a:gd name="connsiteY18" fmla="*/ 5244 h 1220257"/>
                <a:gd name="connsiteX19" fmla="*/ 361622 w 826968"/>
                <a:gd name="connsiteY19" fmla="*/ 1828 h 1220257"/>
                <a:gd name="connsiteX20" fmla="*/ 361529 w 826968"/>
                <a:gd name="connsiteY20" fmla="*/ 1569 h 1220257"/>
                <a:gd name="connsiteX21" fmla="*/ 362055 w 826968"/>
                <a:gd name="connsiteY21" fmla="*/ 1567 h 1220257"/>
                <a:gd name="connsiteX22" fmla="*/ 362705 w 826968"/>
                <a:gd name="connsiteY22" fmla="*/ 1176 h 1220257"/>
                <a:gd name="connsiteX23" fmla="*/ 362844 w 826968"/>
                <a:gd name="connsiteY23" fmla="*/ 1565 h 1220257"/>
                <a:gd name="connsiteX24" fmla="*/ 805401 w 826968"/>
                <a:gd name="connsiteY24" fmla="*/ 0 h 1220257"/>
                <a:gd name="connsiteX0" fmla="*/ 809114 w 830681"/>
                <a:gd name="connsiteY0" fmla="*/ 0 h 1220257"/>
                <a:gd name="connsiteX1" fmla="*/ 823230 w 830681"/>
                <a:gd name="connsiteY1" fmla="*/ 13332 h 1220257"/>
                <a:gd name="connsiteX2" fmla="*/ 801664 w 830681"/>
                <a:gd name="connsiteY2" fmla="*/ 262324 h 1220257"/>
                <a:gd name="connsiteX3" fmla="*/ 611097 w 830681"/>
                <a:gd name="connsiteY3" fmla="*/ 790892 h 1220257"/>
                <a:gd name="connsiteX4" fmla="*/ 502482 w 830681"/>
                <a:gd name="connsiteY4" fmla="*/ 955973 h 1220257"/>
                <a:gd name="connsiteX5" fmla="*/ 506795 w 830681"/>
                <a:gd name="connsiteY5" fmla="*/ 971657 h 1220257"/>
                <a:gd name="connsiteX6" fmla="*/ 791469 w 830681"/>
                <a:gd name="connsiteY6" fmla="*/ 1190064 h 1220257"/>
                <a:gd name="connsiteX7" fmla="*/ 830681 w 830681"/>
                <a:gd name="connsiteY7" fmla="*/ 1220257 h 1220257"/>
                <a:gd name="connsiteX8" fmla="*/ 60961 w 830681"/>
                <a:gd name="connsiteY8" fmla="*/ 1039885 h 1220257"/>
                <a:gd name="connsiteX9" fmla="*/ 49590 w 830681"/>
                <a:gd name="connsiteY9" fmla="*/ 1024592 h 1220257"/>
                <a:gd name="connsiteX10" fmla="*/ 3713 w 830681"/>
                <a:gd name="connsiteY10" fmla="*/ 590130 h 1220257"/>
                <a:gd name="connsiteX11" fmla="*/ 4105 w 830681"/>
                <a:gd name="connsiteY11" fmla="*/ 586994 h 1220257"/>
                <a:gd name="connsiteX12" fmla="*/ 17437 w 830681"/>
                <a:gd name="connsiteY12" fmla="*/ 595228 h 1220257"/>
                <a:gd name="connsiteX13" fmla="*/ 120562 w 830681"/>
                <a:gd name="connsiteY13" fmla="*/ 674827 h 1220257"/>
                <a:gd name="connsiteX14" fmla="*/ 137423 w 830681"/>
                <a:gd name="connsiteY14" fmla="*/ 672082 h 1220257"/>
                <a:gd name="connsiteX15" fmla="*/ 339754 w 830681"/>
                <a:gd name="connsiteY15" fmla="*/ 217623 h 1220257"/>
                <a:gd name="connsiteX16" fmla="*/ 360536 w 830681"/>
                <a:gd name="connsiteY16" fmla="*/ 12547 h 1220257"/>
                <a:gd name="connsiteX17" fmla="*/ 359654 w 830681"/>
                <a:gd name="connsiteY17" fmla="*/ 5244 h 1220257"/>
                <a:gd name="connsiteX18" fmla="*/ 365335 w 830681"/>
                <a:gd name="connsiteY18" fmla="*/ 1828 h 1220257"/>
                <a:gd name="connsiteX19" fmla="*/ 365242 w 830681"/>
                <a:gd name="connsiteY19" fmla="*/ 1569 h 1220257"/>
                <a:gd name="connsiteX20" fmla="*/ 365768 w 830681"/>
                <a:gd name="connsiteY20" fmla="*/ 1567 h 1220257"/>
                <a:gd name="connsiteX21" fmla="*/ 366418 w 830681"/>
                <a:gd name="connsiteY21" fmla="*/ 1176 h 1220257"/>
                <a:gd name="connsiteX22" fmla="*/ 366557 w 830681"/>
                <a:gd name="connsiteY22" fmla="*/ 1565 h 1220257"/>
                <a:gd name="connsiteX23" fmla="*/ 809114 w 830681"/>
                <a:gd name="connsiteY23" fmla="*/ 0 h 1220257"/>
                <a:gd name="connsiteX0" fmla="*/ 809114 w 830681"/>
                <a:gd name="connsiteY0" fmla="*/ 0 h 1220257"/>
                <a:gd name="connsiteX1" fmla="*/ 823230 w 830681"/>
                <a:gd name="connsiteY1" fmla="*/ 13332 h 1220257"/>
                <a:gd name="connsiteX2" fmla="*/ 801664 w 830681"/>
                <a:gd name="connsiteY2" fmla="*/ 262324 h 1220257"/>
                <a:gd name="connsiteX3" fmla="*/ 611097 w 830681"/>
                <a:gd name="connsiteY3" fmla="*/ 790892 h 1220257"/>
                <a:gd name="connsiteX4" fmla="*/ 502482 w 830681"/>
                <a:gd name="connsiteY4" fmla="*/ 955973 h 1220257"/>
                <a:gd name="connsiteX5" fmla="*/ 506795 w 830681"/>
                <a:gd name="connsiteY5" fmla="*/ 971657 h 1220257"/>
                <a:gd name="connsiteX6" fmla="*/ 830681 w 830681"/>
                <a:gd name="connsiteY6" fmla="*/ 1220257 h 1220257"/>
                <a:gd name="connsiteX7" fmla="*/ 60961 w 830681"/>
                <a:gd name="connsiteY7" fmla="*/ 1039885 h 1220257"/>
                <a:gd name="connsiteX8" fmla="*/ 49590 w 830681"/>
                <a:gd name="connsiteY8" fmla="*/ 1024592 h 1220257"/>
                <a:gd name="connsiteX9" fmla="*/ 3713 w 830681"/>
                <a:gd name="connsiteY9" fmla="*/ 590130 h 1220257"/>
                <a:gd name="connsiteX10" fmla="*/ 4105 w 830681"/>
                <a:gd name="connsiteY10" fmla="*/ 586994 h 1220257"/>
                <a:gd name="connsiteX11" fmla="*/ 17437 w 830681"/>
                <a:gd name="connsiteY11" fmla="*/ 595228 h 1220257"/>
                <a:gd name="connsiteX12" fmla="*/ 120562 w 830681"/>
                <a:gd name="connsiteY12" fmla="*/ 674827 h 1220257"/>
                <a:gd name="connsiteX13" fmla="*/ 137423 w 830681"/>
                <a:gd name="connsiteY13" fmla="*/ 672082 h 1220257"/>
                <a:gd name="connsiteX14" fmla="*/ 339754 w 830681"/>
                <a:gd name="connsiteY14" fmla="*/ 217623 h 1220257"/>
                <a:gd name="connsiteX15" fmla="*/ 360536 w 830681"/>
                <a:gd name="connsiteY15" fmla="*/ 12547 h 1220257"/>
                <a:gd name="connsiteX16" fmla="*/ 359654 w 830681"/>
                <a:gd name="connsiteY16" fmla="*/ 5244 h 1220257"/>
                <a:gd name="connsiteX17" fmla="*/ 365335 w 830681"/>
                <a:gd name="connsiteY17" fmla="*/ 1828 h 1220257"/>
                <a:gd name="connsiteX18" fmla="*/ 365242 w 830681"/>
                <a:gd name="connsiteY18" fmla="*/ 1569 h 1220257"/>
                <a:gd name="connsiteX19" fmla="*/ 365768 w 830681"/>
                <a:gd name="connsiteY19" fmla="*/ 1567 h 1220257"/>
                <a:gd name="connsiteX20" fmla="*/ 366418 w 830681"/>
                <a:gd name="connsiteY20" fmla="*/ 1176 h 1220257"/>
                <a:gd name="connsiteX21" fmla="*/ 366557 w 830681"/>
                <a:gd name="connsiteY21" fmla="*/ 1565 h 1220257"/>
                <a:gd name="connsiteX22" fmla="*/ 809114 w 830681"/>
                <a:gd name="connsiteY22" fmla="*/ 0 h 1220257"/>
                <a:gd name="connsiteX0" fmla="*/ 809114 w 830681"/>
                <a:gd name="connsiteY0" fmla="*/ 0 h 1220257"/>
                <a:gd name="connsiteX1" fmla="*/ 823230 w 830681"/>
                <a:gd name="connsiteY1" fmla="*/ 13332 h 1220257"/>
                <a:gd name="connsiteX2" fmla="*/ 801664 w 830681"/>
                <a:gd name="connsiteY2" fmla="*/ 262324 h 1220257"/>
                <a:gd name="connsiteX3" fmla="*/ 611097 w 830681"/>
                <a:gd name="connsiteY3" fmla="*/ 790892 h 1220257"/>
                <a:gd name="connsiteX4" fmla="*/ 502482 w 830681"/>
                <a:gd name="connsiteY4" fmla="*/ 955973 h 1220257"/>
                <a:gd name="connsiteX5" fmla="*/ 506795 w 830681"/>
                <a:gd name="connsiteY5" fmla="*/ 971657 h 1220257"/>
                <a:gd name="connsiteX6" fmla="*/ 830681 w 830681"/>
                <a:gd name="connsiteY6" fmla="*/ 1220257 h 1220257"/>
                <a:gd name="connsiteX7" fmla="*/ 60961 w 830681"/>
                <a:gd name="connsiteY7" fmla="*/ 1039885 h 1220257"/>
                <a:gd name="connsiteX8" fmla="*/ 49590 w 830681"/>
                <a:gd name="connsiteY8" fmla="*/ 1024592 h 1220257"/>
                <a:gd name="connsiteX9" fmla="*/ 3713 w 830681"/>
                <a:gd name="connsiteY9" fmla="*/ 590130 h 1220257"/>
                <a:gd name="connsiteX10" fmla="*/ 4105 w 830681"/>
                <a:gd name="connsiteY10" fmla="*/ 586994 h 1220257"/>
                <a:gd name="connsiteX11" fmla="*/ 17437 w 830681"/>
                <a:gd name="connsiteY11" fmla="*/ 595228 h 1220257"/>
                <a:gd name="connsiteX12" fmla="*/ 120562 w 830681"/>
                <a:gd name="connsiteY12" fmla="*/ 674827 h 1220257"/>
                <a:gd name="connsiteX13" fmla="*/ 137423 w 830681"/>
                <a:gd name="connsiteY13" fmla="*/ 672082 h 1220257"/>
                <a:gd name="connsiteX14" fmla="*/ 339754 w 830681"/>
                <a:gd name="connsiteY14" fmla="*/ 217623 h 1220257"/>
                <a:gd name="connsiteX15" fmla="*/ 360536 w 830681"/>
                <a:gd name="connsiteY15" fmla="*/ 12547 h 1220257"/>
                <a:gd name="connsiteX16" fmla="*/ 359654 w 830681"/>
                <a:gd name="connsiteY16" fmla="*/ 5244 h 1220257"/>
                <a:gd name="connsiteX17" fmla="*/ 365335 w 830681"/>
                <a:gd name="connsiteY17" fmla="*/ 1828 h 1220257"/>
                <a:gd name="connsiteX18" fmla="*/ 365242 w 830681"/>
                <a:gd name="connsiteY18" fmla="*/ 1569 h 1220257"/>
                <a:gd name="connsiteX19" fmla="*/ 365768 w 830681"/>
                <a:gd name="connsiteY19" fmla="*/ 1567 h 1220257"/>
                <a:gd name="connsiteX20" fmla="*/ 366418 w 830681"/>
                <a:gd name="connsiteY20" fmla="*/ 1176 h 1220257"/>
                <a:gd name="connsiteX21" fmla="*/ 366557 w 830681"/>
                <a:gd name="connsiteY21" fmla="*/ 1565 h 1220257"/>
                <a:gd name="connsiteX22" fmla="*/ 809114 w 830681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826968" h="1220257">
                  <a:moveTo>
                    <a:pt x="805401" y="0"/>
                  </a:moveTo>
                  <a:cubicBezTo>
                    <a:pt x="815988" y="0"/>
                    <a:pt x="819517" y="1961"/>
                    <a:pt x="819517" y="13332"/>
                  </a:cubicBezTo>
                  <a:cubicBezTo>
                    <a:pt x="819125" y="96852"/>
                    <a:pt x="811675" y="179980"/>
                    <a:pt x="797951" y="262324"/>
                  </a:cubicBezTo>
                  <a:cubicBezTo>
                    <a:pt x="763814" y="497828"/>
                    <a:pt x="663335" y="680154"/>
                    <a:pt x="607384" y="790892"/>
                  </a:cubicBezTo>
                  <a:cubicBezTo>
                    <a:pt x="573270" y="847357"/>
                    <a:pt x="539156" y="903821"/>
                    <a:pt x="498769" y="955973"/>
                  </a:cubicBezTo>
                  <a:cubicBezTo>
                    <a:pt x="491711" y="964991"/>
                    <a:pt x="497592" y="967343"/>
                    <a:pt x="503082" y="971657"/>
                  </a:cubicBezTo>
                  <a:lnTo>
                    <a:pt x="826968" y="1220257"/>
                  </a:lnTo>
                  <a:cubicBezTo>
                    <a:pt x="676000" y="1192793"/>
                    <a:pt x="204593" y="1088220"/>
                    <a:pt x="57248" y="1039885"/>
                  </a:cubicBezTo>
                  <a:cubicBezTo>
                    <a:pt x="42256" y="1034967"/>
                    <a:pt x="45877" y="1039306"/>
                    <a:pt x="45877" y="1024592"/>
                  </a:cubicBezTo>
                  <a:cubicBezTo>
                    <a:pt x="40387" y="878726"/>
                    <a:pt x="26271" y="733644"/>
                    <a:pt x="0" y="590130"/>
                  </a:cubicBezTo>
                  <a:cubicBezTo>
                    <a:pt x="0" y="589347"/>
                    <a:pt x="0" y="588170"/>
                    <a:pt x="392" y="586994"/>
                  </a:cubicBezTo>
                  <a:cubicBezTo>
                    <a:pt x="6274" y="587386"/>
                    <a:pt x="9802" y="592091"/>
                    <a:pt x="13724" y="595228"/>
                  </a:cubicBezTo>
                  <a:cubicBezTo>
                    <a:pt x="48230" y="621500"/>
                    <a:pt x="82736" y="647771"/>
                    <a:pt x="116849" y="674827"/>
                  </a:cubicBezTo>
                  <a:cubicBezTo>
                    <a:pt x="124692" y="681101"/>
                    <a:pt x="128221" y="679533"/>
                    <a:pt x="133710" y="672082"/>
                  </a:cubicBezTo>
                  <a:cubicBezTo>
                    <a:pt x="235268" y="535627"/>
                    <a:pt x="303104" y="384271"/>
                    <a:pt x="336041" y="217623"/>
                  </a:cubicBezTo>
                  <a:cubicBezTo>
                    <a:pt x="349373" y="150179"/>
                    <a:pt x="356431" y="81560"/>
                    <a:pt x="356823" y="12547"/>
                  </a:cubicBezTo>
                  <a:cubicBezTo>
                    <a:pt x="356823" y="10587"/>
                    <a:pt x="355745" y="7646"/>
                    <a:pt x="355941" y="5244"/>
                  </a:cubicBezTo>
                  <a:lnTo>
                    <a:pt x="361622" y="1828"/>
                  </a:lnTo>
                  <a:cubicBezTo>
                    <a:pt x="361591" y="1742"/>
                    <a:pt x="361560" y="1655"/>
                    <a:pt x="361529" y="1569"/>
                  </a:cubicBezTo>
                  <a:lnTo>
                    <a:pt x="362055" y="1567"/>
                  </a:lnTo>
                  <a:lnTo>
                    <a:pt x="362705" y="1176"/>
                  </a:lnTo>
                  <a:cubicBezTo>
                    <a:pt x="362751" y="1306"/>
                    <a:pt x="362798" y="1435"/>
                    <a:pt x="362844" y="1565"/>
                  </a:cubicBezTo>
                  <a:lnTo>
                    <a:pt x="805401" y="0"/>
                  </a:lnTo>
                  <a:close/>
                </a:path>
              </a:pathLst>
            </a:custGeom>
            <a:solidFill>
              <a:schemeClr val="accent4"/>
            </a:solidFill>
            <a:ln w="722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222" name="Freeform: Shape 25">
              <a:extLst>
                <a:ext uri="{FF2B5EF4-FFF2-40B4-BE49-F238E27FC236}">
                  <a16:creationId xmlns:a16="http://schemas.microsoft.com/office/drawing/2014/main" id="{081774F7-C3F2-4D17-B1C2-46082AF2F129}"/>
                </a:ext>
              </a:extLst>
            </p:cNvPr>
            <p:cNvSpPr/>
            <p:nvPr/>
          </p:nvSpPr>
          <p:spPr>
            <a:xfrm rot="7781900">
              <a:off x="2450785" y="3039247"/>
              <a:ext cx="1617593" cy="2386888"/>
            </a:xfrm>
            <a:custGeom>
              <a:avLst/>
              <a:gdLst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748545 w 826968"/>
                <a:gd name="connsiteY3" fmla="*/ 468968 h 1220257"/>
                <a:gd name="connsiteX4" fmla="*/ 708549 w 826968"/>
                <a:gd name="connsiteY4" fmla="*/ 580328 h 1220257"/>
                <a:gd name="connsiteX5" fmla="*/ 705412 w 826968"/>
                <a:gd name="connsiteY5" fmla="*/ 584642 h 1220257"/>
                <a:gd name="connsiteX6" fmla="*/ 705412 w 826968"/>
                <a:gd name="connsiteY6" fmla="*/ 584642 h 1220257"/>
                <a:gd name="connsiteX7" fmla="*/ 702276 w 826968"/>
                <a:gd name="connsiteY7" fmla="*/ 600326 h 1220257"/>
                <a:gd name="connsiteX8" fmla="*/ 607384 w 826968"/>
                <a:gd name="connsiteY8" fmla="*/ 790892 h 1220257"/>
                <a:gd name="connsiteX9" fmla="*/ 498769 w 826968"/>
                <a:gd name="connsiteY9" fmla="*/ 955973 h 1220257"/>
                <a:gd name="connsiteX10" fmla="*/ 503082 w 826968"/>
                <a:gd name="connsiteY10" fmla="*/ 971657 h 1220257"/>
                <a:gd name="connsiteX11" fmla="*/ 787756 w 826968"/>
                <a:gd name="connsiteY11" fmla="*/ 1190064 h 1220257"/>
                <a:gd name="connsiteX12" fmla="*/ 826968 w 826968"/>
                <a:gd name="connsiteY12" fmla="*/ 1220257 h 1220257"/>
                <a:gd name="connsiteX13" fmla="*/ 773248 w 826968"/>
                <a:gd name="connsiteY13" fmla="*/ 1211238 h 1220257"/>
                <a:gd name="connsiteX14" fmla="*/ 230563 w 826968"/>
                <a:gd name="connsiteY14" fmla="*/ 1088114 h 1220257"/>
                <a:gd name="connsiteX15" fmla="*/ 57248 w 826968"/>
                <a:gd name="connsiteY15" fmla="*/ 1039885 h 1220257"/>
                <a:gd name="connsiteX16" fmla="*/ 45877 w 826968"/>
                <a:gd name="connsiteY16" fmla="*/ 1024592 h 1220257"/>
                <a:gd name="connsiteX17" fmla="*/ 0 w 826968"/>
                <a:gd name="connsiteY17" fmla="*/ 590130 h 1220257"/>
                <a:gd name="connsiteX18" fmla="*/ 392 w 826968"/>
                <a:gd name="connsiteY18" fmla="*/ 586994 h 1220257"/>
                <a:gd name="connsiteX19" fmla="*/ 13724 w 826968"/>
                <a:gd name="connsiteY19" fmla="*/ 595228 h 1220257"/>
                <a:gd name="connsiteX20" fmla="*/ 116849 w 826968"/>
                <a:gd name="connsiteY20" fmla="*/ 674827 h 1220257"/>
                <a:gd name="connsiteX21" fmla="*/ 133710 w 826968"/>
                <a:gd name="connsiteY21" fmla="*/ 672082 h 1220257"/>
                <a:gd name="connsiteX22" fmla="*/ 336041 w 826968"/>
                <a:gd name="connsiteY22" fmla="*/ 217623 h 1220257"/>
                <a:gd name="connsiteX23" fmla="*/ 356823 w 826968"/>
                <a:gd name="connsiteY23" fmla="*/ 12547 h 1220257"/>
                <a:gd name="connsiteX24" fmla="*/ 355941 w 826968"/>
                <a:gd name="connsiteY24" fmla="*/ 5244 h 1220257"/>
                <a:gd name="connsiteX25" fmla="*/ 361622 w 826968"/>
                <a:gd name="connsiteY25" fmla="*/ 1828 h 1220257"/>
                <a:gd name="connsiteX26" fmla="*/ 361529 w 826968"/>
                <a:gd name="connsiteY26" fmla="*/ 1569 h 1220257"/>
                <a:gd name="connsiteX27" fmla="*/ 362055 w 826968"/>
                <a:gd name="connsiteY27" fmla="*/ 1567 h 1220257"/>
                <a:gd name="connsiteX28" fmla="*/ 362705 w 826968"/>
                <a:gd name="connsiteY28" fmla="*/ 1176 h 1220257"/>
                <a:gd name="connsiteX29" fmla="*/ 362844 w 826968"/>
                <a:gd name="connsiteY29" fmla="*/ 1565 h 1220257"/>
                <a:gd name="connsiteX30" fmla="*/ 604639 w 826968"/>
                <a:gd name="connsiteY30" fmla="*/ 784 h 1220257"/>
                <a:gd name="connsiteX31" fmla="*/ 805401 w 826968"/>
                <a:gd name="connsiteY31" fmla="*/ 0 h 1220257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708549 w 841836"/>
                <a:gd name="connsiteY4" fmla="*/ 580328 h 1227298"/>
                <a:gd name="connsiteX5" fmla="*/ 705412 w 841836"/>
                <a:gd name="connsiteY5" fmla="*/ 584642 h 1227298"/>
                <a:gd name="connsiteX6" fmla="*/ 705412 w 841836"/>
                <a:gd name="connsiteY6" fmla="*/ 584642 h 1227298"/>
                <a:gd name="connsiteX7" fmla="*/ 702276 w 841836"/>
                <a:gd name="connsiteY7" fmla="*/ 600326 h 1227298"/>
                <a:gd name="connsiteX8" fmla="*/ 607384 w 841836"/>
                <a:gd name="connsiteY8" fmla="*/ 790892 h 1227298"/>
                <a:gd name="connsiteX9" fmla="*/ 498769 w 841836"/>
                <a:gd name="connsiteY9" fmla="*/ 955973 h 1227298"/>
                <a:gd name="connsiteX10" fmla="*/ 503082 w 841836"/>
                <a:gd name="connsiteY10" fmla="*/ 971657 h 1227298"/>
                <a:gd name="connsiteX11" fmla="*/ 787756 w 841836"/>
                <a:gd name="connsiteY11" fmla="*/ 1190064 h 1227298"/>
                <a:gd name="connsiteX12" fmla="*/ 826968 w 841836"/>
                <a:gd name="connsiteY12" fmla="*/ 1220257 h 1227298"/>
                <a:gd name="connsiteX13" fmla="*/ 773248 w 841836"/>
                <a:gd name="connsiteY13" fmla="*/ 1211238 h 1227298"/>
                <a:gd name="connsiteX14" fmla="*/ 57248 w 841836"/>
                <a:gd name="connsiteY14" fmla="*/ 1039885 h 1227298"/>
                <a:gd name="connsiteX15" fmla="*/ 45877 w 841836"/>
                <a:gd name="connsiteY15" fmla="*/ 1024592 h 1227298"/>
                <a:gd name="connsiteX16" fmla="*/ 0 w 841836"/>
                <a:gd name="connsiteY16" fmla="*/ 590130 h 1227298"/>
                <a:gd name="connsiteX17" fmla="*/ 392 w 841836"/>
                <a:gd name="connsiteY17" fmla="*/ 586994 h 1227298"/>
                <a:gd name="connsiteX18" fmla="*/ 13724 w 841836"/>
                <a:gd name="connsiteY18" fmla="*/ 595228 h 1227298"/>
                <a:gd name="connsiteX19" fmla="*/ 116849 w 841836"/>
                <a:gd name="connsiteY19" fmla="*/ 674827 h 1227298"/>
                <a:gd name="connsiteX20" fmla="*/ 133710 w 841836"/>
                <a:gd name="connsiteY20" fmla="*/ 672082 h 1227298"/>
                <a:gd name="connsiteX21" fmla="*/ 336041 w 841836"/>
                <a:gd name="connsiteY21" fmla="*/ 217623 h 1227298"/>
                <a:gd name="connsiteX22" fmla="*/ 356823 w 841836"/>
                <a:gd name="connsiteY22" fmla="*/ 12547 h 1227298"/>
                <a:gd name="connsiteX23" fmla="*/ 355941 w 841836"/>
                <a:gd name="connsiteY23" fmla="*/ 5244 h 1227298"/>
                <a:gd name="connsiteX24" fmla="*/ 361622 w 841836"/>
                <a:gd name="connsiteY24" fmla="*/ 1828 h 1227298"/>
                <a:gd name="connsiteX25" fmla="*/ 361529 w 841836"/>
                <a:gd name="connsiteY25" fmla="*/ 1569 h 1227298"/>
                <a:gd name="connsiteX26" fmla="*/ 362055 w 841836"/>
                <a:gd name="connsiteY26" fmla="*/ 1567 h 1227298"/>
                <a:gd name="connsiteX27" fmla="*/ 362705 w 841836"/>
                <a:gd name="connsiteY27" fmla="*/ 1176 h 1227298"/>
                <a:gd name="connsiteX28" fmla="*/ 362844 w 841836"/>
                <a:gd name="connsiteY28" fmla="*/ 1565 h 1227298"/>
                <a:gd name="connsiteX29" fmla="*/ 604639 w 841836"/>
                <a:gd name="connsiteY29" fmla="*/ 784 h 1227298"/>
                <a:gd name="connsiteX30" fmla="*/ 805401 w 841836"/>
                <a:gd name="connsiteY30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708549 w 841836"/>
                <a:gd name="connsiteY4" fmla="*/ 580328 h 1227298"/>
                <a:gd name="connsiteX5" fmla="*/ 705412 w 841836"/>
                <a:gd name="connsiteY5" fmla="*/ 584642 h 1227298"/>
                <a:gd name="connsiteX6" fmla="*/ 705412 w 841836"/>
                <a:gd name="connsiteY6" fmla="*/ 584642 h 1227298"/>
                <a:gd name="connsiteX7" fmla="*/ 607384 w 841836"/>
                <a:gd name="connsiteY7" fmla="*/ 790892 h 1227298"/>
                <a:gd name="connsiteX8" fmla="*/ 498769 w 841836"/>
                <a:gd name="connsiteY8" fmla="*/ 955973 h 1227298"/>
                <a:gd name="connsiteX9" fmla="*/ 503082 w 841836"/>
                <a:gd name="connsiteY9" fmla="*/ 971657 h 1227298"/>
                <a:gd name="connsiteX10" fmla="*/ 787756 w 841836"/>
                <a:gd name="connsiteY10" fmla="*/ 1190064 h 1227298"/>
                <a:gd name="connsiteX11" fmla="*/ 826968 w 841836"/>
                <a:gd name="connsiteY11" fmla="*/ 1220257 h 1227298"/>
                <a:gd name="connsiteX12" fmla="*/ 773248 w 841836"/>
                <a:gd name="connsiteY12" fmla="*/ 1211238 h 1227298"/>
                <a:gd name="connsiteX13" fmla="*/ 57248 w 841836"/>
                <a:gd name="connsiteY13" fmla="*/ 1039885 h 1227298"/>
                <a:gd name="connsiteX14" fmla="*/ 45877 w 841836"/>
                <a:gd name="connsiteY14" fmla="*/ 1024592 h 1227298"/>
                <a:gd name="connsiteX15" fmla="*/ 0 w 841836"/>
                <a:gd name="connsiteY15" fmla="*/ 590130 h 1227298"/>
                <a:gd name="connsiteX16" fmla="*/ 392 w 841836"/>
                <a:gd name="connsiteY16" fmla="*/ 586994 h 1227298"/>
                <a:gd name="connsiteX17" fmla="*/ 13724 w 841836"/>
                <a:gd name="connsiteY17" fmla="*/ 595228 h 1227298"/>
                <a:gd name="connsiteX18" fmla="*/ 116849 w 841836"/>
                <a:gd name="connsiteY18" fmla="*/ 674827 h 1227298"/>
                <a:gd name="connsiteX19" fmla="*/ 133710 w 841836"/>
                <a:gd name="connsiteY19" fmla="*/ 672082 h 1227298"/>
                <a:gd name="connsiteX20" fmla="*/ 336041 w 841836"/>
                <a:gd name="connsiteY20" fmla="*/ 217623 h 1227298"/>
                <a:gd name="connsiteX21" fmla="*/ 356823 w 841836"/>
                <a:gd name="connsiteY21" fmla="*/ 12547 h 1227298"/>
                <a:gd name="connsiteX22" fmla="*/ 355941 w 841836"/>
                <a:gd name="connsiteY22" fmla="*/ 5244 h 1227298"/>
                <a:gd name="connsiteX23" fmla="*/ 361622 w 841836"/>
                <a:gd name="connsiteY23" fmla="*/ 1828 h 1227298"/>
                <a:gd name="connsiteX24" fmla="*/ 361529 w 841836"/>
                <a:gd name="connsiteY24" fmla="*/ 1569 h 1227298"/>
                <a:gd name="connsiteX25" fmla="*/ 362055 w 841836"/>
                <a:gd name="connsiteY25" fmla="*/ 1567 h 1227298"/>
                <a:gd name="connsiteX26" fmla="*/ 362705 w 841836"/>
                <a:gd name="connsiteY26" fmla="*/ 1176 h 1227298"/>
                <a:gd name="connsiteX27" fmla="*/ 362844 w 841836"/>
                <a:gd name="connsiteY27" fmla="*/ 1565 h 1227298"/>
                <a:gd name="connsiteX28" fmla="*/ 604639 w 841836"/>
                <a:gd name="connsiteY28" fmla="*/ 784 h 1227298"/>
                <a:gd name="connsiteX29" fmla="*/ 805401 w 841836"/>
                <a:gd name="connsiteY29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708549 w 841836"/>
                <a:gd name="connsiteY4" fmla="*/ 580328 h 1227298"/>
                <a:gd name="connsiteX5" fmla="*/ 705412 w 841836"/>
                <a:gd name="connsiteY5" fmla="*/ 584642 h 1227298"/>
                <a:gd name="connsiteX6" fmla="*/ 607384 w 841836"/>
                <a:gd name="connsiteY6" fmla="*/ 790892 h 1227298"/>
                <a:gd name="connsiteX7" fmla="*/ 498769 w 841836"/>
                <a:gd name="connsiteY7" fmla="*/ 955973 h 1227298"/>
                <a:gd name="connsiteX8" fmla="*/ 503082 w 841836"/>
                <a:gd name="connsiteY8" fmla="*/ 971657 h 1227298"/>
                <a:gd name="connsiteX9" fmla="*/ 787756 w 841836"/>
                <a:gd name="connsiteY9" fmla="*/ 1190064 h 1227298"/>
                <a:gd name="connsiteX10" fmla="*/ 826968 w 841836"/>
                <a:gd name="connsiteY10" fmla="*/ 1220257 h 1227298"/>
                <a:gd name="connsiteX11" fmla="*/ 773248 w 841836"/>
                <a:gd name="connsiteY11" fmla="*/ 1211238 h 1227298"/>
                <a:gd name="connsiteX12" fmla="*/ 57248 w 841836"/>
                <a:gd name="connsiteY12" fmla="*/ 1039885 h 1227298"/>
                <a:gd name="connsiteX13" fmla="*/ 45877 w 841836"/>
                <a:gd name="connsiteY13" fmla="*/ 1024592 h 1227298"/>
                <a:gd name="connsiteX14" fmla="*/ 0 w 841836"/>
                <a:gd name="connsiteY14" fmla="*/ 590130 h 1227298"/>
                <a:gd name="connsiteX15" fmla="*/ 392 w 841836"/>
                <a:gd name="connsiteY15" fmla="*/ 586994 h 1227298"/>
                <a:gd name="connsiteX16" fmla="*/ 13724 w 841836"/>
                <a:gd name="connsiteY16" fmla="*/ 595228 h 1227298"/>
                <a:gd name="connsiteX17" fmla="*/ 116849 w 841836"/>
                <a:gd name="connsiteY17" fmla="*/ 674827 h 1227298"/>
                <a:gd name="connsiteX18" fmla="*/ 133710 w 841836"/>
                <a:gd name="connsiteY18" fmla="*/ 672082 h 1227298"/>
                <a:gd name="connsiteX19" fmla="*/ 336041 w 841836"/>
                <a:gd name="connsiteY19" fmla="*/ 217623 h 1227298"/>
                <a:gd name="connsiteX20" fmla="*/ 356823 w 841836"/>
                <a:gd name="connsiteY20" fmla="*/ 12547 h 1227298"/>
                <a:gd name="connsiteX21" fmla="*/ 355941 w 841836"/>
                <a:gd name="connsiteY21" fmla="*/ 5244 h 1227298"/>
                <a:gd name="connsiteX22" fmla="*/ 361622 w 841836"/>
                <a:gd name="connsiteY22" fmla="*/ 1828 h 1227298"/>
                <a:gd name="connsiteX23" fmla="*/ 361529 w 841836"/>
                <a:gd name="connsiteY23" fmla="*/ 1569 h 1227298"/>
                <a:gd name="connsiteX24" fmla="*/ 362055 w 841836"/>
                <a:gd name="connsiteY24" fmla="*/ 1567 h 1227298"/>
                <a:gd name="connsiteX25" fmla="*/ 362705 w 841836"/>
                <a:gd name="connsiteY25" fmla="*/ 1176 h 1227298"/>
                <a:gd name="connsiteX26" fmla="*/ 362844 w 841836"/>
                <a:gd name="connsiteY26" fmla="*/ 1565 h 1227298"/>
                <a:gd name="connsiteX27" fmla="*/ 604639 w 841836"/>
                <a:gd name="connsiteY27" fmla="*/ 784 h 1227298"/>
                <a:gd name="connsiteX28" fmla="*/ 805401 w 841836"/>
                <a:gd name="connsiteY28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708549 w 841836"/>
                <a:gd name="connsiteY4" fmla="*/ 580328 h 1227298"/>
                <a:gd name="connsiteX5" fmla="*/ 607384 w 841836"/>
                <a:gd name="connsiteY5" fmla="*/ 790892 h 1227298"/>
                <a:gd name="connsiteX6" fmla="*/ 498769 w 841836"/>
                <a:gd name="connsiteY6" fmla="*/ 955973 h 1227298"/>
                <a:gd name="connsiteX7" fmla="*/ 503082 w 841836"/>
                <a:gd name="connsiteY7" fmla="*/ 971657 h 1227298"/>
                <a:gd name="connsiteX8" fmla="*/ 787756 w 841836"/>
                <a:gd name="connsiteY8" fmla="*/ 1190064 h 1227298"/>
                <a:gd name="connsiteX9" fmla="*/ 826968 w 841836"/>
                <a:gd name="connsiteY9" fmla="*/ 1220257 h 1227298"/>
                <a:gd name="connsiteX10" fmla="*/ 773248 w 841836"/>
                <a:gd name="connsiteY10" fmla="*/ 1211238 h 1227298"/>
                <a:gd name="connsiteX11" fmla="*/ 57248 w 841836"/>
                <a:gd name="connsiteY11" fmla="*/ 1039885 h 1227298"/>
                <a:gd name="connsiteX12" fmla="*/ 45877 w 841836"/>
                <a:gd name="connsiteY12" fmla="*/ 1024592 h 1227298"/>
                <a:gd name="connsiteX13" fmla="*/ 0 w 841836"/>
                <a:gd name="connsiteY13" fmla="*/ 590130 h 1227298"/>
                <a:gd name="connsiteX14" fmla="*/ 392 w 841836"/>
                <a:gd name="connsiteY14" fmla="*/ 586994 h 1227298"/>
                <a:gd name="connsiteX15" fmla="*/ 13724 w 841836"/>
                <a:gd name="connsiteY15" fmla="*/ 595228 h 1227298"/>
                <a:gd name="connsiteX16" fmla="*/ 116849 w 841836"/>
                <a:gd name="connsiteY16" fmla="*/ 674827 h 1227298"/>
                <a:gd name="connsiteX17" fmla="*/ 133710 w 841836"/>
                <a:gd name="connsiteY17" fmla="*/ 672082 h 1227298"/>
                <a:gd name="connsiteX18" fmla="*/ 336041 w 841836"/>
                <a:gd name="connsiteY18" fmla="*/ 217623 h 1227298"/>
                <a:gd name="connsiteX19" fmla="*/ 356823 w 841836"/>
                <a:gd name="connsiteY19" fmla="*/ 12547 h 1227298"/>
                <a:gd name="connsiteX20" fmla="*/ 355941 w 841836"/>
                <a:gd name="connsiteY20" fmla="*/ 5244 h 1227298"/>
                <a:gd name="connsiteX21" fmla="*/ 361622 w 841836"/>
                <a:gd name="connsiteY21" fmla="*/ 1828 h 1227298"/>
                <a:gd name="connsiteX22" fmla="*/ 361529 w 841836"/>
                <a:gd name="connsiteY22" fmla="*/ 1569 h 1227298"/>
                <a:gd name="connsiteX23" fmla="*/ 362055 w 841836"/>
                <a:gd name="connsiteY23" fmla="*/ 1567 h 1227298"/>
                <a:gd name="connsiteX24" fmla="*/ 362705 w 841836"/>
                <a:gd name="connsiteY24" fmla="*/ 1176 h 1227298"/>
                <a:gd name="connsiteX25" fmla="*/ 362844 w 841836"/>
                <a:gd name="connsiteY25" fmla="*/ 1565 h 1227298"/>
                <a:gd name="connsiteX26" fmla="*/ 604639 w 841836"/>
                <a:gd name="connsiteY26" fmla="*/ 784 h 1227298"/>
                <a:gd name="connsiteX27" fmla="*/ 805401 w 841836"/>
                <a:gd name="connsiteY27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607384 w 841836"/>
                <a:gd name="connsiteY4" fmla="*/ 790892 h 1227298"/>
                <a:gd name="connsiteX5" fmla="*/ 498769 w 841836"/>
                <a:gd name="connsiteY5" fmla="*/ 955973 h 1227298"/>
                <a:gd name="connsiteX6" fmla="*/ 503082 w 841836"/>
                <a:gd name="connsiteY6" fmla="*/ 971657 h 1227298"/>
                <a:gd name="connsiteX7" fmla="*/ 787756 w 841836"/>
                <a:gd name="connsiteY7" fmla="*/ 1190064 h 1227298"/>
                <a:gd name="connsiteX8" fmla="*/ 826968 w 841836"/>
                <a:gd name="connsiteY8" fmla="*/ 1220257 h 1227298"/>
                <a:gd name="connsiteX9" fmla="*/ 773248 w 841836"/>
                <a:gd name="connsiteY9" fmla="*/ 1211238 h 1227298"/>
                <a:gd name="connsiteX10" fmla="*/ 57248 w 841836"/>
                <a:gd name="connsiteY10" fmla="*/ 1039885 h 1227298"/>
                <a:gd name="connsiteX11" fmla="*/ 45877 w 841836"/>
                <a:gd name="connsiteY11" fmla="*/ 1024592 h 1227298"/>
                <a:gd name="connsiteX12" fmla="*/ 0 w 841836"/>
                <a:gd name="connsiteY12" fmla="*/ 590130 h 1227298"/>
                <a:gd name="connsiteX13" fmla="*/ 392 w 841836"/>
                <a:gd name="connsiteY13" fmla="*/ 586994 h 1227298"/>
                <a:gd name="connsiteX14" fmla="*/ 13724 w 841836"/>
                <a:gd name="connsiteY14" fmla="*/ 595228 h 1227298"/>
                <a:gd name="connsiteX15" fmla="*/ 116849 w 841836"/>
                <a:gd name="connsiteY15" fmla="*/ 674827 h 1227298"/>
                <a:gd name="connsiteX16" fmla="*/ 133710 w 841836"/>
                <a:gd name="connsiteY16" fmla="*/ 672082 h 1227298"/>
                <a:gd name="connsiteX17" fmla="*/ 336041 w 841836"/>
                <a:gd name="connsiteY17" fmla="*/ 217623 h 1227298"/>
                <a:gd name="connsiteX18" fmla="*/ 356823 w 841836"/>
                <a:gd name="connsiteY18" fmla="*/ 12547 h 1227298"/>
                <a:gd name="connsiteX19" fmla="*/ 355941 w 841836"/>
                <a:gd name="connsiteY19" fmla="*/ 5244 h 1227298"/>
                <a:gd name="connsiteX20" fmla="*/ 361622 w 841836"/>
                <a:gd name="connsiteY20" fmla="*/ 1828 h 1227298"/>
                <a:gd name="connsiteX21" fmla="*/ 361529 w 841836"/>
                <a:gd name="connsiteY21" fmla="*/ 1569 h 1227298"/>
                <a:gd name="connsiteX22" fmla="*/ 362055 w 841836"/>
                <a:gd name="connsiteY22" fmla="*/ 1567 h 1227298"/>
                <a:gd name="connsiteX23" fmla="*/ 362705 w 841836"/>
                <a:gd name="connsiteY23" fmla="*/ 1176 h 1227298"/>
                <a:gd name="connsiteX24" fmla="*/ 362844 w 841836"/>
                <a:gd name="connsiteY24" fmla="*/ 1565 h 1227298"/>
                <a:gd name="connsiteX25" fmla="*/ 604639 w 841836"/>
                <a:gd name="connsiteY25" fmla="*/ 784 h 1227298"/>
                <a:gd name="connsiteX26" fmla="*/ 805401 w 841836"/>
                <a:gd name="connsiteY26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604639 w 841836"/>
                <a:gd name="connsiteY24" fmla="*/ 784 h 1227298"/>
                <a:gd name="connsiteX25" fmla="*/ 805401 w 841836"/>
                <a:gd name="connsiteY25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787756 w 826968"/>
                <a:gd name="connsiteY6" fmla="*/ 1190064 h 1220257"/>
                <a:gd name="connsiteX7" fmla="*/ 826968 w 826968"/>
                <a:gd name="connsiteY7" fmla="*/ 1220257 h 1220257"/>
                <a:gd name="connsiteX8" fmla="*/ 773248 w 826968"/>
                <a:gd name="connsiteY8" fmla="*/ 1211238 h 1220257"/>
                <a:gd name="connsiteX9" fmla="*/ 57248 w 826968"/>
                <a:gd name="connsiteY9" fmla="*/ 1039885 h 1220257"/>
                <a:gd name="connsiteX10" fmla="*/ 45877 w 826968"/>
                <a:gd name="connsiteY10" fmla="*/ 1024592 h 1220257"/>
                <a:gd name="connsiteX11" fmla="*/ 0 w 826968"/>
                <a:gd name="connsiteY11" fmla="*/ 590130 h 1220257"/>
                <a:gd name="connsiteX12" fmla="*/ 392 w 826968"/>
                <a:gd name="connsiteY12" fmla="*/ 586994 h 1220257"/>
                <a:gd name="connsiteX13" fmla="*/ 13724 w 826968"/>
                <a:gd name="connsiteY13" fmla="*/ 595228 h 1220257"/>
                <a:gd name="connsiteX14" fmla="*/ 116849 w 826968"/>
                <a:gd name="connsiteY14" fmla="*/ 674827 h 1220257"/>
                <a:gd name="connsiteX15" fmla="*/ 133710 w 826968"/>
                <a:gd name="connsiteY15" fmla="*/ 672082 h 1220257"/>
                <a:gd name="connsiteX16" fmla="*/ 336041 w 826968"/>
                <a:gd name="connsiteY16" fmla="*/ 217623 h 1220257"/>
                <a:gd name="connsiteX17" fmla="*/ 356823 w 826968"/>
                <a:gd name="connsiteY17" fmla="*/ 12547 h 1220257"/>
                <a:gd name="connsiteX18" fmla="*/ 355941 w 826968"/>
                <a:gd name="connsiteY18" fmla="*/ 5244 h 1220257"/>
                <a:gd name="connsiteX19" fmla="*/ 361622 w 826968"/>
                <a:gd name="connsiteY19" fmla="*/ 1828 h 1220257"/>
                <a:gd name="connsiteX20" fmla="*/ 361529 w 826968"/>
                <a:gd name="connsiteY20" fmla="*/ 1569 h 1220257"/>
                <a:gd name="connsiteX21" fmla="*/ 362055 w 826968"/>
                <a:gd name="connsiteY21" fmla="*/ 1567 h 1220257"/>
                <a:gd name="connsiteX22" fmla="*/ 362705 w 826968"/>
                <a:gd name="connsiteY22" fmla="*/ 1176 h 1220257"/>
                <a:gd name="connsiteX23" fmla="*/ 362844 w 826968"/>
                <a:gd name="connsiteY23" fmla="*/ 1565 h 1220257"/>
                <a:gd name="connsiteX24" fmla="*/ 805401 w 826968"/>
                <a:gd name="connsiteY24" fmla="*/ 0 h 1220257"/>
                <a:gd name="connsiteX0" fmla="*/ 809114 w 830681"/>
                <a:gd name="connsiteY0" fmla="*/ 0 h 1220257"/>
                <a:gd name="connsiteX1" fmla="*/ 823230 w 830681"/>
                <a:gd name="connsiteY1" fmla="*/ 13332 h 1220257"/>
                <a:gd name="connsiteX2" fmla="*/ 801664 w 830681"/>
                <a:gd name="connsiteY2" fmla="*/ 262324 h 1220257"/>
                <a:gd name="connsiteX3" fmla="*/ 611097 w 830681"/>
                <a:gd name="connsiteY3" fmla="*/ 790892 h 1220257"/>
                <a:gd name="connsiteX4" fmla="*/ 502482 w 830681"/>
                <a:gd name="connsiteY4" fmla="*/ 955973 h 1220257"/>
                <a:gd name="connsiteX5" fmla="*/ 506795 w 830681"/>
                <a:gd name="connsiteY5" fmla="*/ 971657 h 1220257"/>
                <a:gd name="connsiteX6" fmla="*/ 791469 w 830681"/>
                <a:gd name="connsiteY6" fmla="*/ 1190064 h 1220257"/>
                <a:gd name="connsiteX7" fmla="*/ 830681 w 830681"/>
                <a:gd name="connsiteY7" fmla="*/ 1220257 h 1220257"/>
                <a:gd name="connsiteX8" fmla="*/ 60961 w 830681"/>
                <a:gd name="connsiteY8" fmla="*/ 1039885 h 1220257"/>
                <a:gd name="connsiteX9" fmla="*/ 49590 w 830681"/>
                <a:gd name="connsiteY9" fmla="*/ 1024592 h 1220257"/>
                <a:gd name="connsiteX10" fmla="*/ 3713 w 830681"/>
                <a:gd name="connsiteY10" fmla="*/ 590130 h 1220257"/>
                <a:gd name="connsiteX11" fmla="*/ 4105 w 830681"/>
                <a:gd name="connsiteY11" fmla="*/ 586994 h 1220257"/>
                <a:gd name="connsiteX12" fmla="*/ 17437 w 830681"/>
                <a:gd name="connsiteY12" fmla="*/ 595228 h 1220257"/>
                <a:gd name="connsiteX13" fmla="*/ 120562 w 830681"/>
                <a:gd name="connsiteY13" fmla="*/ 674827 h 1220257"/>
                <a:gd name="connsiteX14" fmla="*/ 137423 w 830681"/>
                <a:gd name="connsiteY14" fmla="*/ 672082 h 1220257"/>
                <a:gd name="connsiteX15" fmla="*/ 339754 w 830681"/>
                <a:gd name="connsiteY15" fmla="*/ 217623 h 1220257"/>
                <a:gd name="connsiteX16" fmla="*/ 360536 w 830681"/>
                <a:gd name="connsiteY16" fmla="*/ 12547 h 1220257"/>
                <a:gd name="connsiteX17" fmla="*/ 359654 w 830681"/>
                <a:gd name="connsiteY17" fmla="*/ 5244 h 1220257"/>
                <a:gd name="connsiteX18" fmla="*/ 365335 w 830681"/>
                <a:gd name="connsiteY18" fmla="*/ 1828 h 1220257"/>
                <a:gd name="connsiteX19" fmla="*/ 365242 w 830681"/>
                <a:gd name="connsiteY19" fmla="*/ 1569 h 1220257"/>
                <a:gd name="connsiteX20" fmla="*/ 365768 w 830681"/>
                <a:gd name="connsiteY20" fmla="*/ 1567 h 1220257"/>
                <a:gd name="connsiteX21" fmla="*/ 366418 w 830681"/>
                <a:gd name="connsiteY21" fmla="*/ 1176 h 1220257"/>
                <a:gd name="connsiteX22" fmla="*/ 366557 w 830681"/>
                <a:gd name="connsiteY22" fmla="*/ 1565 h 1220257"/>
                <a:gd name="connsiteX23" fmla="*/ 809114 w 830681"/>
                <a:gd name="connsiteY23" fmla="*/ 0 h 1220257"/>
                <a:gd name="connsiteX0" fmla="*/ 809114 w 830681"/>
                <a:gd name="connsiteY0" fmla="*/ 0 h 1220257"/>
                <a:gd name="connsiteX1" fmla="*/ 823230 w 830681"/>
                <a:gd name="connsiteY1" fmla="*/ 13332 h 1220257"/>
                <a:gd name="connsiteX2" fmla="*/ 801664 w 830681"/>
                <a:gd name="connsiteY2" fmla="*/ 262324 h 1220257"/>
                <a:gd name="connsiteX3" fmla="*/ 611097 w 830681"/>
                <a:gd name="connsiteY3" fmla="*/ 790892 h 1220257"/>
                <a:gd name="connsiteX4" fmla="*/ 502482 w 830681"/>
                <a:gd name="connsiteY4" fmla="*/ 955973 h 1220257"/>
                <a:gd name="connsiteX5" fmla="*/ 506795 w 830681"/>
                <a:gd name="connsiteY5" fmla="*/ 971657 h 1220257"/>
                <a:gd name="connsiteX6" fmla="*/ 830681 w 830681"/>
                <a:gd name="connsiteY6" fmla="*/ 1220257 h 1220257"/>
                <a:gd name="connsiteX7" fmla="*/ 60961 w 830681"/>
                <a:gd name="connsiteY7" fmla="*/ 1039885 h 1220257"/>
                <a:gd name="connsiteX8" fmla="*/ 49590 w 830681"/>
                <a:gd name="connsiteY8" fmla="*/ 1024592 h 1220257"/>
                <a:gd name="connsiteX9" fmla="*/ 3713 w 830681"/>
                <a:gd name="connsiteY9" fmla="*/ 590130 h 1220257"/>
                <a:gd name="connsiteX10" fmla="*/ 4105 w 830681"/>
                <a:gd name="connsiteY10" fmla="*/ 586994 h 1220257"/>
                <a:gd name="connsiteX11" fmla="*/ 17437 w 830681"/>
                <a:gd name="connsiteY11" fmla="*/ 595228 h 1220257"/>
                <a:gd name="connsiteX12" fmla="*/ 120562 w 830681"/>
                <a:gd name="connsiteY12" fmla="*/ 674827 h 1220257"/>
                <a:gd name="connsiteX13" fmla="*/ 137423 w 830681"/>
                <a:gd name="connsiteY13" fmla="*/ 672082 h 1220257"/>
                <a:gd name="connsiteX14" fmla="*/ 339754 w 830681"/>
                <a:gd name="connsiteY14" fmla="*/ 217623 h 1220257"/>
                <a:gd name="connsiteX15" fmla="*/ 360536 w 830681"/>
                <a:gd name="connsiteY15" fmla="*/ 12547 h 1220257"/>
                <a:gd name="connsiteX16" fmla="*/ 359654 w 830681"/>
                <a:gd name="connsiteY16" fmla="*/ 5244 h 1220257"/>
                <a:gd name="connsiteX17" fmla="*/ 365335 w 830681"/>
                <a:gd name="connsiteY17" fmla="*/ 1828 h 1220257"/>
                <a:gd name="connsiteX18" fmla="*/ 365242 w 830681"/>
                <a:gd name="connsiteY18" fmla="*/ 1569 h 1220257"/>
                <a:gd name="connsiteX19" fmla="*/ 365768 w 830681"/>
                <a:gd name="connsiteY19" fmla="*/ 1567 h 1220257"/>
                <a:gd name="connsiteX20" fmla="*/ 366418 w 830681"/>
                <a:gd name="connsiteY20" fmla="*/ 1176 h 1220257"/>
                <a:gd name="connsiteX21" fmla="*/ 366557 w 830681"/>
                <a:gd name="connsiteY21" fmla="*/ 1565 h 1220257"/>
                <a:gd name="connsiteX22" fmla="*/ 809114 w 830681"/>
                <a:gd name="connsiteY22" fmla="*/ 0 h 1220257"/>
                <a:gd name="connsiteX0" fmla="*/ 809114 w 830681"/>
                <a:gd name="connsiteY0" fmla="*/ 0 h 1220257"/>
                <a:gd name="connsiteX1" fmla="*/ 823230 w 830681"/>
                <a:gd name="connsiteY1" fmla="*/ 13332 h 1220257"/>
                <a:gd name="connsiteX2" fmla="*/ 801664 w 830681"/>
                <a:gd name="connsiteY2" fmla="*/ 262324 h 1220257"/>
                <a:gd name="connsiteX3" fmla="*/ 611097 w 830681"/>
                <a:gd name="connsiteY3" fmla="*/ 790892 h 1220257"/>
                <a:gd name="connsiteX4" fmla="*/ 502482 w 830681"/>
                <a:gd name="connsiteY4" fmla="*/ 955973 h 1220257"/>
                <a:gd name="connsiteX5" fmla="*/ 506795 w 830681"/>
                <a:gd name="connsiteY5" fmla="*/ 971657 h 1220257"/>
                <a:gd name="connsiteX6" fmla="*/ 830681 w 830681"/>
                <a:gd name="connsiteY6" fmla="*/ 1220257 h 1220257"/>
                <a:gd name="connsiteX7" fmla="*/ 60961 w 830681"/>
                <a:gd name="connsiteY7" fmla="*/ 1039885 h 1220257"/>
                <a:gd name="connsiteX8" fmla="*/ 49590 w 830681"/>
                <a:gd name="connsiteY8" fmla="*/ 1024592 h 1220257"/>
                <a:gd name="connsiteX9" fmla="*/ 3713 w 830681"/>
                <a:gd name="connsiteY9" fmla="*/ 590130 h 1220257"/>
                <a:gd name="connsiteX10" fmla="*/ 4105 w 830681"/>
                <a:gd name="connsiteY10" fmla="*/ 586994 h 1220257"/>
                <a:gd name="connsiteX11" fmla="*/ 17437 w 830681"/>
                <a:gd name="connsiteY11" fmla="*/ 595228 h 1220257"/>
                <a:gd name="connsiteX12" fmla="*/ 120562 w 830681"/>
                <a:gd name="connsiteY12" fmla="*/ 674827 h 1220257"/>
                <a:gd name="connsiteX13" fmla="*/ 137423 w 830681"/>
                <a:gd name="connsiteY13" fmla="*/ 672082 h 1220257"/>
                <a:gd name="connsiteX14" fmla="*/ 339754 w 830681"/>
                <a:gd name="connsiteY14" fmla="*/ 217623 h 1220257"/>
                <a:gd name="connsiteX15" fmla="*/ 360536 w 830681"/>
                <a:gd name="connsiteY15" fmla="*/ 12547 h 1220257"/>
                <a:gd name="connsiteX16" fmla="*/ 359654 w 830681"/>
                <a:gd name="connsiteY16" fmla="*/ 5244 h 1220257"/>
                <a:gd name="connsiteX17" fmla="*/ 365335 w 830681"/>
                <a:gd name="connsiteY17" fmla="*/ 1828 h 1220257"/>
                <a:gd name="connsiteX18" fmla="*/ 365242 w 830681"/>
                <a:gd name="connsiteY18" fmla="*/ 1569 h 1220257"/>
                <a:gd name="connsiteX19" fmla="*/ 365768 w 830681"/>
                <a:gd name="connsiteY19" fmla="*/ 1567 h 1220257"/>
                <a:gd name="connsiteX20" fmla="*/ 366418 w 830681"/>
                <a:gd name="connsiteY20" fmla="*/ 1176 h 1220257"/>
                <a:gd name="connsiteX21" fmla="*/ 366557 w 830681"/>
                <a:gd name="connsiteY21" fmla="*/ 1565 h 1220257"/>
                <a:gd name="connsiteX22" fmla="*/ 809114 w 830681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826968" h="1220257">
                  <a:moveTo>
                    <a:pt x="805401" y="0"/>
                  </a:moveTo>
                  <a:cubicBezTo>
                    <a:pt x="815988" y="0"/>
                    <a:pt x="819517" y="1961"/>
                    <a:pt x="819517" y="13332"/>
                  </a:cubicBezTo>
                  <a:cubicBezTo>
                    <a:pt x="819125" y="96852"/>
                    <a:pt x="811675" y="179980"/>
                    <a:pt x="797951" y="262324"/>
                  </a:cubicBezTo>
                  <a:cubicBezTo>
                    <a:pt x="763814" y="497828"/>
                    <a:pt x="663335" y="680154"/>
                    <a:pt x="607384" y="790892"/>
                  </a:cubicBezTo>
                  <a:cubicBezTo>
                    <a:pt x="573270" y="847357"/>
                    <a:pt x="539156" y="903821"/>
                    <a:pt x="498769" y="955973"/>
                  </a:cubicBezTo>
                  <a:cubicBezTo>
                    <a:pt x="491711" y="964991"/>
                    <a:pt x="497592" y="967343"/>
                    <a:pt x="503082" y="971657"/>
                  </a:cubicBezTo>
                  <a:lnTo>
                    <a:pt x="826968" y="1220257"/>
                  </a:lnTo>
                  <a:cubicBezTo>
                    <a:pt x="676000" y="1192793"/>
                    <a:pt x="204593" y="1088220"/>
                    <a:pt x="57248" y="1039885"/>
                  </a:cubicBezTo>
                  <a:cubicBezTo>
                    <a:pt x="42256" y="1034967"/>
                    <a:pt x="45877" y="1039306"/>
                    <a:pt x="45877" y="1024592"/>
                  </a:cubicBezTo>
                  <a:cubicBezTo>
                    <a:pt x="40387" y="878726"/>
                    <a:pt x="26271" y="733644"/>
                    <a:pt x="0" y="590130"/>
                  </a:cubicBezTo>
                  <a:cubicBezTo>
                    <a:pt x="0" y="589347"/>
                    <a:pt x="0" y="588170"/>
                    <a:pt x="392" y="586994"/>
                  </a:cubicBezTo>
                  <a:cubicBezTo>
                    <a:pt x="6274" y="587386"/>
                    <a:pt x="9802" y="592091"/>
                    <a:pt x="13724" y="595228"/>
                  </a:cubicBezTo>
                  <a:cubicBezTo>
                    <a:pt x="48230" y="621500"/>
                    <a:pt x="82736" y="647771"/>
                    <a:pt x="116849" y="674827"/>
                  </a:cubicBezTo>
                  <a:cubicBezTo>
                    <a:pt x="124692" y="681101"/>
                    <a:pt x="128221" y="679533"/>
                    <a:pt x="133710" y="672082"/>
                  </a:cubicBezTo>
                  <a:cubicBezTo>
                    <a:pt x="235268" y="535627"/>
                    <a:pt x="303104" y="384271"/>
                    <a:pt x="336041" y="217623"/>
                  </a:cubicBezTo>
                  <a:cubicBezTo>
                    <a:pt x="349373" y="150179"/>
                    <a:pt x="356431" y="81560"/>
                    <a:pt x="356823" y="12547"/>
                  </a:cubicBezTo>
                  <a:cubicBezTo>
                    <a:pt x="356823" y="10587"/>
                    <a:pt x="355745" y="7646"/>
                    <a:pt x="355941" y="5244"/>
                  </a:cubicBezTo>
                  <a:lnTo>
                    <a:pt x="361622" y="1828"/>
                  </a:lnTo>
                  <a:cubicBezTo>
                    <a:pt x="361591" y="1742"/>
                    <a:pt x="361560" y="1655"/>
                    <a:pt x="361529" y="1569"/>
                  </a:cubicBezTo>
                  <a:lnTo>
                    <a:pt x="362055" y="1567"/>
                  </a:lnTo>
                  <a:lnTo>
                    <a:pt x="362705" y="1176"/>
                  </a:lnTo>
                  <a:cubicBezTo>
                    <a:pt x="362751" y="1306"/>
                    <a:pt x="362798" y="1435"/>
                    <a:pt x="362844" y="1565"/>
                  </a:cubicBezTo>
                  <a:lnTo>
                    <a:pt x="805401" y="0"/>
                  </a:lnTo>
                  <a:close/>
                </a:path>
              </a:pathLst>
            </a:custGeom>
            <a:solidFill>
              <a:schemeClr val="accent3"/>
            </a:solidFill>
            <a:ln w="722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223" name="Freeform: Shape 26">
              <a:extLst>
                <a:ext uri="{FF2B5EF4-FFF2-40B4-BE49-F238E27FC236}">
                  <a16:creationId xmlns:a16="http://schemas.microsoft.com/office/drawing/2014/main" id="{57940362-1AAC-4846-8414-97781D41C347}"/>
                </a:ext>
              </a:extLst>
            </p:cNvPr>
            <p:cNvSpPr/>
            <p:nvPr/>
          </p:nvSpPr>
          <p:spPr>
            <a:xfrm rot="11660500">
              <a:off x="2889852" y="312302"/>
              <a:ext cx="1617593" cy="2386888"/>
            </a:xfrm>
            <a:custGeom>
              <a:avLst/>
              <a:gdLst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748545 w 826968"/>
                <a:gd name="connsiteY3" fmla="*/ 468968 h 1220257"/>
                <a:gd name="connsiteX4" fmla="*/ 708549 w 826968"/>
                <a:gd name="connsiteY4" fmla="*/ 580328 h 1220257"/>
                <a:gd name="connsiteX5" fmla="*/ 705412 w 826968"/>
                <a:gd name="connsiteY5" fmla="*/ 584642 h 1220257"/>
                <a:gd name="connsiteX6" fmla="*/ 705412 w 826968"/>
                <a:gd name="connsiteY6" fmla="*/ 584642 h 1220257"/>
                <a:gd name="connsiteX7" fmla="*/ 702276 w 826968"/>
                <a:gd name="connsiteY7" fmla="*/ 600326 h 1220257"/>
                <a:gd name="connsiteX8" fmla="*/ 607384 w 826968"/>
                <a:gd name="connsiteY8" fmla="*/ 790892 h 1220257"/>
                <a:gd name="connsiteX9" fmla="*/ 498769 w 826968"/>
                <a:gd name="connsiteY9" fmla="*/ 955973 h 1220257"/>
                <a:gd name="connsiteX10" fmla="*/ 503082 w 826968"/>
                <a:gd name="connsiteY10" fmla="*/ 971657 h 1220257"/>
                <a:gd name="connsiteX11" fmla="*/ 787756 w 826968"/>
                <a:gd name="connsiteY11" fmla="*/ 1190064 h 1220257"/>
                <a:gd name="connsiteX12" fmla="*/ 826968 w 826968"/>
                <a:gd name="connsiteY12" fmla="*/ 1220257 h 1220257"/>
                <a:gd name="connsiteX13" fmla="*/ 773248 w 826968"/>
                <a:gd name="connsiteY13" fmla="*/ 1211238 h 1220257"/>
                <a:gd name="connsiteX14" fmla="*/ 230563 w 826968"/>
                <a:gd name="connsiteY14" fmla="*/ 1088114 h 1220257"/>
                <a:gd name="connsiteX15" fmla="*/ 57248 w 826968"/>
                <a:gd name="connsiteY15" fmla="*/ 1039885 h 1220257"/>
                <a:gd name="connsiteX16" fmla="*/ 45877 w 826968"/>
                <a:gd name="connsiteY16" fmla="*/ 1024592 h 1220257"/>
                <a:gd name="connsiteX17" fmla="*/ 0 w 826968"/>
                <a:gd name="connsiteY17" fmla="*/ 590130 h 1220257"/>
                <a:gd name="connsiteX18" fmla="*/ 392 w 826968"/>
                <a:gd name="connsiteY18" fmla="*/ 586994 h 1220257"/>
                <a:gd name="connsiteX19" fmla="*/ 13724 w 826968"/>
                <a:gd name="connsiteY19" fmla="*/ 595228 h 1220257"/>
                <a:gd name="connsiteX20" fmla="*/ 116849 w 826968"/>
                <a:gd name="connsiteY20" fmla="*/ 674827 h 1220257"/>
                <a:gd name="connsiteX21" fmla="*/ 133710 w 826968"/>
                <a:gd name="connsiteY21" fmla="*/ 672082 h 1220257"/>
                <a:gd name="connsiteX22" fmla="*/ 336041 w 826968"/>
                <a:gd name="connsiteY22" fmla="*/ 217623 h 1220257"/>
                <a:gd name="connsiteX23" fmla="*/ 356823 w 826968"/>
                <a:gd name="connsiteY23" fmla="*/ 12547 h 1220257"/>
                <a:gd name="connsiteX24" fmla="*/ 355941 w 826968"/>
                <a:gd name="connsiteY24" fmla="*/ 5244 h 1220257"/>
                <a:gd name="connsiteX25" fmla="*/ 361622 w 826968"/>
                <a:gd name="connsiteY25" fmla="*/ 1828 h 1220257"/>
                <a:gd name="connsiteX26" fmla="*/ 361529 w 826968"/>
                <a:gd name="connsiteY26" fmla="*/ 1569 h 1220257"/>
                <a:gd name="connsiteX27" fmla="*/ 362055 w 826968"/>
                <a:gd name="connsiteY27" fmla="*/ 1567 h 1220257"/>
                <a:gd name="connsiteX28" fmla="*/ 362705 w 826968"/>
                <a:gd name="connsiteY28" fmla="*/ 1176 h 1220257"/>
                <a:gd name="connsiteX29" fmla="*/ 362844 w 826968"/>
                <a:gd name="connsiteY29" fmla="*/ 1565 h 1220257"/>
                <a:gd name="connsiteX30" fmla="*/ 604639 w 826968"/>
                <a:gd name="connsiteY30" fmla="*/ 784 h 1220257"/>
                <a:gd name="connsiteX31" fmla="*/ 805401 w 826968"/>
                <a:gd name="connsiteY31" fmla="*/ 0 h 1220257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708549 w 841836"/>
                <a:gd name="connsiteY4" fmla="*/ 580328 h 1227298"/>
                <a:gd name="connsiteX5" fmla="*/ 705412 w 841836"/>
                <a:gd name="connsiteY5" fmla="*/ 584642 h 1227298"/>
                <a:gd name="connsiteX6" fmla="*/ 705412 w 841836"/>
                <a:gd name="connsiteY6" fmla="*/ 584642 h 1227298"/>
                <a:gd name="connsiteX7" fmla="*/ 702276 w 841836"/>
                <a:gd name="connsiteY7" fmla="*/ 600326 h 1227298"/>
                <a:gd name="connsiteX8" fmla="*/ 607384 w 841836"/>
                <a:gd name="connsiteY8" fmla="*/ 790892 h 1227298"/>
                <a:gd name="connsiteX9" fmla="*/ 498769 w 841836"/>
                <a:gd name="connsiteY9" fmla="*/ 955973 h 1227298"/>
                <a:gd name="connsiteX10" fmla="*/ 503082 w 841836"/>
                <a:gd name="connsiteY10" fmla="*/ 971657 h 1227298"/>
                <a:gd name="connsiteX11" fmla="*/ 787756 w 841836"/>
                <a:gd name="connsiteY11" fmla="*/ 1190064 h 1227298"/>
                <a:gd name="connsiteX12" fmla="*/ 826968 w 841836"/>
                <a:gd name="connsiteY12" fmla="*/ 1220257 h 1227298"/>
                <a:gd name="connsiteX13" fmla="*/ 773248 w 841836"/>
                <a:gd name="connsiteY13" fmla="*/ 1211238 h 1227298"/>
                <a:gd name="connsiteX14" fmla="*/ 57248 w 841836"/>
                <a:gd name="connsiteY14" fmla="*/ 1039885 h 1227298"/>
                <a:gd name="connsiteX15" fmla="*/ 45877 w 841836"/>
                <a:gd name="connsiteY15" fmla="*/ 1024592 h 1227298"/>
                <a:gd name="connsiteX16" fmla="*/ 0 w 841836"/>
                <a:gd name="connsiteY16" fmla="*/ 590130 h 1227298"/>
                <a:gd name="connsiteX17" fmla="*/ 392 w 841836"/>
                <a:gd name="connsiteY17" fmla="*/ 586994 h 1227298"/>
                <a:gd name="connsiteX18" fmla="*/ 13724 w 841836"/>
                <a:gd name="connsiteY18" fmla="*/ 595228 h 1227298"/>
                <a:gd name="connsiteX19" fmla="*/ 116849 w 841836"/>
                <a:gd name="connsiteY19" fmla="*/ 674827 h 1227298"/>
                <a:gd name="connsiteX20" fmla="*/ 133710 w 841836"/>
                <a:gd name="connsiteY20" fmla="*/ 672082 h 1227298"/>
                <a:gd name="connsiteX21" fmla="*/ 336041 w 841836"/>
                <a:gd name="connsiteY21" fmla="*/ 217623 h 1227298"/>
                <a:gd name="connsiteX22" fmla="*/ 356823 w 841836"/>
                <a:gd name="connsiteY22" fmla="*/ 12547 h 1227298"/>
                <a:gd name="connsiteX23" fmla="*/ 355941 w 841836"/>
                <a:gd name="connsiteY23" fmla="*/ 5244 h 1227298"/>
                <a:gd name="connsiteX24" fmla="*/ 361622 w 841836"/>
                <a:gd name="connsiteY24" fmla="*/ 1828 h 1227298"/>
                <a:gd name="connsiteX25" fmla="*/ 361529 w 841836"/>
                <a:gd name="connsiteY25" fmla="*/ 1569 h 1227298"/>
                <a:gd name="connsiteX26" fmla="*/ 362055 w 841836"/>
                <a:gd name="connsiteY26" fmla="*/ 1567 h 1227298"/>
                <a:gd name="connsiteX27" fmla="*/ 362705 w 841836"/>
                <a:gd name="connsiteY27" fmla="*/ 1176 h 1227298"/>
                <a:gd name="connsiteX28" fmla="*/ 362844 w 841836"/>
                <a:gd name="connsiteY28" fmla="*/ 1565 h 1227298"/>
                <a:gd name="connsiteX29" fmla="*/ 604639 w 841836"/>
                <a:gd name="connsiteY29" fmla="*/ 784 h 1227298"/>
                <a:gd name="connsiteX30" fmla="*/ 805401 w 841836"/>
                <a:gd name="connsiteY30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708549 w 841836"/>
                <a:gd name="connsiteY4" fmla="*/ 580328 h 1227298"/>
                <a:gd name="connsiteX5" fmla="*/ 705412 w 841836"/>
                <a:gd name="connsiteY5" fmla="*/ 584642 h 1227298"/>
                <a:gd name="connsiteX6" fmla="*/ 705412 w 841836"/>
                <a:gd name="connsiteY6" fmla="*/ 584642 h 1227298"/>
                <a:gd name="connsiteX7" fmla="*/ 607384 w 841836"/>
                <a:gd name="connsiteY7" fmla="*/ 790892 h 1227298"/>
                <a:gd name="connsiteX8" fmla="*/ 498769 w 841836"/>
                <a:gd name="connsiteY8" fmla="*/ 955973 h 1227298"/>
                <a:gd name="connsiteX9" fmla="*/ 503082 w 841836"/>
                <a:gd name="connsiteY9" fmla="*/ 971657 h 1227298"/>
                <a:gd name="connsiteX10" fmla="*/ 787756 w 841836"/>
                <a:gd name="connsiteY10" fmla="*/ 1190064 h 1227298"/>
                <a:gd name="connsiteX11" fmla="*/ 826968 w 841836"/>
                <a:gd name="connsiteY11" fmla="*/ 1220257 h 1227298"/>
                <a:gd name="connsiteX12" fmla="*/ 773248 w 841836"/>
                <a:gd name="connsiteY12" fmla="*/ 1211238 h 1227298"/>
                <a:gd name="connsiteX13" fmla="*/ 57248 w 841836"/>
                <a:gd name="connsiteY13" fmla="*/ 1039885 h 1227298"/>
                <a:gd name="connsiteX14" fmla="*/ 45877 w 841836"/>
                <a:gd name="connsiteY14" fmla="*/ 1024592 h 1227298"/>
                <a:gd name="connsiteX15" fmla="*/ 0 w 841836"/>
                <a:gd name="connsiteY15" fmla="*/ 590130 h 1227298"/>
                <a:gd name="connsiteX16" fmla="*/ 392 w 841836"/>
                <a:gd name="connsiteY16" fmla="*/ 586994 h 1227298"/>
                <a:gd name="connsiteX17" fmla="*/ 13724 w 841836"/>
                <a:gd name="connsiteY17" fmla="*/ 595228 h 1227298"/>
                <a:gd name="connsiteX18" fmla="*/ 116849 w 841836"/>
                <a:gd name="connsiteY18" fmla="*/ 674827 h 1227298"/>
                <a:gd name="connsiteX19" fmla="*/ 133710 w 841836"/>
                <a:gd name="connsiteY19" fmla="*/ 672082 h 1227298"/>
                <a:gd name="connsiteX20" fmla="*/ 336041 w 841836"/>
                <a:gd name="connsiteY20" fmla="*/ 217623 h 1227298"/>
                <a:gd name="connsiteX21" fmla="*/ 356823 w 841836"/>
                <a:gd name="connsiteY21" fmla="*/ 12547 h 1227298"/>
                <a:gd name="connsiteX22" fmla="*/ 355941 w 841836"/>
                <a:gd name="connsiteY22" fmla="*/ 5244 h 1227298"/>
                <a:gd name="connsiteX23" fmla="*/ 361622 w 841836"/>
                <a:gd name="connsiteY23" fmla="*/ 1828 h 1227298"/>
                <a:gd name="connsiteX24" fmla="*/ 361529 w 841836"/>
                <a:gd name="connsiteY24" fmla="*/ 1569 h 1227298"/>
                <a:gd name="connsiteX25" fmla="*/ 362055 w 841836"/>
                <a:gd name="connsiteY25" fmla="*/ 1567 h 1227298"/>
                <a:gd name="connsiteX26" fmla="*/ 362705 w 841836"/>
                <a:gd name="connsiteY26" fmla="*/ 1176 h 1227298"/>
                <a:gd name="connsiteX27" fmla="*/ 362844 w 841836"/>
                <a:gd name="connsiteY27" fmla="*/ 1565 h 1227298"/>
                <a:gd name="connsiteX28" fmla="*/ 604639 w 841836"/>
                <a:gd name="connsiteY28" fmla="*/ 784 h 1227298"/>
                <a:gd name="connsiteX29" fmla="*/ 805401 w 841836"/>
                <a:gd name="connsiteY29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708549 w 841836"/>
                <a:gd name="connsiteY4" fmla="*/ 580328 h 1227298"/>
                <a:gd name="connsiteX5" fmla="*/ 705412 w 841836"/>
                <a:gd name="connsiteY5" fmla="*/ 584642 h 1227298"/>
                <a:gd name="connsiteX6" fmla="*/ 607384 w 841836"/>
                <a:gd name="connsiteY6" fmla="*/ 790892 h 1227298"/>
                <a:gd name="connsiteX7" fmla="*/ 498769 w 841836"/>
                <a:gd name="connsiteY7" fmla="*/ 955973 h 1227298"/>
                <a:gd name="connsiteX8" fmla="*/ 503082 w 841836"/>
                <a:gd name="connsiteY8" fmla="*/ 971657 h 1227298"/>
                <a:gd name="connsiteX9" fmla="*/ 787756 w 841836"/>
                <a:gd name="connsiteY9" fmla="*/ 1190064 h 1227298"/>
                <a:gd name="connsiteX10" fmla="*/ 826968 w 841836"/>
                <a:gd name="connsiteY10" fmla="*/ 1220257 h 1227298"/>
                <a:gd name="connsiteX11" fmla="*/ 773248 w 841836"/>
                <a:gd name="connsiteY11" fmla="*/ 1211238 h 1227298"/>
                <a:gd name="connsiteX12" fmla="*/ 57248 w 841836"/>
                <a:gd name="connsiteY12" fmla="*/ 1039885 h 1227298"/>
                <a:gd name="connsiteX13" fmla="*/ 45877 w 841836"/>
                <a:gd name="connsiteY13" fmla="*/ 1024592 h 1227298"/>
                <a:gd name="connsiteX14" fmla="*/ 0 w 841836"/>
                <a:gd name="connsiteY14" fmla="*/ 590130 h 1227298"/>
                <a:gd name="connsiteX15" fmla="*/ 392 w 841836"/>
                <a:gd name="connsiteY15" fmla="*/ 586994 h 1227298"/>
                <a:gd name="connsiteX16" fmla="*/ 13724 w 841836"/>
                <a:gd name="connsiteY16" fmla="*/ 595228 h 1227298"/>
                <a:gd name="connsiteX17" fmla="*/ 116849 w 841836"/>
                <a:gd name="connsiteY17" fmla="*/ 674827 h 1227298"/>
                <a:gd name="connsiteX18" fmla="*/ 133710 w 841836"/>
                <a:gd name="connsiteY18" fmla="*/ 672082 h 1227298"/>
                <a:gd name="connsiteX19" fmla="*/ 336041 w 841836"/>
                <a:gd name="connsiteY19" fmla="*/ 217623 h 1227298"/>
                <a:gd name="connsiteX20" fmla="*/ 356823 w 841836"/>
                <a:gd name="connsiteY20" fmla="*/ 12547 h 1227298"/>
                <a:gd name="connsiteX21" fmla="*/ 355941 w 841836"/>
                <a:gd name="connsiteY21" fmla="*/ 5244 h 1227298"/>
                <a:gd name="connsiteX22" fmla="*/ 361622 w 841836"/>
                <a:gd name="connsiteY22" fmla="*/ 1828 h 1227298"/>
                <a:gd name="connsiteX23" fmla="*/ 361529 w 841836"/>
                <a:gd name="connsiteY23" fmla="*/ 1569 h 1227298"/>
                <a:gd name="connsiteX24" fmla="*/ 362055 w 841836"/>
                <a:gd name="connsiteY24" fmla="*/ 1567 h 1227298"/>
                <a:gd name="connsiteX25" fmla="*/ 362705 w 841836"/>
                <a:gd name="connsiteY25" fmla="*/ 1176 h 1227298"/>
                <a:gd name="connsiteX26" fmla="*/ 362844 w 841836"/>
                <a:gd name="connsiteY26" fmla="*/ 1565 h 1227298"/>
                <a:gd name="connsiteX27" fmla="*/ 604639 w 841836"/>
                <a:gd name="connsiteY27" fmla="*/ 784 h 1227298"/>
                <a:gd name="connsiteX28" fmla="*/ 805401 w 841836"/>
                <a:gd name="connsiteY28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708549 w 841836"/>
                <a:gd name="connsiteY4" fmla="*/ 580328 h 1227298"/>
                <a:gd name="connsiteX5" fmla="*/ 607384 w 841836"/>
                <a:gd name="connsiteY5" fmla="*/ 790892 h 1227298"/>
                <a:gd name="connsiteX6" fmla="*/ 498769 w 841836"/>
                <a:gd name="connsiteY6" fmla="*/ 955973 h 1227298"/>
                <a:gd name="connsiteX7" fmla="*/ 503082 w 841836"/>
                <a:gd name="connsiteY7" fmla="*/ 971657 h 1227298"/>
                <a:gd name="connsiteX8" fmla="*/ 787756 w 841836"/>
                <a:gd name="connsiteY8" fmla="*/ 1190064 h 1227298"/>
                <a:gd name="connsiteX9" fmla="*/ 826968 w 841836"/>
                <a:gd name="connsiteY9" fmla="*/ 1220257 h 1227298"/>
                <a:gd name="connsiteX10" fmla="*/ 773248 w 841836"/>
                <a:gd name="connsiteY10" fmla="*/ 1211238 h 1227298"/>
                <a:gd name="connsiteX11" fmla="*/ 57248 w 841836"/>
                <a:gd name="connsiteY11" fmla="*/ 1039885 h 1227298"/>
                <a:gd name="connsiteX12" fmla="*/ 45877 w 841836"/>
                <a:gd name="connsiteY12" fmla="*/ 1024592 h 1227298"/>
                <a:gd name="connsiteX13" fmla="*/ 0 w 841836"/>
                <a:gd name="connsiteY13" fmla="*/ 590130 h 1227298"/>
                <a:gd name="connsiteX14" fmla="*/ 392 w 841836"/>
                <a:gd name="connsiteY14" fmla="*/ 586994 h 1227298"/>
                <a:gd name="connsiteX15" fmla="*/ 13724 w 841836"/>
                <a:gd name="connsiteY15" fmla="*/ 595228 h 1227298"/>
                <a:gd name="connsiteX16" fmla="*/ 116849 w 841836"/>
                <a:gd name="connsiteY16" fmla="*/ 674827 h 1227298"/>
                <a:gd name="connsiteX17" fmla="*/ 133710 w 841836"/>
                <a:gd name="connsiteY17" fmla="*/ 672082 h 1227298"/>
                <a:gd name="connsiteX18" fmla="*/ 336041 w 841836"/>
                <a:gd name="connsiteY18" fmla="*/ 217623 h 1227298"/>
                <a:gd name="connsiteX19" fmla="*/ 356823 w 841836"/>
                <a:gd name="connsiteY19" fmla="*/ 12547 h 1227298"/>
                <a:gd name="connsiteX20" fmla="*/ 355941 w 841836"/>
                <a:gd name="connsiteY20" fmla="*/ 5244 h 1227298"/>
                <a:gd name="connsiteX21" fmla="*/ 361622 w 841836"/>
                <a:gd name="connsiteY21" fmla="*/ 1828 h 1227298"/>
                <a:gd name="connsiteX22" fmla="*/ 361529 w 841836"/>
                <a:gd name="connsiteY22" fmla="*/ 1569 h 1227298"/>
                <a:gd name="connsiteX23" fmla="*/ 362055 w 841836"/>
                <a:gd name="connsiteY23" fmla="*/ 1567 h 1227298"/>
                <a:gd name="connsiteX24" fmla="*/ 362705 w 841836"/>
                <a:gd name="connsiteY24" fmla="*/ 1176 h 1227298"/>
                <a:gd name="connsiteX25" fmla="*/ 362844 w 841836"/>
                <a:gd name="connsiteY25" fmla="*/ 1565 h 1227298"/>
                <a:gd name="connsiteX26" fmla="*/ 604639 w 841836"/>
                <a:gd name="connsiteY26" fmla="*/ 784 h 1227298"/>
                <a:gd name="connsiteX27" fmla="*/ 805401 w 841836"/>
                <a:gd name="connsiteY27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607384 w 841836"/>
                <a:gd name="connsiteY4" fmla="*/ 790892 h 1227298"/>
                <a:gd name="connsiteX5" fmla="*/ 498769 w 841836"/>
                <a:gd name="connsiteY5" fmla="*/ 955973 h 1227298"/>
                <a:gd name="connsiteX6" fmla="*/ 503082 w 841836"/>
                <a:gd name="connsiteY6" fmla="*/ 971657 h 1227298"/>
                <a:gd name="connsiteX7" fmla="*/ 787756 w 841836"/>
                <a:gd name="connsiteY7" fmla="*/ 1190064 h 1227298"/>
                <a:gd name="connsiteX8" fmla="*/ 826968 w 841836"/>
                <a:gd name="connsiteY8" fmla="*/ 1220257 h 1227298"/>
                <a:gd name="connsiteX9" fmla="*/ 773248 w 841836"/>
                <a:gd name="connsiteY9" fmla="*/ 1211238 h 1227298"/>
                <a:gd name="connsiteX10" fmla="*/ 57248 w 841836"/>
                <a:gd name="connsiteY10" fmla="*/ 1039885 h 1227298"/>
                <a:gd name="connsiteX11" fmla="*/ 45877 w 841836"/>
                <a:gd name="connsiteY11" fmla="*/ 1024592 h 1227298"/>
                <a:gd name="connsiteX12" fmla="*/ 0 w 841836"/>
                <a:gd name="connsiteY12" fmla="*/ 590130 h 1227298"/>
                <a:gd name="connsiteX13" fmla="*/ 392 w 841836"/>
                <a:gd name="connsiteY13" fmla="*/ 586994 h 1227298"/>
                <a:gd name="connsiteX14" fmla="*/ 13724 w 841836"/>
                <a:gd name="connsiteY14" fmla="*/ 595228 h 1227298"/>
                <a:gd name="connsiteX15" fmla="*/ 116849 w 841836"/>
                <a:gd name="connsiteY15" fmla="*/ 674827 h 1227298"/>
                <a:gd name="connsiteX16" fmla="*/ 133710 w 841836"/>
                <a:gd name="connsiteY16" fmla="*/ 672082 h 1227298"/>
                <a:gd name="connsiteX17" fmla="*/ 336041 w 841836"/>
                <a:gd name="connsiteY17" fmla="*/ 217623 h 1227298"/>
                <a:gd name="connsiteX18" fmla="*/ 356823 w 841836"/>
                <a:gd name="connsiteY18" fmla="*/ 12547 h 1227298"/>
                <a:gd name="connsiteX19" fmla="*/ 355941 w 841836"/>
                <a:gd name="connsiteY19" fmla="*/ 5244 h 1227298"/>
                <a:gd name="connsiteX20" fmla="*/ 361622 w 841836"/>
                <a:gd name="connsiteY20" fmla="*/ 1828 h 1227298"/>
                <a:gd name="connsiteX21" fmla="*/ 361529 w 841836"/>
                <a:gd name="connsiteY21" fmla="*/ 1569 h 1227298"/>
                <a:gd name="connsiteX22" fmla="*/ 362055 w 841836"/>
                <a:gd name="connsiteY22" fmla="*/ 1567 h 1227298"/>
                <a:gd name="connsiteX23" fmla="*/ 362705 w 841836"/>
                <a:gd name="connsiteY23" fmla="*/ 1176 h 1227298"/>
                <a:gd name="connsiteX24" fmla="*/ 362844 w 841836"/>
                <a:gd name="connsiteY24" fmla="*/ 1565 h 1227298"/>
                <a:gd name="connsiteX25" fmla="*/ 604639 w 841836"/>
                <a:gd name="connsiteY25" fmla="*/ 784 h 1227298"/>
                <a:gd name="connsiteX26" fmla="*/ 805401 w 841836"/>
                <a:gd name="connsiteY26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604639 w 841836"/>
                <a:gd name="connsiteY24" fmla="*/ 784 h 1227298"/>
                <a:gd name="connsiteX25" fmla="*/ 805401 w 841836"/>
                <a:gd name="connsiteY25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787756 w 826968"/>
                <a:gd name="connsiteY6" fmla="*/ 1190064 h 1220257"/>
                <a:gd name="connsiteX7" fmla="*/ 826968 w 826968"/>
                <a:gd name="connsiteY7" fmla="*/ 1220257 h 1220257"/>
                <a:gd name="connsiteX8" fmla="*/ 773248 w 826968"/>
                <a:gd name="connsiteY8" fmla="*/ 1211238 h 1220257"/>
                <a:gd name="connsiteX9" fmla="*/ 57248 w 826968"/>
                <a:gd name="connsiteY9" fmla="*/ 1039885 h 1220257"/>
                <a:gd name="connsiteX10" fmla="*/ 45877 w 826968"/>
                <a:gd name="connsiteY10" fmla="*/ 1024592 h 1220257"/>
                <a:gd name="connsiteX11" fmla="*/ 0 w 826968"/>
                <a:gd name="connsiteY11" fmla="*/ 590130 h 1220257"/>
                <a:gd name="connsiteX12" fmla="*/ 392 w 826968"/>
                <a:gd name="connsiteY12" fmla="*/ 586994 h 1220257"/>
                <a:gd name="connsiteX13" fmla="*/ 13724 w 826968"/>
                <a:gd name="connsiteY13" fmla="*/ 595228 h 1220257"/>
                <a:gd name="connsiteX14" fmla="*/ 116849 w 826968"/>
                <a:gd name="connsiteY14" fmla="*/ 674827 h 1220257"/>
                <a:gd name="connsiteX15" fmla="*/ 133710 w 826968"/>
                <a:gd name="connsiteY15" fmla="*/ 672082 h 1220257"/>
                <a:gd name="connsiteX16" fmla="*/ 336041 w 826968"/>
                <a:gd name="connsiteY16" fmla="*/ 217623 h 1220257"/>
                <a:gd name="connsiteX17" fmla="*/ 356823 w 826968"/>
                <a:gd name="connsiteY17" fmla="*/ 12547 h 1220257"/>
                <a:gd name="connsiteX18" fmla="*/ 355941 w 826968"/>
                <a:gd name="connsiteY18" fmla="*/ 5244 h 1220257"/>
                <a:gd name="connsiteX19" fmla="*/ 361622 w 826968"/>
                <a:gd name="connsiteY19" fmla="*/ 1828 h 1220257"/>
                <a:gd name="connsiteX20" fmla="*/ 361529 w 826968"/>
                <a:gd name="connsiteY20" fmla="*/ 1569 h 1220257"/>
                <a:gd name="connsiteX21" fmla="*/ 362055 w 826968"/>
                <a:gd name="connsiteY21" fmla="*/ 1567 h 1220257"/>
                <a:gd name="connsiteX22" fmla="*/ 362705 w 826968"/>
                <a:gd name="connsiteY22" fmla="*/ 1176 h 1220257"/>
                <a:gd name="connsiteX23" fmla="*/ 362844 w 826968"/>
                <a:gd name="connsiteY23" fmla="*/ 1565 h 1220257"/>
                <a:gd name="connsiteX24" fmla="*/ 805401 w 826968"/>
                <a:gd name="connsiteY24" fmla="*/ 0 h 1220257"/>
                <a:gd name="connsiteX0" fmla="*/ 809114 w 830681"/>
                <a:gd name="connsiteY0" fmla="*/ 0 h 1220257"/>
                <a:gd name="connsiteX1" fmla="*/ 823230 w 830681"/>
                <a:gd name="connsiteY1" fmla="*/ 13332 h 1220257"/>
                <a:gd name="connsiteX2" fmla="*/ 801664 w 830681"/>
                <a:gd name="connsiteY2" fmla="*/ 262324 h 1220257"/>
                <a:gd name="connsiteX3" fmla="*/ 611097 w 830681"/>
                <a:gd name="connsiteY3" fmla="*/ 790892 h 1220257"/>
                <a:gd name="connsiteX4" fmla="*/ 502482 w 830681"/>
                <a:gd name="connsiteY4" fmla="*/ 955973 h 1220257"/>
                <a:gd name="connsiteX5" fmla="*/ 506795 w 830681"/>
                <a:gd name="connsiteY5" fmla="*/ 971657 h 1220257"/>
                <a:gd name="connsiteX6" fmla="*/ 791469 w 830681"/>
                <a:gd name="connsiteY6" fmla="*/ 1190064 h 1220257"/>
                <a:gd name="connsiteX7" fmla="*/ 830681 w 830681"/>
                <a:gd name="connsiteY7" fmla="*/ 1220257 h 1220257"/>
                <a:gd name="connsiteX8" fmla="*/ 60961 w 830681"/>
                <a:gd name="connsiteY8" fmla="*/ 1039885 h 1220257"/>
                <a:gd name="connsiteX9" fmla="*/ 49590 w 830681"/>
                <a:gd name="connsiteY9" fmla="*/ 1024592 h 1220257"/>
                <a:gd name="connsiteX10" fmla="*/ 3713 w 830681"/>
                <a:gd name="connsiteY10" fmla="*/ 590130 h 1220257"/>
                <a:gd name="connsiteX11" fmla="*/ 4105 w 830681"/>
                <a:gd name="connsiteY11" fmla="*/ 586994 h 1220257"/>
                <a:gd name="connsiteX12" fmla="*/ 17437 w 830681"/>
                <a:gd name="connsiteY12" fmla="*/ 595228 h 1220257"/>
                <a:gd name="connsiteX13" fmla="*/ 120562 w 830681"/>
                <a:gd name="connsiteY13" fmla="*/ 674827 h 1220257"/>
                <a:gd name="connsiteX14" fmla="*/ 137423 w 830681"/>
                <a:gd name="connsiteY14" fmla="*/ 672082 h 1220257"/>
                <a:gd name="connsiteX15" fmla="*/ 339754 w 830681"/>
                <a:gd name="connsiteY15" fmla="*/ 217623 h 1220257"/>
                <a:gd name="connsiteX16" fmla="*/ 360536 w 830681"/>
                <a:gd name="connsiteY16" fmla="*/ 12547 h 1220257"/>
                <a:gd name="connsiteX17" fmla="*/ 359654 w 830681"/>
                <a:gd name="connsiteY17" fmla="*/ 5244 h 1220257"/>
                <a:gd name="connsiteX18" fmla="*/ 365335 w 830681"/>
                <a:gd name="connsiteY18" fmla="*/ 1828 h 1220257"/>
                <a:gd name="connsiteX19" fmla="*/ 365242 w 830681"/>
                <a:gd name="connsiteY19" fmla="*/ 1569 h 1220257"/>
                <a:gd name="connsiteX20" fmla="*/ 365768 w 830681"/>
                <a:gd name="connsiteY20" fmla="*/ 1567 h 1220257"/>
                <a:gd name="connsiteX21" fmla="*/ 366418 w 830681"/>
                <a:gd name="connsiteY21" fmla="*/ 1176 h 1220257"/>
                <a:gd name="connsiteX22" fmla="*/ 366557 w 830681"/>
                <a:gd name="connsiteY22" fmla="*/ 1565 h 1220257"/>
                <a:gd name="connsiteX23" fmla="*/ 809114 w 830681"/>
                <a:gd name="connsiteY23" fmla="*/ 0 h 1220257"/>
                <a:gd name="connsiteX0" fmla="*/ 809114 w 830681"/>
                <a:gd name="connsiteY0" fmla="*/ 0 h 1220257"/>
                <a:gd name="connsiteX1" fmla="*/ 823230 w 830681"/>
                <a:gd name="connsiteY1" fmla="*/ 13332 h 1220257"/>
                <a:gd name="connsiteX2" fmla="*/ 801664 w 830681"/>
                <a:gd name="connsiteY2" fmla="*/ 262324 h 1220257"/>
                <a:gd name="connsiteX3" fmla="*/ 611097 w 830681"/>
                <a:gd name="connsiteY3" fmla="*/ 790892 h 1220257"/>
                <a:gd name="connsiteX4" fmla="*/ 502482 w 830681"/>
                <a:gd name="connsiteY4" fmla="*/ 955973 h 1220257"/>
                <a:gd name="connsiteX5" fmla="*/ 506795 w 830681"/>
                <a:gd name="connsiteY5" fmla="*/ 971657 h 1220257"/>
                <a:gd name="connsiteX6" fmla="*/ 830681 w 830681"/>
                <a:gd name="connsiteY6" fmla="*/ 1220257 h 1220257"/>
                <a:gd name="connsiteX7" fmla="*/ 60961 w 830681"/>
                <a:gd name="connsiteY7" fmla="*/ 1039885 h 1220257"/>
                <a:gd name="connsiteX8" fmla="*/ 49590 w 830681"/>
                <a:gd name="connsiteY8" fmla="*/ 1024592 h 1220257"/>
                <a:gd name="connsiteX9" fmla="*/ 3713 w 830681"/>
                <a:gd name="connsiteY9" fmla="*/ 590130 h 1220257"/>
                <a:gd name="connsiteX10" fmla="*/ 4105 w 830681"/>
                <a:gd name="connsiteY10" fmla="*/ 586994 h 1220257"/>
                <a:gd name="connsiteX11" fmla="*/ 17437 w 830681"/>
                <a:gd name="connsiteY11" fmla="*/ 595228 h 1220257"/>
                <a:gd name="connsiteX12" fmla="*/ 120562 w 830681"/>
                <a:gd name="connsiteY12" fmla="*/ 674827 h 1220257"/>
                <a:gd name="connsiteX13" fmla="*/ 137423 w 830681"/>
                <a:gd name="connsiteY13" fmla="*/ 672082 h 1220257"/>
                <a:gd name="connsiteX14" fmla="*/ 339754 w 830681"/>
                <a:gd name="connsiteY14" fmla="*/ 217623 h 1220257"/>
                <a:gd name="connsiteX15" fmla="*/ 360536 w 830681"/>
                <a:gd name="connsiteY15" fmla="*/ 12547 h 1220257"/>
                <a:gd name="connsiteX16" fmla="*/ 359654 w 830681"/>
                <a:gd name="connsiteY16" fmla="*/ 5244 h 1220257"/>
                <a:gd name="connsiteX17" fmla="*/ 365335 w 830681"/>
                <a:gd name="connsiteY17" fmla="*/ 1828 h 1220257"/>
                <a:gd name="connsiteX18" fmla="*/ 365242 w 830681"/>
                <a:gd name="connsiteY18" fmla="*/ 1569 h 1220257"/>
                <a:gd name="connsiteX19" fmla="*/ 365768 w 830681"/>
                <a:gd name="connsiteY19" fmla="*/ 1567 h 1220257"/>
                <a:gd name="connsiteX20" fmla="*/ 366418 w 830681"/>
                <a:gd name="connsiteY20" fmla="*/ 1176 h 1220257"/>
                <a:gd name="connsiteX21" fmla="*/ 366557 w 830681"/>
                <a:gd name="connsiteY21" fmla="*/ 1565 h 1220257"/>
                <a:gd name="connsiteX22" fmla="*/ 809114 w 830681"/>
                <a:gd name="connsiteY22" fmla="*/ 0 h 1220257"/>
                <a:gd name="connsiteX0" fmla="*/ 809114 w 830681"/>
                <a:gd name="connsiteY0" fmla="*/ 0 h 1220257"/>
                <a:gd name="connsiteX1" fmla="*/ 823230 w 830681"/>
                <a:gd name="connsiteY1" fmla="*/ 13332 h 1220257"/>
                <a:gd name="connsiteX2" fmla="*/ 801664 w 830681"/>
                <a:gd name="connsiteY2" fmla="*/ 262324 h 1220257"/>
                <a:gd name="connsiteX3" fmla="*/ 611097 w 830681"/>
                <a:gd name="connsiteY3" fmla="*/ 790892 h 1220257"/>
                <a:gd name="connsiteX4" fmla="*/ 502482 w 830681"/>
                <a:gd name="connsiteY4" fmla="*/ 955973 h 1220257"/>
                <a:gd name="connsiteX5" fmla="*/ 506795 w 830681"/>
                <a:gd name="connsiteY5" fmla="*/ 971657 h 1220257"/>
                <a:gd name="connsiteX6" fmla="*/ 830681 w 830681"/>
                <a:gd name="connsiteY6" fmla="*/ 1220257 h 1220257"/>
                <a:gd name="connsiteX7" fmla="*/ 60961 w 830681"/>
                <a:gd name="connsiteY7" fmla="*/ 1039885 h 1220257"/>
                <a:gd name="connsiteX8" fmla="*/ 49590 w 830681"/>
                <a:gd name="connsiteY8" fmla="*/ 1024592 h 1220257"/>
                <a:gd name="connsiteX9" fmla="*/ 3713 w 830681"/>
                <a:gd name="connsiteY9" fmla="*/ 590130 h 1220257"/>
                <a:gd name="connsiteX10" fmla="*/ 4105 w 830681"/>
                <a:gd name="connsiteY10" fmla="*/ 586994 h 1220257"/>
                <a:gd name="connsiteX11" fmla="*/ 17437 w 830681"/>
                <a:gd name="connsiteY11" fmla="*/ 595228 h 1220257"/>
                <a:gd name="connsiteX12" fmla="*/ 120562 w 830681"/>
                <a:gd name="connsiteY12" fmla="*/ 674827 h 1220257"/>
                <a:gd name="connsiteX13" fmla="*/ 137423 w 830681"/>
                <a:gd name="connsiteY13" fmla="*/ 672082 h 1220257"/>
                <a:gd name="connsiteX14" fmla="*/ 339754 w 830681"/>
                <a:gd name="connsiteY14" fmla="*/ 217623 h 1220257"/>
                <a:gd name="connsiteX15" fmla="*/ 360536 w 830681"/>
                <a:gd name="connsiteY15" fmla="*/ 12547 h 1220257"/>
                <a:gd name="connsiteX16" fmla="*/ 359654 w 830681"/>
                <a:gd name="connsiteY16" fmla="*/ 5244 h 1220257"/>
                <a:gd name="connsiteX17" fmla="*/ 365335 w 830681"/>
                <a:gd name="connsiteY17" fmla="*/ 1828 h 1220257"/>
                <a:gd name="connsiteX18" fmla="*/ 365242 w 830681"/>
                <a:gd name="connsiteY18" fmla="*/ 1569 h 1220257"/>
                <a:gd name="connsiteX19" fmla="*/ 365768 w 830681"/>
                <a:gd name="connsiteY19" fmla="*/ 1567 h 1220257"/>
                <a:gd name="connsiteX20" fmla="*/ 366418 w 830681"/>
                <a:gd name="connsiteY20" fmla="*/ 1176 h 1220257"/>
                <a:gd name="connsiteX21" fmla="*/ 366557 w 830681"/>
                <a:gd name="connsiteY21" fmla="*/ 1565 h 1220257"/>
                <a:gd name="connsiteX22" fmla="*/ 809114 w 830681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826968" h="1220257">
                  <a:moveTo>
                    <a:pt x="805401" y="0"/>
                  </a:moveTo>
                  <a:cubicBezTo>
                    <a:pt x="815988" y="0"/>
                    <a:pt x="819517" y="1961"/>
                    <a:pt x="819517" y="13332"/>
                  </a:cubicBezTo>
                  <a:cubicBezTo>
                    <a:pt x="819125" y="96852"/>
                    <a:pt x="811675" y="179980"/>
                    <a:pt x="797951" y="262324"/>
                  </a:cubicBezTo>
                  <a:cubicBezTo>
                    <a:pt x="763814" y="497828"/>
                    <a:pt x="663335" y="680154"/>
                    <a:pt x="607384" y="790892"/>
                  </a:cubicBezTo>
                  <a:cubicBezTo>
                    <a:pt x="573270" y="847357"/>
                    <a:pt x="539156" y="903821"/>
                    <a:pt x="498769" y="955973"/>
                  </a:cubicBezTo>
                  <a:cubicBezTo>
                    <a:pt x="491711" y="964991"/>
                    <a:pt x="497592" y="967343"/>
                    <a:pt x="503082" y="971657"/>
                  </a:cubicBezTo>
                  <a:lnTo>
                    <a:pt x="826968" y="1220257"/>
                  </a:lnTo>
                  <a:cubicBezTo>
                    <a:pt x="676000" y="1192793"/>
                    <a:pt x="204593" y="1088220"/>
                    <a:pt x="57248" y="1039885"/>
                  </a:cubicBezTo>
                  <a:cubicBezTo>
                    <a:pt x="42256" y="1034967"/>
                    <a:pt x="45877" y="1039306"/>
                    <a:pt x="45877" y="1024592"/>
                  </a:cubicBezTo>
                  <a:cubicBezTo>
                    <a:pt x="40387" y="878726"/>
                    <a:pt x="26271" y="733644"/>
                    <a:pt x="0" y="590130"/>
                  </a:cubicBezTo>
                  <a:cubicBezTo>
                    <a:pt x="0" y="589347"/>
                    <a:pt x="0" y="588170"/>
                    <a:pt x="392" y="586994"/>
                  </a:cubicBezTo>
                  <a:cubicBezTo>
                    <a:pt x="6274" y="587386"/>
                    <a:pt x="9802" y="592091"/>
                    <a:pt x="13724" y="595228"/>
                  </a:cubicBezTo>
                  <a:cubicBezTo>
                    <a:pt x="48230" y="621500"/>
                    <a:pt x="82736" y="647771"/>
                    <a:pt x="116849" y="674827"/>
                  </a:cubicBezTo>
                  <a:cubicBezTo>
                    <a:pt x="124692" y="681101"/>
                    <a:pt x="128221" y="679533"/>
                    <a:pt x="133710" y="672082"/>
                  </a:cubicBezTo>
                  <a:cubicBezTo>
                    <a:pt x="235268" y="535627"/>
                    <a:pt x="303104" y="384271"/>
                    <a:pt x="336041" y="217623"/>
                  </a:cubicBezTo>
                  <a:cubicBezTo>
                    <a:pt x="349373" y="150179"/>
                    <a:pt x="356431" y="81560"/>
                    <a:pt x="356823" y="12547"/>
                  </a:cubicBezTo>
                  <a:cubicBezTo>
                    <a:pt x="356823" y="10587"/>
                    <a:pt x="355745" y="7646"/>
                    <a:pt x="355941" y="5244"/>
                  </a:cubicBezTo>
                  <a:lnTo>
                    <a:pt x="361622" y="1828"/>
                  </a:lnTo>
                  <a:cubicBezTo>
                    <a:pt x="361591" y="1742"/>
                    <a:pt x="361560" y="1655"/>
                    <a:pt x="361529" y="1569"/>
                  </a:cubicBezTo>
                  <a:lnTo>
                    <a:pt x="362055" y="1567"/>
                  </a:lnTo>
                  <a:lnTo>
                    <a:pt x="362705" y="1176"/>
                  </a:lnTo>
                  <a:cubicBezTo>
                    <a:pt x="362751" y="1306"/>
                    <a:pt x="362798" y="1435"/>
                    <a:pt x="362844" y="1565"/>
                  </a:cubicBezTo>
                  <a:lnTo>
                    <a:pt x="805401" y="0"/>
                  </a:lnTo>
                  <a:close/>
                </a:path>
              </a:pathLst>
            </a:custGeom>
            <a:solidFill>
              <a:schemeClr val="accent2"/>
            </a:solidFill>
            <a:ln w="722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224" name="Freeform: Shape 27">
              <a:extLst>
                <a:ext uri="{FF2B5EF4-FFF2-40B4-BE49-F238E27FC236}">
                  <a16:creationId xmlns:a16="http://schemas.microsoft.com/office/drawing/2014/main" id="{77ECA76A-EC70-4291-B3E2-ED9F572FA6F3}"/>
                </a:ext>
              </a:extLst>
            </p:cNvPr>
            <p:cNvSpPr/>
            <p:nvPr/>
          </p:nvSpPr>
          <p:spPr>
            <a:xfrm rot="15582748">
              <a:off x="5598384" y="-435201"/>
              <a:ext cx="1617593" cy="2386888"/>
            </a:xfrm>
            <a:custGeom>
              <a:avLst/>
              <a:gdLst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748545 w 826968"/>
                <a:gd name="connsiteY3" fmla="*/ 468968 h 1220257"/>
                <a:gd name="connsiteX4" fmla="*/ 708549 w 826968"/>
                <a:gd name="connsiteY4" fmla="*/ 580328 h 1220257"/>
                <a:gd name="connsiteX5" fmla="*/ 705412 w 826968"/>
                <a:gd name="connsiteY5" fmla="*/ 584642 h 1220257"/>
                <a:gd name="connsiteX6" fmla="*/ 705412 w 826968"/>
                <a:gd name="connsiteY6" fmla="*/ 584642 h 1220257"/>
                <a:gd name="connsiteX7" fmla="*/ 702276 w 826968"/>
                <a:gd name="connsiteY7" fmla="*/ 600326 h 1220257"/>
                <a:gd name="connsiteX8" fmla="*/ 607384 w 826968"/>
                <a:gd name="connsiteY8" fmla="*/ 790892 h 1220257"/>
                <a:gd name="connsiteX9" fmla="*/ 498769 w 826968"/>
                <a:gd name="connsiteY9" fmla="*/ 955973 h 1220257"/>
                <a:gd name="connsiteX10" fmla="*/ 503082 w 826968"/>
                <a:gd name="connsiteY10" fmla="*/ 971657 h 1220257"/>
                <a:gd name="connsiteX11" fmla="*/ 787756 w 826968"/>
                <a:gd name="connsiteY11" fmla="*/ 1190064 h 1220257"/>
                <a:gd name="connsiteX12" fmla="*/ 826968 w 826968"/>
                <a:gd name="connsiteY12" fmla="*/ 1220257 h 1220257"/>
                <a:gd name="connsiteX13" fmla="*/ 773248 w 826968"/>
                <a:gd name="connsiteY13" fmla="*/ 1211238 h 1220257"/>
                <a:gd name="connsiteX14" fmla="*/ 230563 w 826968"/>
                <a:gd name="connsiteY14" fmla="*/ 1088114 h 1220257"/>
                <a:gd name="connsiteX15" fmla="*/ 57248 w 826968"/>
                <a:gd name="connsiteY15" fmla="*/ 1039885 h 1220257"/>
                <a:gd name="connsiteX16" fmla="*/ 45877 w 826968"/>
                <a:gd name="connsiteY16" fmla="*/ 1024592 h 1220257"/>
                <a:gd name="connsiteX17" fmla="*/ 0 w 826968"/>
                <a:gd name="connsiteY17" fmla="*/ 590130 h 1220257"/>
                <a:gd name="connsiteX18" fmla="*/ 392 w 826968"/>
                <a:gd name="connsiteY18" fmla="*/ 586994 h 1220257"/>
                <a:gd name="connsiteX19" fmla="*/ 13724 w 826968"/>
                <a:gd name="connsiteY19" fmla="*/ 595228 h 1220257"/>
                <a:gd name="connsiteX20" fmla="*/ 116849 w 826968"/>
                <a:gd name="connsiteY20" fmla="*/ 674827 h 1220257"/>
                <a:gd name="connsiteX21" fmla="*/ 133710 w 826968"/>
                <a:gd name="connsiteY21" fmla="*/ 672082 h 1220257"/>
                <a:gd name="connsiteX22" fmla="*/ 336041 w 826968"/>
                <a:gd name="connsiteY22" fmla="*/ 217623 h 1220257"/>
                <a:gd name="connsiteX23" fmla="*/ 356823 w 826968"/>
                <a:gd name="connsiteY23" fmla="*/ 12547 h 1220257"/>
                <a:gd name="connsiteX24" fmla="*/ 355941 w 826968"/>
                <a:gd name="connsiteY24" fmla="*/ 5244 h 1220257"/>
                <a:gd name="connsiteX25" fmla="*/ 361622 w 826968"/>
                <a:gd name="connsiteY25" fmla="*/ 1828 h 1220257"/>
                <a:gd name="connsiteX26" fmla="*/ 361529 w 826968"/>
                <a:gd name="connsiteY26" fmla="*/ 1569 h 1220257"/>
                <a:gd name="connsiteX27" fmla="*/ 362055 w 826968"/>
                <a:gd name="connsiteY27" fmla="*/ 1567 h 1220257"/>
                <a:gd name="connsiteX28" fmla="*/ 362705 w 826968"/>
                <a:gd name="connsiteY28" fmla="*/ 1176 h 1220257"/>
                <a:gd name="connsiteX29" fmla="*/ 362844 w 826968"/>
                <a:gd name="connsiteY29" fmla="*/ 1565 h 1220257"/>
                <a:gd name="connsiteX30" fmla="*/ 604639 w 826968"/>
                <a:gd name="connsiteY30" fmla="*/ 784 h 1220257"/>
                <a:gd name="connsiteX31" fmla="*/ 805401 w 826968"/>
                <a:gd name="connsiteY31" fmla="*/ 0 h 1220257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708549 w 841836"/>
                <a:gd name="connsiteY4" fmla="*/ 580328 h 1227298"/>
                <a:gd name="connsiteX5" fmla="*/ 705412 w 841836"/>
                <a:gd name="connsiteY5" fmla="*/ 584642 h 1227298"/>
                <a:gd name="connsiteX6" fmla="*/ 705412 w 841836"/>
                <a:gd name="connsiteY6" fmla="*/ 584642 h 1227298"/>
                <a:gd name="connsiteX7" fmla="*/ 702276 w 841836"/>
                <a:gd name="connsiteY7" fmla="*/ 600326 h 1227298"/>
                <a:gd name="connsiteX8" fmla="*/ 607384 w 841836"/>
                <a:gd name="connsiteY8" fmla="*/ 790892 h 1227298"/>
                <a:gd name="connsiteX9" fmla="*/ 498769 w 841836"/>
                <a:gd name="connsiteY9" fmla="*/ 955973 h 1227298"/>
                <a:gd name="connsiteX10" fmla="*/ 503082 w 841836"/>
                <a:gd name="connsiteY10" fmla="*/ 971657 h 1227298"/>
                <a:gd name="connsiteX11" fmla="*/ 787756 w 841836"/>
                <a:gd name="connsiteY11" fmla="*/ 1190064 h 1227298"/>
                <a:gd name="connsiteX12" fmla="*/ 826968 w 841836"/>
                <a:gd name="connsiteY12" fmla="*/ 1220257 h 1227298"/>
                <a:gd name="connsiteX13" fmla="*/ 773248 w 841836"/>
                <a:gd name="connsiteY13" fmla="*/ 1211238 h 1227298"/>
                <a:gd name="connsiteX14" fmla="*/ 57248 w 841836"/>
                <a:gd name="connsiteY14" fmla="*/ 1039885 h 1227298"/>
                <a:gd name="connsiteX15" fmla="*/ 45877 w 841836"/>
                <a:gd name="connsiteY15" fmla="*/ 1024592 h 1227298"/>
                <a:gd name="connsiteX16" fmla="*/ 0 w 841836"/>
                <a:gd name="connsiteY16" fmla="*/ 590130 h 1227298"/>
                <a:gd name="connsiteX17" fmla="*/ 392 w 841836"/>
                <a:gd name="connsiteY17" fmla="*/ 586994 h 1227298"/>
                <a:gd name="connsiteX18" fmla="*/ 13724 w 841836"/>
                <a:gd name="connsiteY18" fmla="*/ 595228 h 1227298"/>
                <a:gd name="connsiteX19" fmla="*/ 116849 w 841836"/>
                <a:gd name="connsiteY19" fmla="*/ 674827 h 1227298"/>
                <a:gd name="connsiteX20" fmla="*/ 133710 w 841836"/>
                <a:gd name="connsiteY20" fmla="*/ 672082 h 1227298"/>
                <a:gd name="connsiteX21" fmla="*/ 336041 w 841836"/>
                <a:gd name="connsiteY21" fmla="*/ 217623 h 1227298"/>
                <a:gd name="connsiteX22" fmla="*/ 356823 w 841836"/>
                <a:gd name="connsiteY22" fmla="*/ 12547 h 1227298"/>
                <a:gd name="connsiteX23" fmla="*/ 355941 w 841836"/>
                <a:gd name="connsiteY23" fmla="*/ 5244 h 1227298"/>
                <a:gd name="connsiteX24" fmla="*/ 361622 w 841836"/>
                <a:gd name="connsiteY24" fmla="*/ 1828 h 1227298"/>
                <a:gd name="connsiteX25" fmla="*/ 361529 w 841836"/>
                <a:gd name="connsiteY25" fmla="*/ 1569 h 1227298"/>
                <a:gd name="connsiteX26" fmla="*/ 362055 w 841836"/>
                <a:gd name="connsiteY26" fmla="*/ 1567 h 1227298"/>
                <a:gd name="connsiteX27" fmla="*/ 362705 w 841836"/>
                <a:gd name="connsiteY27" fmla="*/ 1176 h 1227298"/>
                <a:gd name="connsiteX28" fmla="*/ 362844 w 841836"/>
                <a:gd name="connsiteY28" fmla="*/ 1565 h 1227298"/>
                <a:gd name="connsiteX29" fmla="*/ 604639 w 841836"/>
                <a:gd name="connsiteY29" fmla="*/ 784 h 1227298"/>
                <a:gd name="connsiteX30" fmla="*/ 805401 w 841836"/>
                <a:gd name="connsiteY30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708549 w 841836"/>
                <a:gd name="connsiteY4" fmla="*/ 580328 h 1227298"/>
                <a:gd name="connsiteX5" fmla="*/ 705412 w 841836"/>
                <a:gd name="connsiteY5" fmla="*/ 584642 h 1227298"/>
                <a:gd name="connsiteX6" fmla="*/ 705412 w 841836"/>
                <a:gd name="connsiteY6" fmla="*/ 584642 h 1227298"/>
                <a:gd name="connsiteX7" fmla="*/ 607384 w 841836"/>
                <a:gd name="connsiteY7" fmla="*/ 790892 h 1227298"/>
                <a:gd name="connsiteX8" fmla="*/ 498769 w 841836"/>
                <a:gd name="connsiteY8" fmla="*/ 955973 h 1227298"/>
                <a:gd name="connsiteX9" fmla="*/ 503082 w 841836"/>
                <a:gd name="connsiteY9" fmla="*/ 971657 h 1227298"/>
                <a:gd name="connsiteX10" fmla="*/ 787756 w 841836"/>
                <a:gd name="connsiteY10" fmla="*/ 1190064 h 1227298"/>
                <a:gd name="connsiteX11" fmla="*/ 826968 w 841836"/>
                <a:gd name="connsiteY11" fmla="*/ 1220257 h 1227298"/>
                <a:gd name="connsiteX12" fmla="*/ 773248 w 841836"/>
                <a:gd name="connsiteY12" fmla="*/ 1211238 h 1227298"/>
                <a:gd name="connsiteX13" fmla="*/ 57248 w 841836"/>
                <a:gd name="connsiteY13" fmla="*/ 1039885 h 1227298"/>
                <a:gd name="connsiteX14" fmla="*/ 45877 w 841836"/>
                <a:gd name="connsiteY14" fmla="*/ 1024592 h 1227298"/>
                <a:gd name="connsiteX15" fmla="*/ 0 w 841836"/>
                <a:gd name="connsiteY15" fmla="*/ 590130 h 1227298"/>
                <a:gd name="connsiteX16" fmla="*/ 392 w 841836"/>
                <a:gd name="connsiteY16" fmla="*/ 586994 h 1227298"/>
                <a:gd name="connsiteX17" fmla="*/ 13724 w 841836"/>
                <a:gd name="connsiteY17" fmla="*/ 595228 h 1227298"/>
                <a:gd name="connsiteX18" fmla="*/ 116849 w 841836"/>
                <a:gd name="connsiteY18" fmla="*/ 674827 h 1227298"/>
                <a:gd name="connsiteX19" fmla="*/ 133710 w 841836"/>
                <a:gd name="connsiteY19" fmla="*/ 672082 h 1227298"/>
                <a:gd name="connsiteX20" fmla="*/ 336041 w 841836"/>
                <a:gd name="connsiteY20" fmla="*/ 217623 h 1227298"/>
                <a:gd name="connsiteX21" fmla="*/ 356823 w 841836"/>
                <a:gd name="connsiteY21" fmla="*/ 12547 h 1227298"/>
                <a:gd name="connsiteX22" fmla="*/ 355941 w 841836"/>
                <a:gd name="connsiteY22" fmla="*/ 5244 h 1227298"/>
                <a:gd name="connsiteX23" fmla="*/ 361622 w 841836"/>
                <a:gd name="connsiteY23" fmla="*/ 1828 h 1227298"/>
                <a:gd name="connsiteX24" fmla="*/ 361529 w 841836"/>
                <a:gd name="connsiteY24" fmla="*/ 1569 h 1227298"/>
                <a:gd name="connsiteX25" fmla="*/ 362055 w 841836"/>
                <a:gd name="connsiteY25" fmla="*/ 1567 h 1227298"/>
                <a:gd name="connsiteX26" fmla="*/ 362705 w 841836"/>
                <a:gd name="connsiteY26" fmla="*/ 1176 h 1227298"/>
                <a:gd name="connsiteX27" fmla="*/ 362844 w 841836"/>
                <a:gd name="connsiteY27" fmla="*/ 1565 h 1227298"/>
                <a:gd name="connsiteX28" fmla="*/ 604639 w 841836"/>
                <a:gd name="connsiteY28" fmla="*/ 784 h 1227298"/>
                <a:gd name="connsiteX29" fmla="*/ 805401 w 841836"/>
                <a:gd name="connsiteY29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708549 w 841836"/>
                <a:gd name="connsiteY4" fmla="*/ 580328 h 1227298"/>
                <a:gd name="connsiteX5" fmla="*/ 705412 w 841836"/>
                <a:gd name="connsiteY5" fmla="*/ 584642 h 1227298"/>
                <a:gd name="connsiteX6" fmla="*/ 607384 w 841836"/>
                <a:gd name="connsiteY6" fmla="*/ 790892 h 1227298"/>
                <a:gd name="connsiteX7" fmla="*/ 498769 w 841836"/>
                <a:gd name="connsiteY7" fmla="*/ 955973 h 1227298"/>
                <a:gd name="connsiteX8" fmla="*/ 503082 w 841836"/>
                <a:gd name="connsiteY8" fmla="*/ 971657 h 1227298"/>
                <a:gd name="connsiteX9" fmla="*/ 787756 w 841836"/>
                <a:gd name="connsiteY9" fmla="*/ 1190064 h 1227298"/>
                <a:gd name="connsiteX10" fmla="*/ 826968 w 841836"/>
                <a:gd name="connsiteY10" fmla="*/ 1220257 h 1227298"/>
                <a:gd name="connsiteX11" fmla="*/ 773248 w 841836"/>
                <a:gd name="connsiteY11" fmla="*/ 1211238 h 1227298"/>
                <a:gd name="connsiteX12" fmla="*/ 57248 w 841836"/>
                <a:gd name="connsiteY12" fmla="*/ 1039885 h 1227298"/>
                <a:gd name="connsiteX13" fmla="*/ 45877 w 841836"/>
                <a:gd name="connsiteY13" fmla="*/ 1024592 h 1227298"/>
                <a:gd name="connsiteX14" fmla="*/ 0 w 841836"/>
                <a:gd name="connsiteY14" fmla="*/ 590130 h 1227298"/>
                <a:gd name="connsiteX15" fmla="*/ 392 w 841836"/>
                <a:gd name="connsiteY15" fmla="*/ 586994 h 1227298"/>
                <a:gd name="connsiteX16" fmla="*/ 13724 w 841836"/>
                <a:gd name="connsiteY16" fmla="*/ 595228 h 1227298"/>
                <a:gd name="connsiteX17" fmla="*/ 116849 w 841836"/>
                <a:gd name="connsiteY17" fmla="*/ 674827 h 1227298"/>
                <a:gd name="connsiteX18" fmla="*/ 133710 w 841836"/>
                <a:gd name="connsiteY18" fmla="*/ 672082 h 1227298"/>
                <a:gd name="connsiteX19" fmla="*/ 336041 w 841836"/>
                <a:gd name="connsiteY19" fmla="*/ 217623 h 1227298"/>
                <a:gd name="connsiteX20" fmla="*/ 356823 w 841836"/>
                <a:gd name="connsiteY20" fmla="*/ 12547 h 1227298"/>
                <a:gd name="connsiteX21" fmla="*/ 355941 w 841836"/>
                <a:gd name="connsiteY21" fmla="*/ 5244 h 1227298"/>
                <a:gd name="connsiteX22" fmla="*/ 361622 w 841836"/>
                <a:gd name="connsiteY22" fmla="*/ 1828 h 1227298"/>
                <a:gd name="connsiteX23" fmla="*/ 361529 w 841836"/>
                <a:gd name="connsiteY23" fmla="*/ 1569 h 1227298"/>
                <a:gd name="connsiteX24" fmla="*/ 362055 w 841836"/>
                <a:gd name="connsiteY24" fmla="*/ 1567 h 1227298"/>
                <a:gd name="connsiteX25" fmla="*/ 362705 w 841836"/>
                <a:gd name="connsiteY25" fmla="*/ 1176 h 1227298"/>
                <a:gd name="connsiteX26" fmla="*/ 362844 w 841836"/>
                <a:gd name="connsiteY26" fmla="*/ 1565 h 1227298"/>
                <a:gd name="connsiteX27" fmla="*/ 604639 w 841836"/>
                <a:gd name="connsiteY27" fmla="*/ 784 h 1227298"/>
                <a:gd name="connsiteX28" fmla="*/ 805401 w 841836"/>
                <a:gd name="connsiteY28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708549 w 841836"/>
                <a:gd name="connsiteY4" fmla="*/ 580328 h 1227298"/>
                <a:gd name="connsiteX5" fmla="*/ 607384 w 841836"/>
                <a:gd name="connsiteY5" fmla="*/ 790892 h 1227298"/>
                <a:gd name="connsiteX6" fmla="*/ 498769 w 841836"/>
                <a:gd name="connsiteY6" fmla="*/ 955973 h 1227298"/>
                <a:gd name="connsiteX7" fmla="*/ 503082 w 841836"/>
                <a:gd name="connsiteY7" fmla="*/ 971657 h 1227298"/>
                <a:gd name="connsiteX8" fmla="*/ 787756 w 841836"/>
                <a:gd name="connsiteY8" fmla="*/ 1190064 h 1227298"/>
                <a:gd name="connsiteX9" fmla="*/ 826968 w 841836"/>
                <a:gd name="connsiteY9" fmla="*/ 1220257 h 1227298"/>
                <a:gd name="connsiteX10" fmla="*/ 773248 w 841836"/>
                <a:gd name="connsiteY10" fmla="*/ 1211238 h 1227298"/>
                <a:gd name="connsiteX11" fmla="*/ 57248 w 841836"/>
                <a:gd name="connsiteY11" fmla="*/ 1039885 h 1227298"/>
                <a:gd name="connsiteX12" fmla="*/ 45877 w 841836"/>
                <a:gd name="connsiteY12" fmla="*/ 1024592 h 1227298"/>
                <a:gd name="connsiteX13" fmla="*/ 0 w 841836"/>
                <a:gd name="connsiteY13" fmla="*/ 590130 h 1227298"/>
                <a:gd name="connsiteX14" fmla="*/ 392 w 841836"/>
                <a:gd name="connsiteY14" fmla="*/ 586994 h 1227298"/>
                <a:gd name="connsiteX15" fmla="*/ 13724 w 841836"/>
                <a:gd name="connsiteY15" fmla="*/ 595228 h 1227298"/>
                <a:gd name="connsiteX16" fmla="*/ 116849 w 841836"/>
                <a:gd name="connsiteY16" fmla="*/ 674827 h 1227298"/>
                <a:gd name="connsiteX17" fmla="*/ 133710 w 841836"/>
                <a:gd name="connsiteY17" fmla="*/ 672082 h 1227298"/>
                <a:gd name="connsiteX18" fmla="*/ 336041 w 841836"/>
                <a:gd name="connsiteY18" fmla="*/ 217623 h 1227298"/>
                <a:gd name="connsiteX19" fmla="*/ 356823 w 841836"/>
                <a:gd name="connsiteY19" fmla="*/ 12547 h 1227298"/>
                <a:gd name="connsiteX20" fmla="*/ 355941 w 841836"/>
                <a:gd name="connsiteY20" fmla="*/ 5244 h 1227298"/>
                <a:gd name="connsiteX21" fmla="*/ 361622 w 841836"/>
                <a:gd name="connsiteY21" fmla="*/ 1828 h 1227298"/>
                <a:gd name="connsiteX22" fmla="*/ 361529 w 841836"/>
                <a:gd name="connsiteY22" fmla="*/ 1569 h 1227298"/>
                <a:gd name="connsiteX23" fmla="*/ 362055 w 841836"/>
                <a:gd name="connsiteY23" fmla="*/ 1567 h 1227298"/>
                <a:gd name="connsiteX24" fmla="*/ 362705 w 841836"/>
                <a:gd name="connsiteY24" fmla="*/ 1176 h 1227298"/>
                <a:gd name="connsiteX25" fmla="*/ 362844 w 841836"/>
                <a:gd name="connsiteY25" fmla="*/ 1565 h 1227298"/>
                <a:gd name="connsiteX26" fmla="*/ 604639 w 841836"/>
                <a:gd name="connsiteY26" fmla="*/ 784 h 1227298"/>
                <a:gd name="connsiteX27" fmla="*/ 805401 w 841836"/>
                <a:gd name="connsiteY27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607384 w 841836"/>
                <a:gd name="connsiteY4" fmla="*/ 790892 h 1227298"/>
                <a:gd name="connsiteX5" fmla="*/ 498769 w 841836"/>
                <a:gd name="connsiteY5" fmla="*/ 955973 h 1227298"/>
                <a:gd name="connsiteX6" fmla="*/ 503082 w 841836"/>
                <a:gd name="connsiteY6" fmla="*/ 971657 h 1227298"/>
                <a:gd name="connsiteX7" fmla="*/ 787756 w 841836"/>
                <a:gd name="connsiteY7" fmla="*/ 1190064 h 1227298"/>
                <a:gd name="connsiteX8" fmla="*/ 826968 w 841836"/>
                <a:gd name="connsiteY8" fmla="*/ 1220257 h 1227298"/>
                <a:gd name="connsiteX9" fmla="*/ 773248 w 841836"/>
                <a:gd name="connsiteY9" fmla="*/ 1211238 h 1227298"/>
                <a:gd name="connsiteX10" fmla="*/ 57248 w 841836"/>
                <a:gd name="connsiteY10" fmla="*/ 1039885 h 1227298"/>
                <a:gd name="connsiteX11" fmla="*/ 45877 w 841836"/>
                <a:gd name="connsiteY11" fmla="*/ 1024592 h 1227298"/>
                <a:gd name="connsiteX12" fmla="*/ 0 w 841836"/>
                <a:gd name="connsiteY12" fmla="*/ 590130 h 1227298"/>
                <a:gd name="connsiteX13" fmla="*/ 392 w 841836"/>
                <a:gd name="connsiteY13" fmla="*/ 586994 h 1227298"/>
                <a:gd name="connsiteX14" fmla="*/ 13724 w 841836"/>
                <a:gd name="connsiteY14" fmla="*/ 595228 h 1227298"/>
                <a:gd name="connsiteX15" fmla="*/ 116849 w 841836"/>
                <a:gd name="connsiteY15" fmla="*/ 674827 h 1227298"/>
                <a:gd name="connsiteX16" fmla="*/ 133710 w 841836"/>
                <a:gd name="connsiteY16" fmla="*/ 672082 h 1227298"/>
                <a:gd name="connsiteX17" fmla="*/ 336041 w 841836"/>
                <a:gd name="connsiteY17" fmla="*/ 217623 h 1227298"/>
                <a:gd name="connsiteX18" fmla="*/ 356823 w 841836"/>
                <a:gd name="connsiteY18" fmla="*/ 12547 h 1227298"/>
                <a:gd name="connsiteX19" fmla="*/ 355941 w 841836"/>
                <a:gd name="connsiteY19" fmla="*/ 5244 h 1227298"/>
                <a:gd name="connsiteX20" fmla="*/ 361622 w 841836"/>
                <a:gd name="connsiteY20" fmla="*/ 1828 h 1227298"/>
                <a:gd name="connsiteX21" fmla="*/ 361529 w 841836"/>
                <a:gd name="connsiteY21" fmla="*/ 1569 h 1227298"/>
                <a:gd name="connsiteX22" fmla="*/ 362055 w 841836"/>
                <a:gd name="connsiteY22" fmla="*/ 1567 h 1227298"/>
                <a:gd name="connsiteX23" fmla="*/ 362705 w 841836"/>
                <a:gd name="connsiteY23" fmla="*/ 1176 h 1227298"/>
                <a:gd name="connsiteX24" fmla="*/ 362844 w 841836"/>
                <a:gd name="connsiteY24" fmla="*/ 1565 h 1227298"/>
                <a:gd name="connsiteX25" fmla="*/ 604639 w 841836"/>
                <a:gd name="connsiteY25" fmla="*/ 784 h 1227298"/>
                <a:gd name="connsiteX26" fmla="*/ 805401 w 841836"/>
                <a:gd name="connsiteY26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604639 w 841836"/>
                <a:gd name="connsiteY24" fmla="*/ 784 h 1227298"/>
                <a:gd name="connsiteX25" fmla="*/ 805401 w 841836"/>
                <a:gd name="connsiteY25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787756 w 826968"/>
                <a:gd name="connsiteY6" fmla="*/ 1190064 h 1220257"/>
                <a:gd name="connsiteX7" fmla="*/ 826968 w 826968"/>
                <a:gd name="connsiteY7" fmla="*/ 1220257 h 1220257"/>
                <a:gd name="connsiteX8" fmla="*/ 773248 w 826968"/>
                <a:gd name="connsiteY8" fmla="*/ 1211238 h 1220257"/>
                <a:gd name="connsiteX9" fmla="*/ 57248 w 826968"/>
                <a:gd name="connsiteY9" fmla="*/ 1039885 h 1220257"/>
                <a:gd name="connsiteX10" fmla="*/ 45877 w 826968"/>
                <a:gd name="connsiteY10" fmla="*/ 1024592 h 1220257"/>
                <a:gd name="connsiteX11" fmla="*/ 0 w 826968"/>
                <a:gd name="connsiteY11" fmla="*/ 590130 h 1220257"/>
                <a:gd name="connsiteX12" fmla="*/ 392 w 826968"/>
                <a:gd name="connsiteY12" fmla="*/ 586994 h 1220257"/>
                <a:gd name="connsiteX13" fmla="*/ 13724 w 826968"/>
                <a:gd name="connsiteY13" fmla="*/ 595228 h 1220257"/>
                <a:gd name="connsiteX14" fmla="*/ 116849 w 826968"/>
                <a:gd name="connsiteY14" fmla="*/ 674827 h 1220257"/>
                <a:gd name="connsiteX15" fmla="*/ 133710 w 826968"/>
                <a:gd name="connsiteY15" fmla="*/ 672082 h 1220257"/>
                <a:gd name="connsiteX16" fmla="*/ 336041 w 826968"/>
                <a:gd name="connsiteY16" fmla="*/ 217623 h 1220257"/>
                <a:gd name="connsiteX17" fmla="*/ 356823 w 826968"/>
                <a:gd name="connsiteY17" fmla="*/ 12547 h 1220257"/>
                <a:gd name="connsiteX18" fmla="*/ 355941 w 826968"/>
                <a:gd name="connsiteY18" fmla="*/ 5244 h 1220257"/>
                <a:gd name="connsiteX19" fmla="*/ 361622 w 826968"/>
                <a:gd name="connsiteY19" fmla="*/ 1828 h 1220257"/>
                <a:gd name="connsiteX20" fmla="*/ 361529 w 826968"/>
                <a:gd name="connsiteY20" fmla="*/ 1569 h 1220257"/>
                <a:gd name="connsiteX21" fmla="*/ 362055 w 826968"/>
                <a:gd name="connsiteY21" fmla="*/ 1567 h 1220257"/>
                <a:gd name="connsiteX22" fmla="*/ 362705 w 826968"/>
                <a:gd name="connsiteY22" fmla="*/ 1176 h 1220257"/>
                <a:gd name="connsiteX23" fmla="*/ 362844 w 826968"/>
                <a:gd name="connsiteY23" fmla="*/ 1565 h 1220257"/>
                <a:gd name="connsiteX24" fmla="*/ 805401 w 826968"/>
                <a:gd name="connsiteY24" fmla="*/ 0 h 1220257"/>
                <a:gd name="connsiteX0" fmla="*/ 809114 w 830681"/>
                <a:gd name="connsiteY0" fmla="*/ 0 h 1220257"/>
                <a:gd name="connsiteX1" fmla="*/ 823230 w 830681"/>
                <a:gd name="connsiteY1" fmla="*/ 13332 h 1220257"/>
                <a:gd name="connsiteX2" fmla="*/ 801664 w 830681"/>
                <a:gd name="connsiteY2" fmla="*/ 262324 h 1220257"/>
                <a:gd name="connsiteX3" fmla="*/ 611097 w 830681"/>
                <a:gd name="connsiteY3" fmla="*/ 790892 h 1220257"/>
                <a:gd name="connsiteX4" fmla="*/ 502482 w 830681"/>
                <a:gd name="connsiteY4" fmla="*/ 955973 h 1220257"/>
                <a:gd name="connsiteX5" fmla="*/ 506795 w 830681"/>
                <a:gd name="connsiteY5" fmla="*/ 971657 h 1220257"/>
                <a:gd name="connsiteX6" fmla="*/ 791469 w 830681"/>
                <a:gd name="connsiteY6" fmla="*/ 1190064 h 1220257"/>
                <a:gd name="connsiteX7" fmla="*/ 830681 w 830681"/>
                <a:gd name="connsiteY7" fmla="*/ 1220257 h 1220257"/>
                <a:gd name="connsiteX8" fmla="*/ 60961 w 830681"/>
                <a:gd name="connsiteY8" fmla="*/ 1039885 h 1220257"/>
                <a:gd name="connsiteX9" fmla="*/ 49590 w 830681"/>
                <a:gd name="connsiteY9" fmla="*/ 1024592 h 1220257"/>
                <a:gd name="connsiteX10" fmla="*/ 3713 w 830681"/>
                <a:gd name="connsiteY10" fmla="*/ 590130 h 1220257"/>
                <a:gd name="connsiteX11" fmla="*/ 4105 w 830681"/>
                <a:gd name="connsiteY11" fmla="*/ 586994 h 1220257"/>
                <a:gd name="connsiteX12" fmla="*/ 17437 w 830681"/>
                <a:gd name="connsiteY12" fmla="*/ 595228 h 1220257"/>
                <a:gd name="connsiteX13" fmla="*/ 120562 w 830681"/>
                <a:gd name="connsiteY13" fmla="*/ 674827 h 1220257"/>
                <a:gd name="connsiteX14" fmla="*/ 137423 w 830681"/>
                <a:gd name="connsiteY14" fmla="*/ 672082 h 1220257"/>
                <a:gd name="connsiteX15" fmla="*/ 339754 w 830681"/>
                <a:gd name="connsiteY15" fmla="*/ 217623 h 1220257"/>
                <a:gd name="connsiteX16" fmla="*/ 360536 w 830681"/>
                <a:gd name="connsiteY16" fmla="*/ 12547 h 1220257"/>
                <a:gd name="connsiteX17" fmla="*/ 359654 w 830681"/>
                <a:gd name="connsiteY17" fmla="*/ 5244 h 1220257"/>
                <a:gd name="connsiteX18" fmla="*/ 365335 w 830681"/>
                <a:gd name="connsiteY18" fmla="*/ 1828 h 1220257"/>
                <a:gd name="connsiteX19" fmla="*/ 365242 w 830681"/>
                <a:gd name="connsiteY19" fmla="*/ 1569 h 1220257"/>
                <a:gd name="connsiteX20" fmla="*/ 365768 w 830681"/>
                <a:gd name="connsiteY20" fmla="*/ 1567 h 1220257"/>
                <a:gd name="connsiteX21" fmla="*/ 366418 w 830681"/>
                <a:gd name="connsiteY21" fmla="*/ 1176 h 1220257"/>
                <a:gd name="connsiteX22" fmla="*/ 366557 w 830681"/>
                <a:gd name="connsiteY22" fmla="*/ 1565 h 1220257"/>
                <a:gd name="connsiteX23" fmla="*/ 809114 w 830681"/>
                <a:gd name="connsiteY23" fmla="*/ 0 h 1220257"/>
                <a:gd name="connsiteX0" fmla="*/ 809114 w 830681"/>
                <a:gd name="connsiteY0" fmla="*/ 0 h 1220257"/>
                <a:gd name="connsiteX1" fmla="*/ 823230 w 830681"/>
                <a:gd name="connsiteY1" fmla="*/ 13332 h 1220257"/>
                <a:gd name="connsiteX2" fmla="*/ 801664 w 830681"/>
                <a:gd name="connsiteY2" fmla="*/ 262324 h 1220257"/>
                <a:gd name="connsiteX3" fmla="*/ 611097 w 830681"/>
                <a:gd name="connsiteY3" fmla="*/ 790892 h 1220257"/>
                <a:gd name="connsiteX4" fmla="*/ 502482 w 830681"/>
                <a:gd name="connsiteY4" fmla="*/ 955973 h 1220257"/>
                <a:gd name="connsiteX5" fmla="*/ 506795 w 830681"/>
                <a:gd name="connsiteY5" fmla="*/ 971657 h 1220257"/>
                <a:gd name="connsiteX6" fmla="*/ 830681 w 830681"/>
                <a:gd name="connsiteY6" fmla="*/ 1220257 h 1220257"/>
                <a:gd name="connsiteX7" fmla="*/ 60961 w 830681"/>
                <a:gd name="connsiteY7" fmla="*/ 1039885 h 1220257"/>
                <a:gd name="connsiteX8" fmla="*/ 49590 w 830681"/>
                <a:gd name="connsiteY8" fmla="*/ 1024592 h 1220257"/>
                <a:gd name="connsiteX9" fmla="*/ 3713 w 830681"/>
                <a:gd name="connsiteY9" fmla="*/ 590130 h 1220257"/>
                <a:gd name="connsiteX10" fmla="*/ 4105 w 830681"/>
                <a:gd name="connsiteY10" fmla="*/ 586994 h 1220257"/>
                <a:gd name="connsiteX11" fmla="*/ 17437 w 830681"/>
                <a:gd name="connsiteY11" fmla="*/ 595228 h 1220257"/>
                <a:gd name="connsiteX12" fmla="*/ 120562 w 830681"/>
                <a:gd name="connsiteY12" fmla="*/ 674827 h 1220257"/>
                <a:gd name="connsiteX13" fmla="*/ 137423 w 830681"/>
                <a:gd name="connsiteY13" fmla="*/ 672082 h 1220257"/>
                <a:gd name="connsiteX14" fmla="*/ 339754 w 830681"/>
                <a:gd name="connsiteY14" fmla="*/ 217623 h 1220257"/>
                <a:gd name="connsiteX15" fmla="*/ 360536 w 830681"/>
                <a:gd name="connsiteY15" fmla="*/ 12547 h 1220257"/>
                <a:gd name="connsiteX16" fmla="*/ 359654 w 830681"/>
                <a:gd name="connsiteY16" fmla="*/ 5244 h 1220257"/>
                <a:gd name="connsiteX17" fmla="*/ 365335 w 830681"/>
                <a:gd name="connsiteY17" fmla="*/ 1828 h 1220257"/>
                <a:gd name="connsiteX18" fmla="*/ 365242 w 830681"/>
                <a:gd name="connsiteY18" fmla="*/ 1569 h 1220257"/>
                <a:gd name="connsiteX19" fmla="*/ 365768 w 830681"/>
                <a:gd name="connsiteY19" fmla="*/ 1567 h 1220257"/>
                <a:gd name="connsiteX20" fmla="*/ 366418 w 830681"/>
                <a:gd name="connsiteY20" fmla="*/ 1176 h 1220257"/>
                <a:gd name="connsiteX21" fmla="*/ 366557 w 830681"/>
                <a:gd name="connsiteY21" fmla="*/ 1565 h 1220257"/>
                <a:gd name="connsiteX22" fmla="*/ 809114 w 830681"/>
                <a:gd name="connsiteY22" fmla="*/ 0 h 1220257"/>
                <a:gd name="connsiteX0" fmla="*/ 809114 w 830681"/>
                <a:gd name="connsiteY0" fmla="*/ 0 h 1220257"/>
                <a:gd name="connsiteX1" fmla="*/ 823230 w 830681"/>
                <a:gd name="connsiteY1" fmla="*/ 13332 h 1220257"/>
                <a:gd name="connsiteX2" fmla="*/ 801664 w 830681"/>
                <a:gd name="connsiteY2" fmla="*/ 262324 h 1220257"/>
                <a:gd name="connsiteX3" fmla="*/ 611097 w 830681"/>
                <a:gd name="connsiteY3" fmla="*/ 790892 h 1220257"/>
                <a:gd name="connsiteX4" fmla="*/ 502482 w 830681"/>
                <a:gd name="connsiteY4" fmla="*/ 955973 h 1220257"/>
                <a:gd name="connsiteX5" fmla="*/ 506795 w 830681"/>
                <a:gd name="connsiteY5" fmla="*/ 971657 h 1220257"/>
                <a:gd name="connsiteX6" fmla="*/ 830681 w 830681"/>
                <a:gd name="connsiteY6" fmla="*/ 1220257 h 1220257"/>
                <a:gd name="connsiteX7" fmla="*/ 60961 w 830681"/>
                <a:gd name="connsiteY7" fmla="*/ 1039885 h 1220257"/>
                <a:gd name="connsiteX8" fmla="*/ 49590 w 830681"/>
                <a:gd name="connsiteY8" fmla="*/ 1024592 h 1220257"/>
                <a:gd name="connsiteX9" fmla="*/ 3713 w 830681"/>
                <a:gd name="connsiteY9" fmla="*/ 590130 h 1220257"/>
                <a:gd name="connsiteX10" fmla="*/ 4105 w 830681"/>
                <a:gd name="connsiteY10" fmla="*/ 586994 h 1220257"/>
                <a:gd name="connsiteX11" fmla="*/ 17437 w 830681"/>
                <a:gd name="connsiteY11" fmla="*/ 595228 h 1220257"/>
                <a:gd name="connsiteX12" fmla="*/ 120562 w 830681"/>
                <a:gd name="connsiteY12" fmla="*/ 674827 h 1220257"/>
                <a:gd name="connsiteX13" fmla="*/ 137423 w 830681"/>
                <a:gd name="connsiteY13" fmla="*/ 672082 h 1220257"/>
                <a:gd name="connsiteX14" fmla="*/ 339754 w 830681"/>
                <a:gd name="connsiteY14" fmla="*/ 217623 h 1220257"/>
                <a:gd name="connsiteX15" fmla="*/ 360536 w 830681"/>
                <a:gd name="connsiteY15" fmla="*/ 12547 h 1220257"/>
                <a:gd name="connsiteX16" fmla="*/ 359654 w 830681"/>
                <a:gd name="connsiteY16" fmla="*/ 5244 h 1220257"/>
                <a:gd name="connsiteX17" fmla="*/ 365335 w 830681"/>
                <a:gd name="connsiteY17" fmla="*/ 1828 h 1220257"/>
                <a:gd name="connsiteX18" fmla="*/ 365242 w 830681"/>
                <a:gd name="connsiteY18" fmla="*/ 1569 h 1220257"/>
                <a:gd name="connsiteX19" fmla="*/ 365768 w 830681"/>
                <a:gd name="connsiteY19" fmla="*/ 1567 h 1220257"/>
                <a:gd name="connsiteX20" fmla="*/ 366418 w 830681"/>
                <a:gd name="connsiteY20" fmla="*/ 1176 h 1220257"/>
                <a:gd name="connsiteX21" fmla="*/ 366557 w 830681"/>
                <a:gd name="connsiteY21" fmla="*/ 1565 h 1220257"/>
                <a:gd name="connsiteX22" fmla="*/ 809114 w 830681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826968" h="1220257">
                  <a:moveTo>
                    <a:pt x="805401" y="0"/>
                  </a:moveTo>
                  <a:cubicBezTo>
                    <a:pt x="815988" y="0"/>
                    <a:pt x="819517" y="1961"/>
                    <a:pt x="819517" y="13332"/>
                  </a:cubicBezTo>
                  <a:cubicBezTo>
                    <a:pt x="819125" y="96852"/>
                    <a:pt x="811675" y="179980"/>
                    <a:pt x="797951" y="262324"/>
                  </a:cubicBezTo>
                  <a:cubicBezTo>
                    <a:pt x="763814" y="497828"/>
                    <a:pt x="663335" y="680154"/>
                    <a:pt x="607384" y="790892"/>
                  </a:cubicBezTo>
                  <a:cubicBezTo>
                    <a:pt x="573270" y="847357"/>
                    <a:pt x="539156" y="903821"/>
                    <a:pt x="498769" y="955973"/>
                  </a:cubicBezTo>
                  <a:cubicBezTo>
                    <a:pt x="491711" y="964991"/>
                    <a:pt x="497592" y="967343"/>
                    <a:pt x="503082" y="971657"/>
                  </a:cubicBezTo>
                  <a:lnTo>
                    <a:pt x="826968" y="1220257"/>
                  </a:lnTo>
                  <a:cubicBezTo>
                    <a:pt x="676000" y="1192793"/>
                    <a:pt x="204593" y="1088220"/>
                    <a:pt x="57248" y="1039885"/>
                  </a:cubicBezTo>
                  <a:cubicBezTo>
                    <a:pt x="42256" y="1034967"/>
                    <a:pt x="45877" y="1039306"/>
                    <a:pt x="45877" y="1024592"/>
                  </a:cubicBezTo>
                  <a:cubicBezTo>
                    <a:pt x="40387" y="878726"/>
                    <a:pt x="26271" y="733644"/>
                    <a:pt x="0" y="590130"/>
                  </a:cubicBezTo>
                  <a:cubicBezTo>
                    <a:pt x="0" y="589347"/>
                    <a:pt x="0" y="588170"/>
                    <a:pt x="392" y="586994"/>
                  </a:cubicBezTo>
                  <a:cubicBezTo>
                    <a:pt x="6274" y="587386"/>
                    <a:pt x="9802" y="592091"/>
                    <a:pt x="13724" y="595228"/>
                  </a:cubicBezTo>
                  <a:cubicBezTo>
                    <a:pt x="48230" y="621500"/>
                    <a:pt x="82736" y="647771"/>
                    <a:pt x="116849" y="674827"/>
                  </a:cubicBezTo>
                  <a:cubicBezTo>
                    <a:pt x="124692" y="681101"/>
                    <a:pt x="128221" y="679533"/>
                    <a:pt x="133710" y="672082"/>
                  </a:cubicBezTo>
                  <a:cubicBezTo>
                    <a:pt x="235268" y="535627"/>
                    <a:pt x="303104" y="384271"/>
                    <a:pt x="336041" y="217623"/>
                  </a:cubicBezTo>
                  <a:cubicBezTo>
                    <a:pt x="349373" y="150179"/>
                    <a:pt x="356431" y="81560"/>
                    <a:pt x="356823" y="12547"/>
                  </a:cubicBezTo>
                  <a:cubicBezTo>
                    <a:pt x="356823" y="10587"/>
                    <a:pt x="355745" y="7646"/>
                    <a:pt x="355941" y="5244"/>
                  </a:cubicBezTo>
                  <a:lnTo>
                    <a:pt x="361622" y="1828"/>
                  </a:lnTo>
                  <a:cubicBezTo>
                    <a:pt x="361591" y="1742"/>
                    <a:pt x="361560" y="1655"/>
                    <a:pt x="361529" y="1569"/>
                  </a:cubicBezTo>
                  <a:lnTo>
                    <a:pt x="362055" y="1567"/>
                  </a:lnTo>
                  <a:lnTo>
                    <a:pt x="362705" y="1176"/>
                  </a:lnTo>
                  <a:cubicBezTo>
                    <a:pt x="362751" y="1306"/>
                    <a:pt x="362798" y="1435"/>
                    <a:pt x="362844" y="1565"/>
                  </a:cubicBezTo>
                  <a:lnTo>
                    <a:pt x="805401" y="0"/>
                  </a:lnTo>
                  <a:close/>
                </a:path>
              </a:pathLst>
            </a:custGeom>
            <a:solidFill>
              <a:schemeClr val="accent1"/>
            </a:solidFill>
            <a:ln w="722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1225" name="Chord 14">
            <a:extLst>
              <a:ext uri="{FF2B5EF4-FFF2-40B4-BE49-F238E27FC236}">
                <a16:creationId xmlns:a16="http://schemas.microsoft.com/office/drawing/2014/main" id="{90A7F927-BE89-4CDE-853F-080D913E8185}"/>
              </a:ext>
            </a:extLst>
          </p:cNvPr>
          <p:cNvSpPr/>
          <p:nvPr/>
        </p:nvSpPr>
        <p:spPr>
          <a:xfrm>
            <a:off x="5633448" y="3554998"/>
            <a:ext cx="680732" cy="859028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226" name="TextBox 1225">
            <a:extLst>
              <a:ext uri="{FF2B5EF4-FFF2-40B4-BE49-F238E27FC236}">
                <a16:creationId xmlns:a16="http://schemas.microsoft.com/office/drawing/2014/main" id="{D9A53424-9BF3-4257-B4E7-986FF94DA489}"/>
              </a:ext>
            </a:extLst>
          </p:cNvPr>
          <p:cNvSpPr txBox="1"/>
          <p:nvPr/>
        </p:nvSpPr>
        <p:spPr>
          <a:xfrm>
            <a:off x="6883192" y="3191734"/>
            <a:ext cx="310393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600" dirty="0">
                <a:solidFill>
                  <a:schemeClr val="accent3"/>
                </a:solidFill>
                <a:cs typeface="Arial" pitchFamily="34" charset="0"/>
              </a:rPr>
              <a:t> IPSUM DOLOR SIT AMET, AGAM INTEGRE IMPEDIT.</a:t>
            </a:r>
            <a:endParaRPr lang="ko-KR" altLang="en-US" sz="1600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1227" name="Group 1">
            <a:extLst>
              <a:ext uri="{FF2B5EF4-FFF2-40B4-BE49-F238E27FC236}">
                <a16:creationId xmlns:a16="http://schemas.microsoft.com/office/drawing/2014/main" id="{D6FB38DA-6A24-4227-AB8F-712C4FC1A4B7}"/>
              </a:ext>
            </a:extLst>
          </p:cNvPr>
          <p:cNvGrpSpPr/>
          <p:nvPr/>
        </p:nvGrpSpPr>
        <p:grpSpPr>
          <a:xfrm>
            <a:off x="2633188" y="1793344"/>
            <a:ext cx="3966160" cy="738664"/>
            <a:chOff x="2447290" y="1384029"/>
            <a:chExt cx="3966160" cy="738664"/>
          </a:xfrm>
        </p:grpSpPr>
        <p:grpSp>
          <p:nvGrpSpPr>
            <p:cNvPr id="1228" name="Group 11">
              <a:extLst>
                <a:ext uri="{FF2B5EF4-FFF2-40B4-BE49-F238E27FC236}">
                  <a16:creationId xmlns:a16="http://schemas.microsoft.com/office/drawing/2014/main" id="{C4F8B3CD-BBD0-4BAA-8867-04E885D67F85}"/>
                </a:ext>
              </a:extLst>
            </p:cNvPr>
            <p:cNvGrpSpPr/>
            <p:nvPr/>
          </p:nvGrpSpPr>
          <p:grpSpPr>
            <a:xfrm>
              <a:off x="2447290" y="1384029"/>
              <a:ext cx="3412834" cy="738664"/>
              <a:chOff x="3017860" y="4283314"/>
              <a:chExt cx="1624783" cy="738664"/>
            </a:xfrm>
          </p:grpSpPr>
          <p:sp>
            <p:nvSpPr>
              <p:cNvPr id="1230" name="TextBox 1229">
                <a:extLst>
                  <a:ext uri="{FF2B5EF4-FFF2-40B4-BE49-F238E27FC236}">
                    <a16:creationId xmlns:a16="http://schemas.microsoft.com/office/drawing/2014/main" id="{2B545B6F-BBD1-4B43-B5C2-9B085AE0F6D1}"/>
                  </a:ext>
                </a:extLst>
              </p:cNvPr>
              <p:cNvSpPr txBox="1"/>
              <p:nvPr/>
            </p:nvSpPr>
            <p:spPr>
              <a:xfrm>
                <a:off x="3021856" y="4560313"/>
                <a:ext cx="162078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231" name="TextBox 1230">
                <a:extLst>
                  <a:ext uri="{FF2B5EF4-FFF2-40B4-BE49-F238E27FC236}">
                    <a16:creationId xmlns:a16="http://schemas.microsoft.com/office/drawing/2014/main" id="{AD6EE98A-998D-4F85-9EFE-80D36545D24E}"/>
                  </a:ext>
                </a:extLst>
              </p:cNvPr>
              <p:cNvSpPr txBox="1"/>
              <p:nvPr/>
            </p:nvSpPr>
            <p:spPr>
              <a:xfrm>
                <a:off x="3017860" y="4283314"/>
                <a:ext cx="160700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229" name="Rectangle 14">
              <a:extLst>
                <a:ext uri="{FF2B5EF4-FFF2-40B4-BE49-F238E27FC236}">
                  <a16:creationId xmlns:a16="http://schemas.microsoft.com/office/drawing/2014/main" id="{C73E33F3-AC73-4372-8FC5-0C810178D437}"/>
                </a:ext>
              </a:extLst>
            </p:cNvPr>
            <p:cNvSpPr/>
            <p:nvPr/>
          </p:nvSpPr>
          <p:spPr>
            <a:xfrm>
              <a:off x="6027066" y="1573341"/>
              <a:ext cx="386384" cy="3600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</a:rPr>
                <a:t>05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32" name="Group 16">
            <a:extLst>
              <a:ext uri="{FF2B5EF4-FFF2-40B4-BE49-F238E27FC236}">
                <a16:creationId xmlns:a16="http://schemas.microsoft.com/office/drawing/2014/main" id="{C729C3CD-21CB-447D-B691-5BB50FCA409C}"/>
              </a:ext>
            </a:extLst>
          </p:cNvPr>
          <p:cNvGrpSpPr/>
          <p:nvPr/>
        </p:nvGrpSpPr>
        <p:grpSpPr>
          <a:xfrm>
            <a:off x="852969" y="2993642"/>
            <a:ext cx="3412834" cy="1237203"/>
            <a:chOff x="2447290" y="885490"/>
            <a:chExt cx="3412834" cy="1237203"/>
          </a:xfrm>
        </p:grpSpPr>
        <p:grpSp>
          <p:nvGrpSpPr>
            <p:cNvPr id="1233" name="Group 17">
              <a:extLst>
                <a:ext uri="{FF2B5EF4-FFF2-40B4-BE49-F238E27FC236}">
                  <a16:creationId xmlns:a16="http://schemas.microsoft.com/office/drawing/2014/main" id="{9BDA2302-6ABD-4684-A583-9300B8FC8BAD}"/>
                </a:ext>
              </a:extLst>
            </p:cNvPr>
            <p:cNvGrpSpPr/>
            <p:nvPr/>
          </p:nvGrpSpPr>
          <p:grpSpPr>
            <a:xfrm>
              <a:off x="2447290" y="1384029"/>
              <a:ext cx="3412834" cy="738664"/>
              <a:chOff x="3017860" y="4283314"/>
              <a:chExt cx="1624783" cy="738664"/>
            </a:xfrm>
          </p:grpSpPr>
          <p:sp>
            <p:nvSpPr>
              <p:cNvPr id="1235" name="TextBox 1234">
                <a:extLst>
                  <a:ext uri="{FF2B5EF4-FFF2-40B4-BE49-F238E27FC236}">
                    <a16:creationId xmlns:a16="http://schemas.microsoft.com/office/drawing/2014/main" id="{2603A4E8-25CB-461F-A245-4AD1F41E149F}"/>
                  </a:ext>
                </a:extLst>
              </p:cNvPr>
              <p:cNvSpPr txBox="1"/>
              <p:nvPr/>
            </p:nvSpPr>
            <p:spPr>
              <a:xfrm>
                <a:off x="3021856" y="4560313"/>
                <a:ext cx="162078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236" name="TextBox 1235">
                <a:extLst>
                  <a:ext uri="{FF2B5EF4-FFF2-40B4-BE49-F238E27FC236}">
                    <a16:creationId xmlns:a16="http://schemas.microsoft.com/office/drawing/2014/main" id="{560380CD-0D0B-4DF1-B3BA-1ADC7C3D10CB}"/>
                  </a:ext>
                </a:extLst>
              </p:cNvPr>
              <p:cNvSpPr txBox="1"/>
              <p:nvPr/>
            </p:nvSpPr>
            <p:spPr>
              <a:xfrm>
                <a:off x="3017860" y="4283314"/>
                <a:ext cx="160700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234" name="Rectangle 18">
              <a:extLst>
                <a:ext uri="{FF2B5EF4-FFF2-40B4-BE49-F238E27FC236}">
                  <a16:creationId xmlns:a16="http://schemas.microsoft.com/office/drawing/2014/main" id="{F342CF30-99CE-4D34-8CBF-D1A1A02491D8}"/>
                </a:ext>
              </a:extLst>
            </p:cNvPr>
            <p:cNvSpPr/>
            <p:nvPr/>
          </p:nvSpPr>
          <p:spPr>
            <a:xfrm>
              <a:off x="5274591" y="885490"/>
              <a:ext cx="386384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</a:rPr>
                <a:t>04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37" name="Group 21">
            <a:extLst>
              <a:ext uri="{FF2B5EF4-FFF2-40B4-BE49-F238E27FC236}">
                <a16:creationId xmlns:a16="http://schemas.microsoft.com/office/drawing/2014/main" id="{9472EA81-6B3B-464B-976F-E4070D44B8B7}"/>
              </a:ext>
            </a:extLst>
          </p:cNvPr>
          <p:cNvGrpSpPr/>
          <p:nvPr/>
        </p:nvGrpSpPr>
        <p:grpSpPr>
          <a:xfrm>
            <a:off x="1195857" y="4692479"/>
            <a:ext cx="3412834" cy="1237203"/>
            <a:chOff x="2447290" y="885490"/>
            <a:chExt cx="3412834" cy="1237203"/>
          </a:xfrm>
        </p:grpSpPr>
        <p:grpSp>
          <p:nvGrpSpPr>
            <p:cNvPr id="1238" name="Group 22">
              <a:extLst>
                <a:ext uri="{FF2B5EF4-FFF2-40B4-BE49-F238E27FC236}">
                  <a16:creationId xmlns:a16="http://schemas.microsoft.com/office/drawing/2014/main" id="{FFF1AB3D-295B-4E6F-90AE-BE58E24B6493}"/>
                </a:ext>
              </a:extLst>
            </p:cNvPr>
            <p:cNvGrpSpPr/>
            <p:nvPr/>
          </p:nvGrpSpPr>
          <p:grpSpPr>
            <a:xfrm>
              <a:off x="2447290" y="1384029"/>
              <a:ext cx="3412834" cy="738664"/>
              <a:chOff x="3017860" y="4283314"/>
              <a:chExt cx="1624783" cy="738664"/>
            </a:xfrm>
          </p:grpSpPr>
          <p:sp>
            <p:nvSpPr>
              <p:cNvPr id="1240" name="TextBox 1239">
                <a:extLst>
                  <a:ext uri="{FF2B5EF4-FFF2-40B4-BE49-F238E27FC236}">
                    <a16:creationId xmlns:a16="http://schemas.microsoft.com/office/drawing/2014/main" id="{DEC91832-3850-4971-88AE-F4ED52CA9B55}"/>
                  </a:ext>
                </a:extLst>
              </p:cNvPr>
              <p:cNvSpPr txBox="1"/>
              <p:nvPr/>
            </p:nvSpPr>
            <p:spPr>
              <a:xfrm>
                <a:off x="3021856" y="4560313"/>
                <a:ext cx="162078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241" name="TextBox 1240">
                <a:extLst>
                  <a:ext uri="{FF2B5EF4-FFF2-40B4-BE49-F238E27FC236}">
                    <a16:creationId xmlns:a16="http://schemas.microsoft.com/office/drawing/2014/main" id="{DB02C0CD-4769-4C71-9662-4F394532A0A8}"/>
                  </a:ext>
                </a:extLst>
              </p:cNvPr>
              <p:cNvSpPr txBox="1"/>
              <p:nvPr/>
            </p:nvSpPr>
            <p:spPr>
              <a:xfrm>
                <a:off x="3017860" y="4283314"/>
                <a:ext cx="160700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239" name="Rectangle 28">
              <a:extLst>
                <a:ext uri="{FF2B5EF4-FFF2-40B4-BE49-F238E27FC236}">
                  <a16:creationId xmlns:a16="http://schemas.microsoft.com/office/drawing/2014/main" id="{07EC6320-DCE8-43E9-9216-4CCBFB3AB399}"/>
                </a:ext>
              </a:extLst>
            </p:cNvPr>
            <p:cNvSpPr/>
            <p:nvPr/>
          </p:nvSpPr>
          <p:spPr>
            <a:xfrm>
              <a:off x="5274591" y="885490"/>
              <a:ext cx="386384" cy="3600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</a:rPr>
                <a:t>03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42" name="Group 31">
            <a:extLst>
              <a:ext uri="{FF2B5EF4-FFF2-40B4-BE49-F238E27FC236}">
                <a16:creationId xmlns:a16="http://schemas.microsoft.com/office/drawing/2014/main" id="{AD73BABF-D20B-4706-A14A-D104B8703AD3}"/>
              </a:ext>
            </a:extLst>
          </p:cNvPr>
          <p:cNvGrpSpPr/>
          <p:nvPr/>
        </p:nvGrpSpPr>
        <p:grpSpPr>
          <a:xfrm flipH="1">
            <a:off x="5939420" y="5464557"/>
            <a:ext cx="3966160" cy="738664"/>
            <a:chOff x="2447290" y="1384029"/>
            <a:chExt cx="3966160" cy="738664"/>
          </a:xfrm>
        </p:grpSpPr>
        <p:grpSp>
          <p:nvGrpSpPr>
            <p:cNvPr id="1243" name="Group 32">
              <a:extLst>
                <a:ext uri="{FF2B5EF4-FFF2-40B4-BE49-F238E27FC236}">
                  <a16:creationId xmlns:a16="http://schemas.microsoft.com/office/drawing/2014/main" id="{0F0BDE75-6675-44FB-BF1E-46F7A2104174}"/>
                </a:ext>
              </a:extLst>
            </p:cNvPr>
            <p:cNvGrpSpPr/>
            <p:nvPr/>
          </p:nvGrpSpPr>
          <p:grpSpPr>
            <a:xfrm>
              <a:off x="2447290" y="1384029"/>
              <a:ext cx="3412834" cy="738664"/>
              <a:chOff x="3017860" y="4283314"/>
              <a:chExt cx="1624783" cy="738664"/>
            </a:xfrm>
          </p:grpSpPr>
          <p:sp>
            <p:nvSpPr>
              <p:cNvPr id="1245" name="TextBox 1244">
                <a:extLst>
                  <a:ext uri="{FF2B5EF4-FFF2-40B4-BE49-F238E27FC236}">
                    <a16:creationId xmlns:a16="http://schemas.microsoft.com/office/drawing/2014/main" id="{2E58E67A-EC01-43D1-A1EC-CD1B2FD8748F}"/>
                  </a:ext>
                </a:extLst>
              </p:cNvPr>
              <p:cNvSpPr txBox="1"/>
              <p:nvPr/>
            </p:nvSpPr>
            <p:spPr>
              <a:xfrm>
                <a:off x="3021856" y="4560313"/>
                <a:ext cx="162078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246" name="TextBox 1245">
                <a:extLst>
                  <a:ext uri="{FF2B5EF4-FFF2-40B4-BE49-F238E27FC236}">
                    <a16:creationId xmlns:a16="http://schemas.microsoft.com/office/drawing/2014/main" id="{99E36723-F686-43AB-B327-8A66A01586F8}"/>
                  </a:ext>
                </a:extLst>
              </p:cNvPr>
              <p:cNvSpPr txBox="1"/>
              <p:nvPr/>
            </p:nvSpPr>
            <p:spPr>
              <a:xfrm>
                <a:off x="3017860" y="4283314"/>
                <a:ext cx="160700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244" name="Rectangle 33">
              <a:extLst>
                <a:ext uri="{FF2B5EF4-FFF2-40B4-BE49-F238E27FC236}">
                  <a16:creationId xmlns:a16="http://schemas.microsoft.com/office/drawing/2014/main" id="{3D70CE7A-5492-49F0-A10B-1BBE42345AF7}"/>
                </a:ext>
              </a:extLst>
            </p:cNvPr>
            <p:cNvSpPr/>
            <p:nvPr/>
          </p:nvSpPr>
          <p:spPr>
            <a:xfrm>
              <a:off x="6027066" y="1573341"/>
              <a:ext cx="386384" cy="3600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</a:rPr>
                <a:t>02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47" name="Group 36">
            <a:extLst>
              <a:ext uri="{FF2B5EF4-FFF2-40B4-BE49-F238E27FC236}">
                <a16:creationId xmlns:a16="http://schemas.microsoft.com/office/drawing/2014/main" id="{3B5E020B-B434-41D5-A0C4-4FF9FB8AA104}"/>
              </a:ext>
            </a:extLst>
          </p:cNvPr>
          <p:cNvGrpSpPr/>
          <p:nvPr/>
        </p:nvGrpSpPr>
        <p:grpSpPr>
          <a:xfrm flipH="1">
            <a:off x="7926197" y="4026947"/>
            <a:ext cx="3412834" cy="1237203"/>
            <a:chOff x="2447290" y="885490"/>
            <a:chExt cx="3412834" cy="1237203"/>
          </a:xfrm>
        </p:grpSpPr>
        <p:grpSp>
          <p:nvGrpSpPr>
            <p:cNvPr id="1248" name="Group 37">
              <a:extLst>
                <a:ext uri="{FF2B5EF4-FFF2-40B4-BE49-F238E27FC236}">
                  <a16:creationId xmlns:a16="http://schemas.microsoft.com/office/drawing/2014/main" id="{ED374E11-FD3A-4CA6-9A8B-099B23324F02}"/>
                </a:ext>
              </a:extLst>
            </p:cNvPr>
            <p:cNvGrpSpPr/>
            <p:nvPr/>
          </p:nvGrpSpPr>
          <p:grpSpPr>
            <a:xfrm>
              <a:off x="2447290" y="1384029"/>
              <a:ext cx="3412834" cy="738664"/>
              <a:chOff x="3017860" y="4283314"/>
              <a:chExt cx="1624783" cy="738664"/>
            </a:xfrm>
          </p:grpSpPr>
          <p:sp>
            <p:nvSpPr>
              <p:cNvPr id="1250" name="TextBox 1249">
                <a:extLst>
                  <a:ext uri="{FF2B5EF4-FFF2-40B4-BE49-F238E27FC236}">
                    <a16:creationId xmlns:a16="http://schemas.microsoft.com/office/drawing/2014/main" id="{C430A591-E43F-4050-AA50-64E6FBC67B48}"/>
                  </a:ext>
                </a:extLst>
              </p:cNvPr>
              <p:cNvSpPr txBox="1"/>
              <p:nvPr/>
            </p:nvSpPr>
            <p:spPr>
              <a:xfrm>
                <a:off x="3021856" y="4560313"/>
                <a:ext cx="162078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251" name="TextBox 1250">
                <a:extLst>
                  <a:ext uri="{FF2B5EF4-FFF2-40B4-BE49-F238E27FC236}">
                    <a16:creationId xmlns:a16="http://schemas.microsoft.com/office/drawing/2014/main" id="{C4386D25-36A4-41B2-BD01-60E24C5F16C1}"/>
                  </a:ext>
                </a:extLst>
              </p:cNvPr>
              <p:cNvSpPr txBox="1"/>
              <p:nvPr/>
            </p:nvSpPr>
            <p:spPr>
              <a:xfrm>
                <a:off x="3017860" y="4283314"/>
                <a:ext cx="160700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249" name="Rectangle 38">
              <a:extLst>
                <a:ext uri="{FF2B5EF4-FFF2-40B4-BE49-F238E27FC236}">
                  <a16:creationId xmlns:a16="http://schemas.microsoft.com/office/drawing/2014/main" id="{D6EBA196-3B03-4BAB-AEBE-E176B9C5A543}"/>
                </a:ext>
              </a:extLst>
            </p:cNvPr>
            <p:cNvSpPr/>
            <p:nvPr/>
          </p:nvSpPr>
          <p:spPr>
            <a:xfrm>
              <a:off x="5274591" y="885490"/>
              <a:ext cx="386384" cy="36004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</a:rPr>
                <a:t>01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24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11239</TotalTime>
  <Words>135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44</cp:revision>
  <dcterms:created xsi:type="dcterms:W3CDTF">2018-02-18T19:39:47Z</dcterms:created>
  <dcterms:modified xsi:type="dcterms:W3CDTF">2022-10-27T06:05:32Z</dcterms:modified>
</cp:coreProperties>
</file>