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15D9C713-37F9-42DF-9A49-F207ABA90B55}"/>
              </a:ext>
            </a:extLst>
          </p:cNvPr>
          <p:cNvSpPr txBox="1"/>
          <p:nvPr/>
        </p:nvSpPr>
        <p:spPr>
          <a:xfrm>
            <a:off x="8242281" y="1811329"/>
            <a:ext cx="3121494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</a:t>
            </a:r>
            <a:r>
              <a:rPr lang="en-US" altLang="ko-KR" sz="2400" dirty="0">
                <a:solidFill>
                  <a:schemeClr val="accent4"/>
                </a:solidFill>
              </a:rPr>
              <a:t>Create</a:t>
            </a:r>
          </a:p>
          <a:p>
            <a:pPr algn="r"/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Quality </a:t>
            </a:r>
            <a:r>
              <a:rPr lang="en-US" altLang="ko-KR" sz="2400" dirty="0">
                <a:solidFill>
                  <a:schemeClr val="accent3"/>
                </a:solidFill>
              </a:rPr>
              <a:t>Professional </a:t>
            </a:r>
          </a:p>
          <a:p>
            <a:pPr algn="r"/>
            <a:r>
              <a:rPr lang="en-US" altLang="ko-KR" sz="2400" dirty="0">
                <a:solidFill>
                  <a:schemeClr val="accent4"/>
                </a:solidFill>
              </a:rPr>
              <a:t>PPT</a:t>
            </a: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10" name="Group 10">
            <a:extLst>
              <a:ext uri="{FF2B5EF4-FFF2-40B4-BE49-F238E27FC236}">
                <a16:creationId xmlns:a16="http://schemas.microsoft.com/office/drawing/2014/main" id="{7E29A0AD-5538-406B-9E5B-213DE367B173}"/>
              </a:ext>
            </a:extLst>
          </p:cNvPr>
          <p:cNvGrpSpPr/>
          <p:nvPr/>
        </p:nvGrpSpPr>
        <p:grpSpPr>
          <a:xfrm>
            <a:off x="4774516" y="5235206"/>
            <a:ext cx="2640552" cy="871879"/>
            <a:chOff x="-475010" y="1114178"/>
            <a:chExt cx="4241713" cy="871879"/>
          </a:xfrm>
        </p:grpSpPr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A656F205-4F5E-4543-AA30-669FBC7E738C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260F4CA8-338E-452B-8CFE-D891156D5E8A}"/>
                </a:ext>
              </a:extLst>
            </p:cNvPr>
            <p:cNvSpPr txBox="1"/>
            <p:nvPr/>
          </p:nvSpPr>
          <p:spPr>
            <a:xfrm>
              <a:off x="-475010" y="1339726"/>
              <a:ext cx="4226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3" name="Group 13">
            <a:extLst>
              <a:ext uri="{FF2B5EF4-FFF2-40B4-BE49-F238E27FC236}">
                <a16:creationId xmlns:a16="http://schemas.microsoft.com/office/drawing/2014/main" id="{0AB566F4-672D-4974-B30A-D1C1DD709E98}"/>
              </a:ext>
            </a:extLst>
          </p:cNvPr>
          <p:cNvGrpSpPr/>
          <p:nvPr/>
        </p:nvGrpSpPr>
        <p:grpSpPr>
          <a:xfrm>
            <a:off x="870972" y="4312364"/>
            <a:ext cx="2640552" cy="1056545"/>
            <a:chOff x="-475010" y="1114178"/>
            <a:chExt cx="4241713" cy="1056545"/>
          </a:xfrm>
        </p:grpSpPr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34DB4657-4EFF-41A9-8B02-52B9A884C6C5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88CAE0B1-BD9D-484F-BEEC-04B41F9D0AD9}"/>
                </a:ext>
              </a:extLst>
            </p:cNvPr>
            <p:cNvSpPr txBox="1"/>
            <p:nvPr/>
          </p:nvSpPr>
          <p:spPr>
            <a:xfrm>
              <a:off x="-475010" y="1339726"/>
              <a:ext cx="42262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6" name="Group 16">
            <a:extLst>
              <a:ext uri="{FF2B5EF4-FFF2-40B4-BE49-F238E27FC236}">
                <a16:creationId xmlns:a16="http://schemas.microsoft.com/office/drawing/2014/main" id="{DA419A5A-ECD2-4928-A2AF-3650C32D6EBC}"/>
              </a:ext>
            </a:extLst>
          </p:cNvPr>
          <p:cNvGrpSpPr/>
          <p:nvPr/>
        </p:nvGrpSpPr>
        <p:grpSpPr>
          <a:xfrm>
            <a:off x="8590089" y="4312364"/>
            <a:ext cx="2702143" cy="1056545"/>
            <a:chOff x="-475010" y="1114178"/>
            <a:chExt cx="4241713" cy="1056545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8DD30E1C-F69A-40F1-B5C1-3B52A76CD5DF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32A88918-2A31-4CBE-A13C-942D9E090F98}"/>
                </a:ext>
              </a:extLst>
            </p:cNvPr>
            <p:cNvSpPr txBox="1"/>
            <p:nvPr/>
          </p:nvSpPr>
          <p:spPr>
            <a:xfrm>
              <a:off x="-475010" y="1339726"/>
              <a:ext cx="42262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09C859DD-AD68-40EB-9F32-F962D371E952}"/>
              </a:ext>
            </a:extLst>
          </p:cNvPr>
          <p:cNvGrpSpPr/>
          <p:nvPr/>
        </p:nvGrpSpPr>
        <p:grpSpPr>
          <a:xfrm>
            <a:off x="1198632" y="2277194"/>
            <a:ext cx="3193581" cy="973433"/>
            <a:chOff x="1364095" y="2855403"/>
            <a:chExt cx="3193581" cy="973433"/>
          </a:xfrm>
        </p:grpSpPr>
        <p:sp>
          <p:nvSpPr>
            <p:cNvPr id="320" name="Rectangle: Rounded Corners 22">
              <a:extLst>
                <a:ext uri="{FF2B5EF4-FFF2-40B4-BE49-F238E27FC236}">
                  <a16:creationId xmlns:a16="http://schemas.microsoft.com/office/drawing/2014/main" id="{FA8148FC-7611-4497-A3C0-715B145F8158}"/>
                </a:ext>
              </a:extLst>
            </p:cNvPr>
            <p:cNvSpPr/>
            <p:nvPr/>
          </p:nvSpPr>
          <p:spPr>
            <a:xfrm>
              <a:off x="1364095" y="2855403"/>
              <a:ext cx="3193581" cy="52026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ectangle: Rounded Corners 23">
              <a:extLst>
                <a:ext uri="{FF2B5EF4-FFF2-40B4-BE49-F238E27FC236}">
                  <a16:creationId xmlns:a16="http://schemas.microsoft.com/office/drawing/2014/main" id="{BE6ACA73-BFFE-4401-A6BD-A98777E42B3D}"/>
                </a:ext>
              </a:extLst>
            </p:cNvPr>
            <p:cNvSpPr/>
            <p:nvPr/>
          </p:nvSpPr>
          <p:spPr>
            <a:xfrm>
              <a:off x="1393810" y="2887842"/>
              <a:ext cx="3121639" cy="44416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Arrow: Down 25">
              <a:extLst>
                <a:ext uri="{FF2B5EF4-FFF2-40B4-BE49-F238E27FC236}">
                  <a16:creationId xmlns:a16="http://schemas.microsoft.com/office/drawing/2014/main" id="{4E0B5CAF-CC46-4838-BFC9-7182053C6713}"/>
                </a:ext>
              </a:extLst>
            </p:cNvPr>
            <p:cNvSpPr/>
            <p:nvPr/>
          </p:nvSpPr>
          <p:spPr>
            <a:xfrm rot="9900000">
              <a:off x="4078186" y="3090855"/>
              <a:ext cx="431649" cy="737981"/>
            </a:xfrm>
            <a:prstGeom prst="downArrow">
              <a:avLst>
                <a:gd name="adj1" fmla="val 55600"/>
                <a:gd name="adj2" fmla="val 83536"/>
              </a:avLst>
            </a:prstGeom>
            <a:solidFill>
              <a:schemeClr val="accent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3" name="Group 31">
              <a:extLst>
                <a:ext uri="{FF2B5EF4-FFF2-40B4-BE49-F238E27FC236}">
                  <a16:creationId xmlns:a16="http://schemas.microsoft.com/office/drawing/2014/main" id="{A67738E3-FB19-4FC9-8E9F-454DC128478A}"/>
                </a:ext>
              </a:extLst>
            </p:cNvPr>
            <p:cNvGrpSpPr/>
            <p:nvPr/>
          </p:nvGrpSpPr>
          <p:grpSpPr>
            <a:xfrm>
              <a:off x="2446431" y="3006508"/>
              <a:ext cx="1565219" cy="194581"/>
              <a:chOff x="3709890" y="3325752"/>
              <a:chExt cx="1238140" cy="153920"/>
            </a:xfrm>
          </p:grpSpPr>
          <p:sp>
            <p:nvSpPr>
              <p:cNvPr id="324" name="Freeform: Shape 29">
                <a:extLst>
                  <a:ext uri="{FF2B5EF4-FFF2-40B4-BE49-F238E27FC236}">
                    <a16:creationId xmlns:a16="http://schemas.microsoft.com/office/drawing/2014/main" id="{23B72F2F-09C6-482C-ADA9-FC80B8B791A6}"/>
                  </a:ext>
                </a:extLst>
              </p:cNvPr>
              <p:cNvSpPr/>
              <p:nvPr/>
            </p:nvSpPr>
            <p:spPr>
              <a:xfrm>
                <a:off x="4379663" y="3325752"/>
                <a:ext cx="568367" cy="153920"/>
              </a:xfrm>
              <a:custGeom>
                <a:avLst/>
                <a:gdLst>
                  <a:gd name="connsiteX0" fmla="*/ 622508 w 867297"/>
                  <a:gd name="connsiteY0" fmla="*/ 66466 h 234874"/>
                  <a:gd name="connsiteX1" fmla="*/ 666043 w 867297"/>
                  <a:gd name="connsiteY1" fmla="*/ 66466 h 234874"/>
                  <a:gd name="connsiteX2" fmla="*/ 666043 w 867297"/>
                  <a:gd name="connsiteY2" fmla="*/ 231001 h 234874"/>
                  <a:gd name="connsiteX3" fmla="*/ 622508 w 867297"/>
                  <a:gd name="connsiteY3" fmla="*/ 231001 h 234874"/>
                  <a:gd name="connsiteX4" fmla="*/ 334959 w 867297"/>
                  <a:gd name="connsiteY4" fmla="*/ 66466 h 234874"/>
                  <a:gd name="connsiteX5" fmla="*/ 378493 w 867297"/>
                  <a:gd name="connsiteY5" fmla="*/ 66466 h 234874"/>
                  <a:gd name="connsiteX6" fmla="*/ 378493 w 867297"/>
                  <a:gd name="connsiteY6" fmla="*/ 231001 h 234874"/>
                  <a:gd name="connsiteX7" fmla="*/ 334959 w 867297"/>
                  <a:gd name="connsiteY7" fmla="*/ 231001 h 234874"/>
                  <a:gd name="connsiteX8" fmla="*/ 791847 w 867297"/>
                  <a:gd name="connsiteY8" fmla="*/ 62747 h 234874"/>
                  <a:gd name="connsiteX9" fmla="*/ 839642 w 867297"/>
                  <a:gd name="connsiteY9" fmla="*/ 75684 h 234874"/>
                  <a:gd name="connsiteX10" fmla="*/ 865128 w 867297"/>
                  <a:gd name="connsiteY10" fmla="*/ 115114 h 234874"/>
                  <a:gd name="connsiteX11" fmla="*/ 822212 w 867297"/>
                  <a:gd name="connsiteY11" fmla="*/ 122860 h 234874"/>
                  <a:gd name="connsiteX12" fmla="*/ 812375 w 867297"/>
                  <a:gd name="connsiteY12" fmla="*/ 103494 h 234874"/>
                  <a:gd name="connsiteX13" fmla="*/ 792466 w 867297"/>
                  <a:gd name="connsiteY13" fmla="*/ 96987 h 234874"/>
                  <a:gd name="connsiteX14" fmla="*/ 766515 w 867297"/>
                  <a:gd name="connsiteY14" fmla="*/ 108219 h 234874"/>
                  <a:gd name="connsiteX15" fmla="*/ 756833 w 867297"/>
                  <a:gd name="connsiteY15" fmla="*/ 145790 h 234874"/>
                  <a:gd name="connsiteX16" fmla="*/ 766670 w 867297"/>
                  <a:gd name="connsiteY16" fmla="*/ 187156 h 234874"/>
                  <a:gd name="connsiteX17" fmla="*/ 793086 w 867297"/>
                  <a:gd name="connsiteY17" fmla="*/ 199240 h 234874"/>
                  <a:gd name="connsiteX18" fmla="*/ 813382 w 867297"/>
                  <a:gd name="connsiteY18" fmla="*/ 192191 h 234874"/>
                  <a:gd name="connsiteX19" fmla="*/ 824537 w 867297"/>
                  <a:gd name="connsiteY19" fmla="*/ 167944 h 234874"/>
                  <a:gd name="connsiteX20" fmla="*/ 867297 w 867297"/>
                  <a:gd name="connsiteY20" fmla="*/ 175226 h 234874"/>
                  <a:gd name="connsiteX21" fmla="*/ 841734 w 867297"/>
                  <a:gd name="connsiteY21" fmla="*/ 219691 h 234874"/>
                  <a:gd name="connsiteX22" fmla="*/ 791072 w 867297"/>
                  <a:gd name="connsiteY22" fmla="*/ 234719 h 234874"/>
                  <a:gd name="connsiteX23" fmla="*/ 733515 w 867297"/>
                  <a:gd name="connsiteY23" fmla="*/ 211944 h 234874"/>
                  <a:gd name="connsiteX24" fmla="*/ 712057 w 867297"/>
                  <a:gd name="connsiteY24" fmla="*/ 148888 h 234874"/>
                  <a:gd name="connsiteX25" fmla="*/ 733593 w 867297"/>
                  <a:gd name="connsiteY25" fmla="*/ 85444 h 234874"/>
                  <a:gd name="connsiteX26" fmla="*/ 791847 w 867297"/>
                  <a:gd name="connsiteY26" fmla="*/ 62747 h 234874"/>
                  <a:gd name="connsiteX27" fmla="*/ 528466 w 867297"/>
                  <a:gd name="connsiteY27" fmla="*/ 62747 h 234874"/>
                  <a:gd name="connsiteX28" fmla="*/ 554804 w 867297"/>
                  <a:gd name="connsiteY28" fmla="*/ 67938 h 234874"/>
                  <a:gd name="connsiteX29" fmla="*/ 572853 w 867297"/>
                  <a:gd name="connsiteY29" fmla="*/ 81183 h 234874"/>
                  <a:gd name="connsiteX30" fmla="*/ 581375 w 867297"/>
                  <a:gd name="connsiteY30" fmla="*/ 99465 h 234874"/>
                  <a:gd name="connsiteX31" fmla="*/ 583776 w 867297"/>
                  <a:gd name="connsiteY31" fmla="*/ 128748 h 234874"/>
                  <a:gd name="connsiteX32" fmla="*/ 583776 w 867297"/>
                  <a:gd name="connsiteY32" fmla="*/ 231001 h 234874"/>
                  <a:gd name="connsiteX33" fmla="*/ 540241 w 867297"/>
                  <a:gd name="connsiteY33" fmla="*/ 231001 h 234874"/>
                  <a:gd name="connsiteX34" fmla="*/ 540241 w 867297"/>
                  <a:gd name="connsiteY34" fmla="*/ 147029 h 234874"/>
                  <a:gd name="connsiteX35" fmla="*/ 537452 w 867297"/>
                  <a:gd name="connsiteY35" fmla="*/ 112557 h 234874"/>
                  <a:gd name="connsiteX36" fmla="*/ 528389 w 867297"/>
                  <a:gd name="connsiteY36" fmla="*/ 100395 h 234874"/>
                  <a:gd name="connsiteX37" fmla="*/ 513283 w 867297"/>
                  <a:gd name="connsiteY37" fmla="*/ 96057 h 234874"/>
                  <a:gd name="connsiteX38" fmla="*/ 492987 w 867297"/>
                  <a:gd name="connsiteY38" fmla="*/ 102254 h 234874"/>
                  <a:gd name="connsiteX39" fmla="*/ 480670 w 867297"/>
                  <a:gd name="connsiteY39" fmla="*/ 118677 h 234874"/>
                  <a:gd name="connsiteX40" fmla="*/ 477339 w 867297"/>
                  <a:gd name="connsiteY40" fmla="*/ 156480 h 234874"/>
                  <a:gd name="connsiteX41" fmla="*/ 477339 w 867297"/>
                  <a:gd name="connsiteY41" fmla="*/ 231001 h 234874"/>
                  <a:gd name="connsiteX42" fmla="*/ 433804 w 867297"/>
                  <a:gd name="connsiteY42" fmla="*/ 231001 h 234874"/>
                  <a:gd name="connsiteX43" fmla="*/ 433804 w 867297"/>
                  <a:gd name="connsiteY43" fmla="*/ 66466 h 234874"/>
                  <a:gd name="connsiteX44" fmla="*/ 474240 w 867297"/>
                  <a:gd name="connsiteY44" fmla="*/ 66466 h 234874"/>
                  <a:gd name="connsiteX45" fmla="*/ 474240 w 867297"/>
                  <a:gd name="connsiteY45" fmla="*/ 90635 h 234874"/>
                  <a:gd name="connsiteX46" fmla="*/ 528466 w 867297"/>
                  <a:gd name="connsiteY46" fmla="*/ 62747 h 234874"/>
                  <a:gd name="connsiteX47" fmla="*/ 622508 w 867297"/>
                  <a:gd name="connsiteY47" fmla="*/ 3874 h 234874"/>
                  <a:gd name="connsiteX48" fmla="*/ 666043 w 867297"/>
                  <a:gd name="connsiteY48" fmla="*/ 3874 h 234874"/>
                  <a:gd name="connsiteX49" fmla="*/ 666043 w 867297"/>
                  <a:gd name="connsiteY49" fmla="*/ 44156 h 234874"/>
                  <a:gd name="connsiteX50" fmla="*/ 622508 w 867297"/>
                  <a:gd name="connsiteY50" fmla="*/ 44156 h 234874"/>
                  <a:gd name="connsiteX51" fmla="*/ 334959 w 867297"/>
                  <a:gd name="connsiteY51" fmla="*/ 3874 h 234874"/>
                  <a:gd name="connsiteX52" fmla="*/ 378493 w 867297"/>
                  <a:gd name="connsiteY52" fmla="*/ 3874 h 234874"/>
                  <a:gd name="connsiteX53" fmla="*/ 378493 w 867297"/>
                  <a:gd name="connsiteY53" fmla="*/ 44156 h 234874"/>
                  <a:gd name="connsiteX54" fmla="*/ 334959 w 867297"/>
                  <a:gd name="connsiteY54" fmla="*/ 44156 h 234874"/>
                  <a:gd name="connsiteX55" fmla="*/ 235804 w 867297"/>
                  <a:gd name="connsiteY55" fmla="*/ 3874 h 234874"/>
                  <a:gd name="connsiteX56" fmla="*/ 279338 w 867297"/>
                  <a:gd name="connsiteY56" fmla="*/ 3874 h 234874"/>
                  <a:gd name="connsiteX57" fmla="*/ 279338 w 867297"/>
                  <a:gd name="connsiteY57" fmla="*/ 231001 h 234874"/>
                  <a:gd name="connsiteX58" fmla="*/ 235804 w 867297"/>
                  <a:gd name="connsiteY58" fmla="*/ 231001 h 234874"/>
                  <a:gd name="connsiteX59" fmla="*/ 106282 w 867297"/>
                  <a:gd name="connsiteY59" fmla="*/ 0 h 234874"/>
                  <a:gd name="connsiteX60" fmla="*/ 173986 w 867297"/>
                  <a:gd name="connsiteY60" fmla="*/ 24634 h 234874"/>
                  <a:gd name="connsiteX61" fmla="*/ 197227 w 867297"/>
                  <a:gd name="connsiteY61" fmla="*/ 66466 h 234874"/>
                  <a:gd name="connsiteX62" fmla="*/ 151832 w 867297"/>
                  <a:gd name="connsiteY62" fmla="*/ 77311 h 234874"/>
                  <a:gd name="connsiteX63" fmla="*/ 135022 w 867297"/>
                  <a:gd name="connsiteY63" fmla="*/ 49424 h 234874"/>
                  <a:gd name="connsiteX64" fmla="*/ 103958 w 867297"/>
                  <a:gd name="connsiteY64" fmla="*/ 39198 h 234874"/>
                  <a:gd name="connsiteX65" fmla="*/ 62980 w 867297"/>
                  <a:gd name="connsiteY65" fmla="*/ 57325 h 234874"/>
                  <a:gd name="connsiteX66" fmla="*/ 47254 w 867297"/>
                  <a:gd name="connsiteY66" fmla="*/ 116043 h 234874"/>
                  <a:gd name="connsiteX67" fmla="*/ 62747 w 867297"/>
                  <a:gd name="connsiteY67" fmla="*/ 177396 h 234874"/>
                  <a:gd name="connsiteX68" fmla="*/ 103029 w 867297"/>
                  <a:gd name="connsiteY68" fmla="*/ 195676 h 234874"/>
                  <a:gd name="connsiteX69" fmla="*/ 134479 w 867297"/>
                  <a:gd name="connsiteY69" fmla="*/ 184057 h 234874"/>
                  <a:gd name="connsiteX70" fmla="*/ 153381 w 867297"/>
                  <a:gd name="connsiteY70" fmla="*/ 147494 h 234874"/>
                  <a:gd name="connsiteX71" fmla="*/ 197846 w 867297"/>
                  <a:gd name="connsiteY71" fmla="*/ 161592 h 234874"/>
                  <a:gd name="connsiteX72" fmla="*/ 163839 w 867297"/>
                  <a:gd name="connsiteY72" fmla="*/ 216824 h 234874"/>
                  <a:gd name="connsiteX73" fmla="*/ 103494 w 867297"/>
                  <a:gd name="connsiteY73" fmla="*/ 234874 h 234874"/>
                  <a:gd name="connsiteX74" fmla="*/ 29127 w 867297"/>
                  <a:gd name="connsiteY74" fmla="*/ 203966 h 234874"/>
                  <a:gd name="connsiteX75" fmla="*/ 0 w 867297"/>
                  <a:gd name="connsiteY75" fmla="*/ 119452 h 234874"/>
                  <a:gd name="connsiteX76" fmla="*/ 29283 w 867297"/>
                  <a:gd name="connsiteY76" fmla="*/ 31374 h 234874"/>
                  <a:gd name="connsiteX77" fmla="*/ 106282 w 867297"/>
                  <a:gd name="connsiteY77" fmla="*/ 0 h 234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867297" h="234874">
                    <a:moveTo>
                      <a:pt x="622508" y="66466"/>
                    </a:moveTo>
                    <a:lnTo>
                      <a:pt x="666043" y="66466"/>
                    </a:lnTo>
                    <a:lnTo>
                      <a:pt x="666043" y="231001"/>
                    </a:lnTo>
                    <a:lnTo>
                      <a:pt x="622508" y="231001"/>
                    </a:lnTo>
                    <a:close/>
                    <a:moveTo>
                      <a:pt x="334959" y="66466"/>
                    </a:moveTo>
                    <a:lnTo>
                      <a:pt x="378493" y="66466"/>
                    </a:lnTo>
                    <a:lnTo>
                      <a:pt x="378493" y="231001"/>
                    </a:lnTo>
                    <a:lnTo>
                      <a:pt x="334959" y="231001"/>
                    </a:lnTo>
                    <a:close/>
                    <a:moveTo>
                      <a:pt x="791847" y="62747"/>
                    </a:moveTo>
                    <a:cubicBezTo>
                      <a:pt x="811884" y="62747"/>
                      <a:pt x="827816" y="67059"/>
                      <a:pt x="839642" y="75684"/>
                    </a:cubicBezTo>
                    <a:cubicBezTo>
                      <a:pt x="851469" y="84309"/>
                      <a:pt x="859964" y="97451"/>
                      <a:pt x="865128" y="115114"/>
                    </a:cubicBezTo>
                    <a:lnTo>
                      <a:pt x="822212" y="122860"/>
                    </a:lnTo>
                    <a:cubicBezTo>
                      <a:pt x="820766" y="114287"/>
                      <a:pt x="817487" y="107832"/>
                      <a:pt x="812375" y="103494"/>
                    </a:cubicBezTo>
                    <a:cubicBezTo>
                      <a:pt x="807262" y="99155"/>
                      <a:pt x="800625" y="96987"/>
                      <a:pt x="792466" y="96987"/>
                    </a:cubicBezTo>
                    <a:cubicBezTo>
                      <a:pt x="781621" y="96987"/>
                      <a:pt x="772971" y="100731"/>
                      <a:pt x="766515" y="108219"/>
                    </a:cubicBezTo>
                    <a:cubicBezTo>
                      <a:pt x="760060" y="115707"/>
                      <a:pt x="756833" y="128231"/>
                      <a:pt x="756833" y="145790"/>
                    </a:cubicBezTo>
                    <a:cubicBezTo>
                      <a:pt x="756833" y="165311"/>
                      <a:pt x="760112" y="179100"/>
                      <a:pt x="766670" y="187156"/>
                    </a:cubicBezTo>
                    <a:cubicBezTo>
                      <a:pt x="773229" y="195212"/>
                      <a:pt x="782034" y="199240"/>
                      <a:pt x="793086" y="199240"/>
                    </a:cubicBezTo>
                    <a:cubicBezTo>
                      <a:pt x="801349" y="199240"/>
                      <a:pt x="808114" y="196890"/>
                      <a:pt x="813382" y="192191"/>
                    </a:cubicBezTo>
                    <a:cubicBezTo>
                      <a:pt x="818649" y="187491"/>
                      <a:pt x="822368" y="179409"/>
                      <a:pt x="824537" y="167944"/>
                    </a:cubicBezTo>
                    <a:lnTo>
                      <a:pt x="867297" y="175226"/>
                    </a:lnTo>
                    <a:cubicBezTo>
                      <a:pt x="862856" y="194851"/>
                      <a:pt x="854334" y="209673"/>
                      <a:pt x="841734" y="219691"/>
                    </a:cubicBezTo>
                    <a:cubicBezTo>
                      <a:pt x="829133" y="229710"/>
                      <a:pt x="812245" y="234719"/>
                      <a:pt x="791072" y="234719"/>
                    </a:cubicBezTo>
                    <a:cubicBezTo>
                      <a:pt x="767006" y="234719"/>
                      <a:pt x="747821" y="227128"/>
                      <a:pt x="733515" y="211944"/>
                    </a:cubicBezTo>
                    <a:cubicBezTo>
                      <a:pt x="719210" y="196761"/>
                      <a:pt x="712057" y="175742"/>
                      <a:pt x="712057" y="148888"/>
                    </a:cubicBezTo>
                    <a:cubicBezTo>
                      <a:pt x="712057" y="121724"/>
                      <a:pt x="719236" y="100576"/>
                      <a:pt x="733593" y="85444"/>
                    </a:cubicBezTo>
                    <a:cubicBezTo>
                      <a:pt x="747950" y="70313"/>
                      <a:pt x="767368" y="62747"/>
                      <a:pt x="791847" y="62747"/>
                    </a:cubicBezTo>
                    <a:close/>
                    <a:moveTo>
                      <a:pt x="528466" y="62747"/>
                    </a:moveTo>
                    <a:cubicBezTo>
                      <a:pt x="538071" y="62747"/>
                      <a:pt x="546851" y="64478"/>
                      <a:pt x="554804" y="67938"/>
                    </a:cubicBezTo>
                    <a:cubicBezTo>
                      <a:pt x="562757" y="71397"/>
                      <a:pt x="568773" y="75813"/>
                      <a:pt x="572853" y="81183"/>
                    </a:cubicBezTo>
                    <a:cubicBezTo>
                      <a:pt x="576933" y="86555"/>
                      <a:pt x="579774" y="92649"/>
                      <a:pt x="581375" y="99465"/>
                    </a:cubicBezTo>
                    <a:cubicBezTo>
                      <a:pt x="582976" y="106283"/>
                      <a:pt x="583776" y="116043"/>
                      <a:pt x="583776" y="128748"/>
                    </a:cubicBezTo>
                    <a:lnTo>
                      <a:pt x="583776" y="231001"/>
                    </a:lnTo>
                    <a:lnTo>
                      <a:pt x="540241" y="231001"/>
                    </a:lnTo>
                    <a:lnTo>
                      <a:pt x="540241" y="147029"/>
                    </a:lnTo>
                    <a:cubicBezTo>
                      <a:pt x="540241" y="129264"/>
                      <a:pt x="539311" y="117773"/>
                      <a:pt x="537452" y="112557"/>
                    </a:cubicBezTo>
                    <a:cubicBezTo>
                      <a:pt x="535592" y="107342"/>
                      <a:pt x="532572" y="103287"/>
                      <a:pt x="528389" y="100395"/>
                    </a:cubicBezTo>
                    <a:cubicBezTo>
                      <a:pt x="524205" y="97503"/>
                      <a:pt x="519170" y="96057"/>
                      <a:pt x="513283" y="96057"/>
                    </a:cubicBezTo>
                    <a:cubicBezTo>
                      <a:pt x="505743" y="96057"/>
                      <a:pt x="498978" y="98123"/>
                      <a:pt x="492987" y="102254"/>
                    </a:cubicBezTo>
                    <a:cubicBezTo>
                      <a:pt x="486997" y="106386"/>
                      <a:pt x="482891" y="111860"/>
                      <a:pt x="480670" y="118677"/>
                    </a:cubicBezTo>
                    <a:cubicBezTo>
                      <a:pt x="478449" y="125494"/>
                      <a:pt x="477339" y="138095"/>
                      <a:pt x="477339" y="156480"/>
                    </a:cubicBezTo>
                    <a:lnTo>
                      <a:pt x="477339" y="231001"/>
                    </a:lnTo>
                    <a:lnTo>
                      <a:pt x="433804" y="231001"/>
                    </a:lnTo>
                    <a:lnTo>
                      <a:pt x="433804" y="66466"/>
                    </a:lnTo>
                    <a:lnTo>
                      <a:pt x="474240" y="66466"/>
                    </a:lnTo>
                    <a:lnTo>
                      <a:pt x="474240" y="90635"/>
                    </a:lnTo>
                    <a:cubicBezTo>
                      <a:pt x="488598" y="72043"/>
                      <a:pt x="506673" y="62747"/>
                      <a:pt x="528466" y="62747"/>
                    </a:cubicBezTo>
                    <a:close/>
                    <a:moveTo>
                      <a:pt x="622508" y="3874"/>
                    </a:moveTo>
                    <a:lnTo>
                      <a:pt x="666043" y="3874"/>
                    </a:lnTo>
                    <a:lnTo>
                      <a:pt x="666043" y="44156"/>
                    </a:lnTo>
                    <a:lnTo>
                      <a:pt x="622508" y="44156"/>
                    </a:lnTo>
                    <a:close/>
                    <a:moveTo>
                      <a:pt x="334959" y="3874"/>
                    </a:moveTo>
                    <a:lnTo>
                      <a:pt x="378493" y="3874"/>
                    </a:lnTo>
                    <a:lnTo>
                      <a:pt x="378493" y="44156"/>
                    </a:lnTo>
                    <a:lnTo>
                      <a:pt x="334959" y="44156"/>
                    </a:lnTo>
                    <a:close/>
                    <a:moveTo>
                      <a:pt x="235804" y="3874"/>
                    </a:moveTo>
                    <a:lnTo>
                      <a:pt x="279338" y="3874"/>
                    </a:lnTo>
                    <a:lnTo>
                      <a:pt x="279338" y="231001"/>
                    </a:lnTo>
                    <a:lnTo>
                      <a:pt x="235804" y="231001"/>
                    </a:lnTo>
                    <a:close/>
                    <a:moveTo>
                      <a:pt x="106282" y="0"/>
                    </a:moveTo>
                    <a:cubicBezTo>
                      <a:pt x="134066" y="0"/>
                      <a:pt x="156635" y="8212"/>
                      <a:pt x="173986" y="24634"/>
                    </a:cubicBezTo>
                    <a:cubicBezTo>
                      <a:pt x="184315" y="34344"/>
                      <a:pt x="192062" y="48287"/>
                      <a:pt x="197227" y="66466"/>
                    </a:cubicBezTo>
                    <a:lnTo>
                      <a:pt x="151832" y="77311"/>
                    </a:lnTo>
                    <a:cubicBezTo>
                      <a:pt x="149146" y="65536"/>
                      <a:pt x="143543" y="56240"/>
                      <a:pt x="135022" y="49424"/>
                    </a:cubicBezTo>
                    <a:cubicBezTo>
                      <a:pt x="126500" y="42606"/>
                      <a:pt x="116146" y="39198"/>
                      <a:pt x="103958" y="39198"/>
                    </a:cubicBezTo>
                    <a:cubicBezTo>
                      <a:pt x="87122" y="39198"/>
                      <a:pt x="73464" y="45240"/>
                      <a:pt x="62980" y="57325"/>
                    </a:cubicBezTo>
                    <a:cubicBezTo>
                      <a:pt x="52496" y="69409"/>
                      <a:pt x="47254" y="88982"/>
                      <a:pt x="47254" y="116043"/>
                    </a:cubicBezTo>
                    <a:cubicBezTo>
                      <a:pt x="47254" y="144757"/>
                      <a:pt x="52419" y="165208"/>
                      <a:pt x="62747" y="177396"/>
                    </a:cubicBezTo>
                    <a:cubicBezTo>
                      <a:pt x="73076" y="189583"/>
                      <a:pt x="86503" y="195676"/>
                      <a:pt x="103029" y="195676"/>
                    </a:cubicBezTo>
                    <a:cubicBezTo>
                      <a:pt x="115217" y="195676"/>
                      <a:pt x="125701" y="191804"/>
                      <a:pt x="134479" y="184057"/>
                    </a:cubicBezTo>
                    <a:cubicBezTo>
                      <a:pt x="143259" y="176311"/>
                      <a:pt x="149559" y="164123"/>
                      <a:pt x="153381" y="147494"/>
                    </a:cubicBezTo>
                    <a:lnTo>
                      <a:pt x="197846" y="161592"/>
                    </a:lnTo>
                    <a:cubicBezTo>
                      <a:pt x="191029" y="186381"/>
                      <a:pt x="179693" y="204791"/>
                      <a:pt x="163839" y="216824"/>
                    </a:cubicBezTo>
                    <a:cubicBezTo>
                      <a:pt x="147984" y="228857"/>
                      <a:pt x="127869" y="234874"/>
                      <a:pt x="103494" y="234874"/>
                    </a:cubicBezTo>
                    <a:cubicBezTo>
                      <a:pt x="73334" y="234874"/>
                      <a:pt x="48545" y="224571"/>
                      <a:pt x="29127" y="203966"/>
                    </a:cubicBezTo>
                    <a:cubicBezTo>
                      <a:pt x="9710" y="183360"/>
                      <a:pt x="0" y="155189"/>
                      <a:pt x="0" y="119452"/>
                    </a:cubicBezTo>
                    <a:cubicBezTo>
                      <a:pt x="0" y="81649"/>
                      <a:pt x="9761" y="52290"/>
                      <a:pt x="29283" y="31374"/>
                    </a:cubicBezTo>
                    <a:cubicBezTo>
                      <a:pt x="48803" y="10458"/>
                      <a:pt x="74470" y="0"/>
                      <a:pt x="10628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25" name="Freeform: Shape 30">
                <a:extLst>
                  <a:ext uri="{FF2B5EF4-FFF2-40B4-BE49-F238E27FC236}">
                    <a16:creationId xmlns:a16="http://schemas.microsoft.com/office/drawing/2014/main" id="{A80A7B71-97C6-44DD-A70C-1B17BC3E6B29}"/>
                  </a:ext>
                </a:extLst>
              </p:cNvPr>
              <p:cNvSpPr/>
              <p:nvPr/>
            </p:nvSpPr>
            <p:spPr>
              <a:xfrm>
                <a:off x="3709890" y="3325752"/>
                <a:ext cx="606745" cy="151280"/>
              </a:xfrm>
              <a:custGeom>
                <a:avLst/>
                <a:gdLst>
                  <a:gd name="connsiteX0" fmla="*/ 794634 w 925859"/>
                  <a:gd name="connsiteY0" fmla="*/ 148113 h 230846"/>
                  <a:gd name="connsiteX1" fmla="*/ 768141 w 925859"/>
                  <a:gd name="connsiteY1" fmla="*/ 154775 h 230846"/>
                  <a:gd name="connsiteX2" fmla="*/ 744437 w 925859"/>
                  <a:gd name="connsiteY2" fmla="*/ 162367 h 230846"/>
                  <a:gd name="connsiteX3" fmla="*/ 735915 w 925859"/>
                  <a:gd name="connsiteY3" fmla="*/ 177705 h 230846"/>
                  <a:gd name="connsiteX4" fmla="*/ 742733 w 925859"/>
                  <a:gd name="connsiteY4" fmla="*/ 193507 h 230846"/>
                  <a:gd name="connsiteX5" fmla="*/ 760084 w 925859"/>
                  <a:gd name="connsiteY5" fmla="*/ 200169 h 230846"/>
                  <a:gd name="connsiteX6" fmla="*/ 782549 w 925859"/>
                  <a:gd name="connsiteY6" fmla="*/ 192423 h 230846"/>
                  <a:gd name="connsiteX7" fmla="*/ 792930 w 925859"/>
                  <a:gd name="connsiteY7" fmla="*/ 178015 h 230846"/>
                  <a:gd name="connsiteX8" fmla="*/ 794634 w 925859"/>
                  <a:gd name="connsiteY8" fmla="*/ 156789 h 230846"/>
                  <a:gd name="connsiteX9" fmla="*/ 293281 w 925859"/>
                  <a:gd name="connsiteY9" fmla="*/ 92184 h 230846"/>
                  <a:gd name="connsiteX10" fmla="*/ 269732 w 925859"/>
                  <a:gd name="connsiteY10" fmla="*/ 102563 h 230846"/>
                  <a:gd name="connsiteX11" fmla="*/ 260591 w 925859"/>
                  <a:gd name="connsiteY11" fmla="*/ 130761 h 230846"/>
                  <a:gd name="connsiteX12" fmla="*/ 325661 w 925859"/>
                  <a:gd name="connsiteY12" fmla="*/ 130761 h 230846"/>
                  <a:gd name="connsiteX13" fmla="*/ 315901 w 925859"/>
                  <a:gd name="connsiteY13" fmla="*/ 102021 h 230846"/>
                  <a:gd name="connsiteX14" fmla="*/ 293281 w 925859"/>
                  <a:gd name="connsiteY14" fmla="*/ 92184 h 230846"/>
                  <a:gd name="connsiteX15" fmla="*/ 768141 w 925859"/>
                  <a:gd name="connsiteY15" fmla="*/ 58874 h 230846"/>
                  <a:gd name="connsiteX16" fmla="*/ 811521 w 925859"/>
                  <a:gd name="connsiteY16" fmla="*/ 65768 h 230846"/>
                  <a:gd name="connsiteX17" fmla="*/ 831584 w 925859"/>
                  <a:gd name="connsiteY17" fmla="*/ 83275 h 230846"/>
                  <a:gd name="connsiteX18" fmla="*/ 837395 w 925859"/>
                  <a:gd name="connsiteY18" fmla="*/ 122239 h 230846"/>
                  <a:gd name="connsiteX19" fmla="*/ 836930 w 925859"/>
                  <a:gd name="connsiteY19" fmla="*/ 173057 h 230846"/>
                  <a:gd name="connsiteX20" fmla="*/ 839021 w 925859"/>
                  <a:gd name="connsiteY20" fmla="*/ 205050 h 230846"/>
                  <a:gd name="connsiteX21" fmla="*/ 846845 w 925859"/>
                  <a:gd name="connsiteY21" fmla="*/ 227127 h 230846"/>
                  <a:gd name="connsiteX22" fmla="*/ 803775 w 925859"/>
                  <a:gd name="connsiteY22" fmla="*/ 227127 h 230846"/>
                  <a:gd name="connsiteX23" fmla="*/ 799592 w 925859"/>
                  <a:gd name="connsiteY23" fmla="*/ 214268 h 230846"/>
                  <a:gd name="connsiteX24" fmla="*/ 798042 w 925859"/>
                  <a:gd name="connsiteY24" fmla="*/ 209155 h 230846"/>
                  <a:gd name="connsiteX25" fmla="*/ 774184 w 925859"/>
                  <a:gd name="connsiteY25" fmla="*/ 225423 h 230846"/>
                  <a:gd name="connsiteX26" fmla="*/ 747071 w 925859"/>
                  <a:gd name="connsiteY26" fmla="*/ 230846 h 230846"/>
                  <a:gd name="connsiteX27" fmla="*/ 707022 w 925859"/>
                  <a:gd name="connsiteY27" fmla="*/ 217057 h 230846"/>
                  <a:gd name="connsiteX28" fmla="*/ 692380 w 925859"/>
                  <a:gd name="connsiteY28" fmla="*/ 182198 h 230846"/>
                  <a:gd name="connsiteX29" fmla="*/ 699042 w 925859"/>
                  <a:gd name="connsiteY29" fmla="*/ 157331 h 230846"/>
                  <a:gd name="connsiteX30" fmla="*/ 717712 w 925859"/>
                  <a:gd name="connsiteY30" fmla="*/ 140599 h 230846"/>
                  <a:gd name="connsiteX31" fmla="*/ 752338 w 925859"/>
                  <a:gd name="connsiteY31" fmla="*/ 130451 h 230846"/>
                  <a:gd name="connsiteX32" fmla="*/ 794634 w 925859"/>
                  <a:gd name="connsiteY32" fmla="*/ 119761 h 230846"/>
                  <a:gd name="connsiteX33" fmla="*/ 794634 w 925859"/>
                  <a:gd name="connsiteY33" fmla="*/ 115423 h 230846"/>
                  <a:gd name="connsiteX34" fmla="*/ 788437 w 925859"/>
                  <a:gd name="connsiteY34" fmla="*/ 97528 h 230846"/>
                  <a:gd name="connsiteX35" fmla="*/ 765043 w 925859"/>
                  <a:gd name="connsiteY35" fmla="*/ 92184 h 230846"/>
                  <a:gd name="connsiteX36" fmla="*/ 746916 w 925859"/>
                  <a:gd name="connsiteY36" fmla="*/ 96754 h 230846"/>
                  <a:gd name="connsiteX37" fmla="*/ 736381 w 925859"/>
                  <a:gd name="connsiteY37" fmla="*/ 112789 h 230846"/>
                  <a:gd name="connsiteX38" fmla="*/ 696873 w 925859"/>
                  <a:gd name="connsiteY38" fmla="*/ 105663 h 230846"/>
                  <a:gd name="connsiteX39" fmla="*/ 719803 w 925859"/>
                  <a:gd name="connsiteY39" fmla="*/ 70338 h 230846"/>
                  <a:gd name="connsiteX40" fmla="*/ 768141 w 925859"/>
                  <a:gd name="connsiteY40" fmla="*/ 58874 h 230846"/>
                  <a:gd name="connsiteX41" fmla="*/ 500732 w 925859"/>
                  <a:gd name="connsiteY41" fmla="*/ 58874 h 230846"/>
                  <a:gd name="connsiteX42" fmla="*/ 527071 w 925859"/>
                  <a:gd name="connsiteY42" fmla="*/ 64064 h 230846"/>
                  <a:gd name="connsiteX43" fmla="*/ 545119 w 925859"/>
                  <a:gd name="connsiteY43" fmla="*/ 77310 h 230846"/>
                  <a:gd name="connsiteX44" fmla="*/ 553641 w 925859"/>
                  <a:gd name="connsiteY44" fmla="*/ 95592 h 230846"/>
                  <a:gd name="connsiteX45" fmla="*/ 556043 w 925859"/>
                  <a:gd name="connsiteY45" fmla="*/ 124874 h 230846"/>
                  <a:gd name="connsiteX46" fmla="*/ 556043 w 925859"/>
                  <a:gd name="connsiteY46" fmla="*/ 227127 h 230846"/>
                  <a:gd name="connsiteX47" fmla="*/ 512507 w 925859"/>
                  <a:gd name="connsiteY47" fmla="*/ 227127 h 230846"/>
                  <a:gd name="connsiteX48" fmla="*/ 512507 w 925859"/>
                  <a:gd name="connsiteY48" fmla="*/ 143155 h 230846"/>
                  <a:gd name="connsiteX49" fmla="*/ 509718 w 925859"/>
                  <a:gd name="connsiteY49" fmla="*/ 108684 h 230846"/>
                  <a:gd name="connsiteX50" fmla="*/ 500655 w 925859"/>
                  <a:gd name="connsiteY50" fmla="*/ 96522 h 230846"/>
                  <a:gd name="connsiteX51" fmla="*/ 485549 w 925859"/>
                  <a:gd name="connsiteY51" fmla="*/ 92184 h 230846"/>
                  <a:gd name="connsiteX52" fmla="*/ 465253 w 925859"/>
                  <a:gd name="connsiteY52" fmla="*/ 98381 h 230846"/>
                  <a:gd name="connsiteX53" fmla="*/ 452937 w 925859"/>
                  <a:gd name="connsiteY53" fmla="*/ 114804 h 230846"/>
                  <a:gd name="connsiteX54" fmla="*/ 449606 w 925859"/>
                  <a:gd name="connsiteY54" fmla="*/ 152606 h 230846"/>
                  <a:gd name="connsiteX55" fmla="*/ 449606 w 925859"/>
                  <a:gd name="connsiteY55" fmla="*/ 227127 h 230846"/>
                  <a:gd name="connsiteX56" fmla="*/ 406070 w 925859"/>
                  <a:gd name="connsiteY56" fmla="*/ 227127 h 230846"/>
                  <a:gd name="connsiteX57" fmla="*/ 406070 w 925859"/>
                  <a:gd name="connsiteY57" fmla="*/ 62592 h 230846"/>
                  <a:gd name="connsiteX58" fmla="*/ 446507 w 925859"/>
                  <a:gd name="connsiteY58" fmla="*/ 62592 h 230846"/>
                  <a:gd name="connsiteX59" fmla="*/ 446507 w 925859"/>
                  <a:gd name="connsiteY59" fmla="*/ 86761 h 230846"/>
                  <a:gd name="connsiteX60" fmla="*/ 500732 w 925859"/>
                  <a:gd name="connsiteY60" fmla="*/ 58874 h 230846"/>
                  <a:gd name="connsiteX61" fmla="*/ 290648 w 925859"/>
                  <a:gd name="connsiteY61" fmla="*/ 58874 h 230846"/>
                  <a:gd name="connsiteX62" fmla="*/ 348592 w 925859"/>
                  <a:gd name="connsiteY62" fmla="*/ 83120 h 230846"/>
                  <a:gd name="connsiteX63" fmla="*/ 368887 w 925859"/>
                  <a:gd name="connsiteY63" fmla="*/ 157408 h 230846"/>
                  <a:gd name="connsiteX64" fmla="*/ 259816 w 925859"/>
                  <a:gd name="connsiteY64" fmla="*/ 157408 h 230846"/>
                  <a:gd name="connsiteX65" fmla="*/ 270352 w 925859"/>
                  <a:gd name="connsiteY65" fmla="*/ 187543 h 230846"/>
                  <a:gd name="connsiteX66" fmla="*/ 295451 w 925859"/>
                  <a:gd name="connsiteY66" fmla="*/ 198310 h 230846"/>
                  <a:gd name="connsiteX67" fmla="*/ 312648 w 925859"/>
                  <a:gd name="connsiteY67" fmla="*/ 192733 h 230846"/>
                  <a:gd name="connsiteX68" fmla="*/ 323183 w 925859"/>
                  <a:gd name="connsiteY68" fmla="*/ 174761 h 230846"/>
                  <a:gd name="connsiteX69" fmla="*/ 366563 w 925859"/>
                  <a:gd name="connsiteY69" fmla="*/ 182043 h 230846"/>
                  <a:gd name="connsiteX70" fmla="*/ 340148 w 925859"/>
                  <a:gd name="connsiteY70" fmla="*/ 218373 h 230846"/>
                  <a:gd name="connsiteX71" fmla="*/ 294985 w 925859"/>
                  <a:gd name="connsiteY71" fmla="*/ 230846 h 230846"/>
                  <a:gd name="connsiteX72" fmla="*/ 231465 w 925859"/>
                  <a:gd name="connsiteY72" fmla="*/ 202803 h 230846"/>
                  <a:gd name="connsiteX73" fmla="*/ 215197 w 925859"/>
                  <a:gd name="connsiteY73" fmla="*/ 146099 h 230846"/>
                  <a:gd name="connsiteX74" fmla="*/ 236577 w 925859"/>
                  <a:gd name="connsiteY74" fmla="*/ 82036 h 230846"/>
                  <a:gd name="connsiteX75" fmla="*/ 290648 w 925859"/>
                  <a:gd name="connsiteY75" fmla="*/ 58874 h 230846"/>
                  <a:gd name="connsiteX76" fmla="*/ 45859 w 925859"/>
                  <a:gd name="connsiteY76" fmla="*/ 38422 h 230846"/>
                  <a:gd name="connsiteX77" fmla="*/ 45859 w 925859"/>
                  <a:gd name="connsiteY77" fmla="*/ 188860 h 230846"/>
                  <a:gd name="connsiteX78" fmla="*/ 80099 w 925859"/>
                  <a:gd name="connsiteY78" fmla="*/ 188860 h 230846"/>
                  <a:gd name="connsiteX79" fmla="*/ 107831 w 925859"/>
                  <a:gd name="connsiteY79" fmla="*/ 186691 h 230846"/>
                  <a:gd name="connsiteX80" fmla="*/ 126345 w 925859"/>
                  <a:gd name="connsiteY80" fmla="*/ 177239 h 230846"/>
                  <a:gd name="connsiteX81" fmla="*/ 138352 w 925859"/>
                  <a:gd name="connsiteY81" fmla="*/ 155317 h 230846"/>
                  <a:gd name="connsiteX82" fmla="*/ 143000 w 925859"/>
                  <a:gd name="connsiteY82" fmla="*/ 113719 h 230846"/>
                  <a:gd name="connsiteX83" fmla="*/ 138352 w 925859"/>
                  <a:gd name="connsiteY83" fmla="*/ 73282 h 230846"/>
                  <a:gd name="connsiteX84" fmla="*/ 125338 w 925859"/>
                  <a:gd name="connsiteY84" fmla="*/ 51282 h 230846"/>
                  <a:gd name="connsiteX85" fmla="*/ 104112 w 925859"/>
                  <a:gd name="connsiteY85" fmla="*/ 40592 h 230846"/>
                  <a:gd name="connsiteX86" fmla="*/ 66465 w 925859"/>
                  <a:gd name="connsiteY86" fmla="*/ 38422 h 230846"/>
                  <a:gd name="connsiteX87" fmla="*/ 640479 w 925859"/>
                  <a:gd name="connsiteY87" fmla="*/ 4493 h 230846"/>
                  <a:gd name="connsiteX88" fmla="*/ 640479 w 925859"/>
                  <a:gd name="connsiteY88" fmla="*/ 62592 h 230846"/>
                  <a:gd name="connsiteX89" fmla="*/ 670225 w 925859"/>
                  <a:gd name="connsiteY89" fmla="*/ 62592 h 230846"/>
                  <a:gd name="connsiteX90" fmla="*/ 670225 w 925859"/>
                  <a:gd name="connsiteY90" fmla="*/ 97296 h 230846"/>
                  <a:gd name="connsiteX91" fmla="*/ 640479 w 925859"/>
                  <a:gd name="connsiteY91" fmla="*/ 97296 h 230846"/>
                  <a:gd name="connsiteX92" fmla="*/ 640479 w 925859"/>
                  <a:gd name="connsiteY92" fmla="*/ 163607 h 230846"/>
                  <a:gd name="connsiteX93" fmla="*/ 641331 w 925859"/>
                  <a:gd name="connsiteY93" fmla="*/ 187078 h 230846"/>
                  <a:gd name="connsiteX94" fmla="*/ 645204 w 925859"/>
                  <a:gd name="connsiteY94" fmla="*/ 192577 h 230846"/>
                  <a:gd name="connsiteX95" fmla="*/ 652564 w 925859"/>
                  <a:gd name="connsiteY95" fmla="*/ 194747 h 230846"/>
                  <a:gd name="connsiteX96" fmla="*/ 670070 w 925859"/>
                  <a:gd name="connsiteY96" fmla="*/ 190564 h 230846"/>
                  <a:gd name="connsiteX97" fmla="*/ 673789 w 925859"/>
                  <a:gd name="connsiteY97" fmla="*/ 224338 h 230846"/>
                  <a:gd name="connsiteX98" fmla="*/ 639394 w 925859"/>
                  <a:gd name="connsiteY98" fmla="*/ 230846 h 230846"/>
                  <a:gd name="connsiteX99" fmla="*/ 618169 w 925859"/>
                  <a:gd name="connsiteY99" fmla="*/ 226895 h 230846"/>
                  <a:gd name="connsiteX100" fmla="*/ 604303 w 925859"/>
                  <a:gd name="connsiteY100" fmla="*/ 216669 h 230846"/>
                  <a:gd name="connsiteX101" fmla="*/ 598183 w 925859"/>
                  <a:gd name="connsiteY101" fmla="*/ 199705 h 230846"/>
                  <a:gd name="connsiteX102" fmla="*/ 596789 w 925859"/>
                  <a:gd name="connsiteY102" fmla="*/ 169029 h 230846"/>
                  <a:gd name="connsiteX103" fmla="*/ 596789 w 925859"/>
                  <a:gd name="connsiteY103" fmla="*/ 97296 h 230846"/>
                  <a:gd name="connsiteX104" fmla="*/ 576803 w 925859"/>
                  <a:gd name="connsiteY104" fmla="*/ 97296 h 230846"/>
                  <a:gd name="connsiteX105" fmla="*/ 576803 w 925859"/>
                  <a:gd name="connsiteY105" fmla="*/ 62592 h 230846"/>
                  <a:gd name="connsiteX106" fmla="*/ 596789 w 925859"/>
                  <a:gd name="connsiteY106" fmla="*/ 62592 h 230846"/>
                  <a:gd name="connsiteX107" fmla="*/ 596789 w 925859"/>
                  <a:gd name="connsiteY107" fmla="*/ 29902 h 230846"/>
                  <a:gd name="connsiteX108" fmla="*/ 882325 w 925859"/>
                  <a:gd name="connsiteY108" fmla="*/ 0 h 230846"/>
                  <a:gd name="connsiteX109" fmla="*/ 925859 w 925859"/>
                  <a:gd name="connsiteY109" fmla="*/ 0 h 230846"/>
                  <a:gd name="connsiteX110" fmla="*/ 925859 w 925859"/>
                  <a:gd name="connsiteY110" fmla="*/ 227127 h 230846"/>
                  <a:gd name="connsiteX111" fmla="*/ 882325 w 925859"/>
                  <a:gd name="connsiteY111" fmla="*/ 227127 h 230846"/>
                  <a:gd name="connsiteX112" fmla="*/ 0 w 925859"/>
                  <a:gd name="connsiteY112" fmla="*/ 0 h 230846"/>
                  <a:gd name="connsiteX113" fmla="*/ 83817 w 925859"/>
                  <a:gd name="connsiteY113" fmla="*/ 0 h 230846"/>
                  <a:gd name="connsiteX114" fmla="*/ 127042 w 925859"/>
                  <a:gd name="connsiteY114" fmla="*/ 4338 h 230846"/>
                  <a:gd name="connsiteX115" fmla="*/ 161282 w 925859"/>
                  <a:gd name="connsiteY115" fmla="*/ 25254 h 230846"/>
                  <a:gd name="connsiteX116" fmla="*/ 182972 w 925859"/>
                  <a:gd name="connsiteY116" fmla="*/ 62050 h 230846"/>
                  <a:gd name="connsiteX117" fmla="*/ 190408 w 925859"/>
                  <a:gd name="connsiteY117" fmla="*/ 115733 h 230846"/>
                  <a:gd name="connsiteX118" fmla="*/ 183436 w 925859"/>
                  <a:gd name="connsiteY118" fmla="*/ 164071 h 230846"/>
                  <a:gd name="connsiteX119" fmla="*/ 159112 w 925859"/>
                  <a:gd name="connsiteY119" fmla="*/ 204198 h 230846"/>
                  <a:gd name="connsiteX120" fmla="*/ 126887 w 925859"/>
                  <a:gd name="connsiteY120" fmla="*/ 222325 h 230846"/>
                  <a:gd name="connsiteX121" fmla="*/ 86296 w 925859"/>
                  <a:gd name="connsiteY121" fmla="*/ 227127 h 230846"/>
                  <a:gd name="connsiteX122" fmla="*/ 0 w 925859"/>
                  <a:gd name="connsiteY122" fmla="*/ 227127 h 230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</a:cxnLst>
                <a:rect l="l" t="t" r="r" b="b"/>
                <a:pathLst>
                  <a:path w="925859" h="230846">
                    <a:moveTo>
                      <a:pt x="794634" y="148113"/>
                    </a:moveTo>
                    <a:cubicBezTo>
                      <a:pt x="789056" y="149973"/>
                      <a:pt x="780226" y="152193"/>
                      <a:pt x="768141" y="154775"/>
                    </a:cubicBezTo>
                    <a:cubicBezTo>
                      <a:pt x="756057" y="157357"/>
                      <a:pt x="748156" y="159888"/>
                      <a:pt x="744437" y="162367"/>
                    </a:cubicBezTo>
                    <a:cubicBezTo>
                      <a:pt x="738756" y="166395"/>
                      <a:pt x="735915" y="171508"/>
                      <a:pt x="735915" y="177705"/>
                    </a:cubicBezTo>
                    <a:cubicBezTo>
                      <a:pt x="735915" y="183799"/>
                      <a:pt x="738188" y="189066"/>
                      <a:pt x="742733" y="193507"/>
                    </a:cubicBezTo>
                    <a:cubicBezTo>
                      <a:pt x="747277" y="197949"/>
                      <a:pt x="753061" y="200169"/>
                      <a:pt x="760084" y="200169"/>
                    </a:cubicBezTo>
                    <a:cubicBezTo>
                      <a:pt x="767935" y="200169"/>
                      <a:pt x="775422" y="197588"/>
                      <a:pt x="782549" y="192423"/>
                    </a:cubicBezTo>
                    <a:cubicBezTo>
                      <a:pt x="787818" y="188498"/>
                      <a:pt x="791277" y="183696"/>
                      <a:pt x="792930" y="178015"/>
                    </a:cubicBezTo>
                    <a:cubicBezTo>
                      <a:pt x="794066" y="174297"/>
                      <a:pt x="794634" y="167221"/>
                      <a:pt x="794634" y="156789"/>
                    </a:cubicBezTo>
                    <a:close/>
                    <a:moveTo>
                      <a:pt x="293281" y="92184"/>
                    </a:moveTo>
                    <a:cubicBezTo>
                      <a:pt x="283779" y="92184"/>
                      <a:pt x="275929" y="95644"/>
                      <a:pt x="269732" y="102563"/>
                    </a:cubicBezTo>
                    <a:cubicBezTo>
                      <a:pt x="263535" y="109484"/>
                      <a:pt x="260488" y="118883"/>
                      <a:pt x="260591" y="130761"/>
                    </a:cubicBezTo>
                    <a:lnTo>
                      <a:pt x="325661" y="130761"/>
                    </a:lnTo>
                    <a:cubicBezTo>
                      <a:pt x="325352" y="118160"/>
                      <a:pt x="322098" y="108580"/>
                      <a:pt x="315901" y="102021"/>
                    </a:cubicBezTo>
                    <a:cubicBezTo>
                      <a:pt x="309704" y="95463"/>
                      <a:pt x="302164" y="92184"/>
                      <a:pt x="293281" y="92184"/>
                    </a:cubicBezTo>
                    <a:close/>
                    <a:moveTo>
                      <a:pt x="768141" y="58874"/>
                    </a:moveTo>
                    <a:cubicBezTo>
                      <a:pt x="787559" y="58874"/>
                      <a:pt x="802019" y="61171"/>
                      <a:pt x="811521" y="65768"/>
                    </a:cubicBezTo>
                    <a:cubicBezTo>
                      <a:pt x="821023" y="70364"/>
                      <a:pt x="827712" y="76200"/>
                      <a:pt x="831584" y="83275"/>
                    </a:cubicBezTo>
                    <a:cubicBezTo>
                      <a:pt x="835458" y="90350"/>
                      <a:pt x="837395" y="103338"/>
                      <a:pt x="837395" y="122239"/>
                    </a:cubicBezTo>
                    <a:lnTo>
                      <a:pt x="836930" y="173057"/>
                    </a:lnTo>
                    <a:cubicBezTo>
                      <a:pt x="836930" y="187517"/>
                      <a:pt x="837627" y="198181"/>
                      <a:pt x="839021" y="205050"/>
                    </a:cubicBezTo>
                    <a:cubicBezTo>
                      <a:pt x="840416" y="211918"/>
                      <a:pt x="843024" y="219278"/>
                      <a:pt x="846845" y="227127"/>
                    </a:cubicBezTo>
                    <a:lnTo>
                      <a:pt x="803775" y="227127"/>
                    </a:lnTo>
                    <a:cubicBezTo>
                      <a:pt x="802638" y="224235"/>
                      <a:pt x="801244" y="219949"/>
                      <a:pt x="799592" y="214268"/>
                    </a:cubicBezTo>
                    <a:cubicBezTo>
                      <a:pt x="798869" y="211686"/>
                      <a:pt x="798353" y="209982"/>
                      <a:pt x="798042" y="209155"/>
                    </a:cubicBezTo>
                    <a:cubicBezTo>
                      <a:pt x="790605" y="216385"/>
                      <a:pt x="782653" y="221808"/>
                      <a:pt x="774184" y="225423"/>
                    </a:cubicBezTo>
                    <a:cubicBezTo>
                      <a:pt x="765714" y="229038"/>
                      <a:pt x="756676" y="230846"/>
                      <a:pt x="747071" y="230846"/>
                    </a:cubicBezTo>
                    <a:cubicBezTo>
                      <a:pt x="730132" y="230846"/>
                      <a:pt x="716782" y="226250"/>
                      <a:pt x="707022" y="217057"/>
                    </a:cubicBezTo>
                    <a:cubicBezTo>
                      <a:pt x="697260" y="207865"/>
                      <a:pt x="692380" y="196245"/>
                      <a:pt x="692380" y="182198"/>
                    </a:cubicBezTo>
                    <a:cubicBezTo>
                      <a:pt x="692380" y="172902"/>
                      <a:pt x="694601" y="164613"/>
                      <a:pt x="699042" y="157331"/>
                    </a:cubicBezTo>
                    <a:cubicBezTo>
                      <a:pt x="703483" y="150050"/>
                      <a:pt x="709706" y="144472"/>
                      <a:pt x="717712" y="140599"/>
                    </a:cubicBezTo>
                    <a:cubicBezTo>
                      <a:pt x="725716" y="136726"/>
                      <a:pt x="737258" y="133344"/>
                      <a:pt x="752338" y="130451"/>
                    </a:cubicBezTo>
                    <a:cubicBezTo>
                      <a:pt x="772686" y="126629"/>
                      <a:pt x="786784" y="123066"/>
                      <a:pt x="794634" y="119761"/>
                    </a:cubicBezTo>
                    <a:lnTo>
                      <a:pt x="794634" y="115423"/>
                    </a:lnTo>
                    <a:cubicBezTo>
                      <a:pt x="794634" y="107056"/>
                      <a:pt x="792569" y="101092"/>
                      <a:pt x="788437" y="97528"/>
                    </a:cubicBezTo>
                    <a:cubicBezTo>
                      <a:pt x="784305" y="93965"/>
                      <a:pt x="776507" y="92184"/>
                      <a:pt x="765043" y="92184"/>
                    </a:cubicBezTo>
                    <a:cubicBezTo>
                      <a:pt x="757295" y="92184"/>
                      <a:pt x="751254" y="93707"/>
                      <a:pt x="746916" y="96754"/>
                    </a:cubicBezTo>
                    <a:cubicBezTo>
                      <a:pt x="742578" y="99801"/>
                      <a:pt x="739066" y="105146"/>
                      <a:pt x="736381" y="112789"/>
                    </a:cubicBezTo>
                    <a:lnTo>
                      <a:pt x="696873" y="105663"/>
                    </a:lnTo>
                    <a:cubicBezTo>
                      <a:pt x="701315" y="89756"/>
                      <a:pt x="708958" y="77981"/>
                      <a:pt x="719803" y="70338"/>
                    </a:cubicBezTo>
                    <a:cubicBezTo>
                      <a:pt x="730648" y="62695"/>
                      <a:pt x="746761" y="58874"/>
                      <a:pt x="768141" y="58874"/>
                    </a:cubicBezTo>
                    <a:close/>
                    <a:moveTo>
                      <a:pt x="500732" y="58874"/>
                    </a:moveTo>
                    <a:cubicBezTo>
                      <a:pt x="510338" y="58874"/>
                      <a:pt x="519117" y="60604"/>
                      <a:pt x="527071" y="64064"/>
                    </a:cubicBezTo>
                    <a:cubicBezTo>
                      <a:pt x="535024" y="67524"/>
                      <a:pt x="541040" y="71939"/>
                      <a:pt x="545119" y="77310"/>
                    </a:cubicBezTo>
                    <a:cubicBezTo>
                      <a:pt x="549199" y="82681"/>
                      <a:pt x="552040" y="88775"/>
                      <a:pt x="553641" y="95592"/>
                    </a:cubicBezTo>
                    <a:cubicBezTo>
                      <a:pt x="555242" y="102408"/>
                      <a:pt x="556043" y="112170"/>
                      <a:pt x="556043" y="124874"/>
                    </a:cubicBezTo>
                    <a:lnTo>
                      <a:pt x="556043" y="227127"/>
                    </a:lnTo>
                    <a:lnTo>
                      <a:pt x="512507" y="227127"/>
                    </a:lnTo>
                    <a:lnTo>
                      <a:pt x="512507" y="143155"/>
                    </a:lnTo>
                    <a:cubicBezTo>
                      <a:pt x="512507" y="125390"/>
                      <a:pt x="511577" y="113900"/>
                      <a:pt x="509718" y="108684"/>
                    </a:cubicBezTo>
                    <a:cubicBezTo>
                      <a:pt x="507859" y="103467"/>
                      <a:pt x="504838" y="99413"/>
                      <a:pt x="500655" y="96522"/>
                    </a:cubicBezTo>
                    <a:cubicBezTo>
                      <a:pt x="496471" y="93630"/>
                      <a:pt x="491436" y="92184"/>
                      <a:pt x="485549" y="92184"/>
                    </a:cubicBezTo>
                    <a:cubicBezTo>
                      <a:pt x="478009" y="92184"/>
                      <a:pt x="471244" y="94249"/>
                      <a:pt x="465253" y="98381"/>
                    </a:cubicBezTo>
                    <a:cubicBezTo>
                      <a:pt x="459263" y="102512"/>
                      <a:pt x="455157" y="107986"/>
                      <a:pt x="452937" y="114804"/>
                    </a:cubicBezTo>
                    <a:cubicBezTo>
                      <a:pt x="450715" y="121620"/>
                      <a:pt x="449606" y="134221"/>
                      <a:pt x="449606" y="152606"/>
                    </a:cubicBezTo>
                    <a:lnTo>
                      <a:pt x="449606" y="227127"/>
                    </a:lnTo>
                    <a:lnTo>
                      <a:pt x="406070" y="227127"/>
                    </a:lnTo>
                    <a:lnTo>
                      <a:pt x="406070" y="62592"/>
                    </a:lnTo>
                    <a:lnTo>
                      <a:pt x="446507" y="62592"/>
                    </a:lnTo>
                    <a:lnTo>
                      <a:pt x="446507" y="86761"/>
                    </a:lnTo>
                    <a:cubicBezTo>
                      <a:pt x="460864" y="68169"/>
                      <a:pt x="478939" y="58874"/>
                      <a:pt x="500732" y="58874"/>
                    </a:cubicBezTo>
                    <a:close/>
                    <a:moveTo>
                      <a:pt x="290648" y="58874"/>
                    </a:moveTo>
                    <a:cubicBezTo>
                      <a:pt x="315127" y="58874"/>
                      <a:pt x="334441" y="66956"/>
                      <a:pt x="348592" y="83120"/>
                    </a:cubicBezTo>
                    <a:cubicBezTo>
                      <a:pt x="362742" y="99284"/>
                      <a:pt x="369507" y="124048"/>
                      <a:pt x="368887" y="157408"/>
                    </a:cubicBezTo>
                    <a:lnTo>
                      <a:pt x="259816" y="157408"/>
                    </a:lnTo>
                    <a:cubicBezTo>
                      <a:pt x="260127" y="170320"/>
                      <a:pt x="263638" y="180365"/>
                      <a:pt x="270352" y="187543"/>
                    </a:cubicBezTo>
                    <a:cubicBezTo>
                      <a:pt x="277066" y="194721"/>
                      <a:pt x="285432" y="198310"/>
                      <a:pt x="295451" y="198310"/>
                    </a:cubicBezTo>
                    <a:cubicBezTo>
                      <a:pt x="302267" y="198310"/>
                      <a:pt x="308000" y="196451"/>
                      <a:pt x="312648" y="192733"/>
                    </a:cubicBezTo>
                    <a:cubicBezTo>
                      <a:pt x="317296" y="189014"/>
                      <a:pt x="320807" y="183024"/>
                      <a:pt x="323183" y="174761"/>
                    </a:cubicBezTo>
                    <a:lnTo>
                      <a:pt x="366563" y="182043"/>
                    </a:lnTo>
                    <a:cubicBezTo>
                      <a:pt x="360986" y="197949"/>
                      <a:pt x="352181" y="210059"/>
                      <a:pt x="340148" y="218373"/>
                    </a:cubicBezTo>
                    <a:cubicBezTo>
                      <a:pt x="328115" y="226689"/>
                      <a:pt x="313061" y="230846"/>
                      <a:pt x="294985" y="230846"/>
                    </a:cubicBezTo>
                    <a:cubicBezTo>
                      <a:pt x="266376" y="230846"/>
                      <a:pt x="245202" y="221498"/>
                      <a:pt x="231465" y="202803"/>
                    </a:cubicBezTo>
                    <a:cubicBezTo>
                      <a:pt x="220620" y="187826"/>
                      <a:pt x="215197" y="168925"/>
                      <a:pt x="215197" y="146099"/>
                    </a:cubicBezTo>
                    <a:cubicBezTo>
                      <a:pt x="215197" y="118831"/>
                      <a:pt x="222324" y="97477"/>
                      <a:pt x="236577" y="82036"/>
                    </a:cubicBezTo>
                    <a:cubicBezTo>
                      <a:pt x="250830" y="66594"/>
                      <a:pt x="268854" y="58874"/>
                      <a:pt x="290648" y="58874"/>
                    </a:cubicBezTo>
                    <a:close/>
                    <a:moveTo>
                      <a:pt x="45859" y="38422"/>
                    </a:moveTo>
                    <a:lnTo>
                      <a:pt x="45859" y="188860"/>
                    </a:lnTo>
                    <a:lnTo>
                      <a:pt x="80099" y="188860"/>
                    </a:lnTo>
                    <a:cubicBezTo>
                      <a:pt x="92906" y="188860"/>
                      <a:pt x="102150" y="188137"/>
                      <a:pt x="107831" y="186691"/>
                    </a:cubicBezTo>
                    <a:cubicBezTo>
                      <a:pt x="115268" y="184831"/>
                      <a:pt x="121439" y="181681"/>
                      <a:pt x="126345" y="177239"/>
                    </a:cubicBezTo>
                    <a:cubicBezTo>
                      <a:pt x="131251" y="172799"/>
                      <a:pt x="135254" y="165491"/>
                      <a:pt x="138352" y="155317"/>
                    </a:cubicBezTo>
                    <a:cubicBezTo>
                      <a:pt x="141451" y="145143"/>
                      <a:pt x="143000" y="131277"/>
                      <a:pt x="143000" y="113719"/>
                    </a:cubicBezTo>
                    <a:cubicBezTo>
                      <a:pt x="143000" y="96160"/>
                      <a:pt x="141451" y="82681"/>
                      <a:pt x="138352" y="73282"/>
                    </a:cubicBezTo>
                    <a:cubicBezTo>
                      <a:pt x="135254" y="63883"/>
                      <a:pt x="130915" y="56549"/>
                      <a:pt x="125338" y="51282"/>
                    </a:cubicBezTo>
                    <a:cubicBezTo>
                      <a:pt x="119761" y="46014"/>
                      <a:pt x="112685" y="42451"/>
                      <a:pt x="104112" y="40592"/>
                    </a:cubicBezTo>
                    <a:cubicBezTo>
                      <a:pt x="97709" y="39146"/>
                      <a:pt x="85159" y="38422"/>
                      <a:pt x="66465" y="38422"/>
                    </a:cubicBezTo>
                    <a:close/>
                    <a:moveTo>
                      <a:pt x="640479" y="4493"/>
                    </a:moveTo>
                    <a:lnTo>
                      <a:pt x="640479" y="62592"/>
                    </a:lnTo>
                    <a:lnTo>
                      <a:pt x="670225" y="62592"/>
                    </a:lnTo>
                    <a:lnTo>
                      <a:pt x="670225" y="97296"/>
                    </a:lnTo>
                    <a:lnTo>
                      <a:pt x="640479" y="97296"/>
                    </a:lnTo>
                    <a:lnTo>
                      <a:pt x="640479" y="163607"/>
                    </a:lnTo>
                    <a:cubicBezTo>
                      <a:pt x="640479" y="177033"/>
                      <a:pt x="640763" y="184857"/>
                      <a:pt x="641331" y="187078"/>
                    </a:cubicBezTo>
                    <a:cubicBezTo>
                      <a:pt x="641899" y="189298"/>
                      <a:pt x="643191" y="191132"/>
                      <a:pt x="645204" y="192577"/>
                    </a:cubicBezTo>
                    <a:cubicBezTo>
                      <a:pt x="647218" y="194024"/>
                      <a:pt x="649672" y="194747"/>
                      <a:pt x="652564" y="194747"/>
                    </a:cubicBezTo>
                    <a:cubicBezTo>
                      <a:pt x="656591" y="194747"/>
                      <a:pt x="662427" y="193353"/>
                      <a:pt x="670070" y="190564"/>
                    </a:cubicBezTo>
                    <a:lnTo>
                      <a:pt x="673789" y="224338"/>
                    </a:lnTo>
                    <a:cubicBezTo>
                      <a:pt x="663667" y="228677"/>
                      <a:pt x="652202" y="230846"/>
                      <a:pt x="639394" y="230846"/>
                    </a:cubicBezTo>
                    <a:cubicBezTo>
                      <a:pt x="631545" y="230846"/>
                      <a:pt x="624469" y="229529"/>
                      <a:pt x="618169" y="226895"/>
                    </a:cubicBezTo>
                    <a:cubicBezTo>
                      <a:pt x="611868" y="224261"/>
                      <a:pt x="607246" y="220853"/>
                      <a:pt x="604303" y="216669"/>
                    </a:cubicBezTo>
                    <a:cubicBezTo>
                      <a:pt x="601359" y="212487"/>
                      <a:pt x="599319" y="206832"/>
                      <a:pt x="598183" y="199705"/>
                    </a:cubicBezTo>
                    <a:cubicBezTo>
                      <a:pt x="597254" y="194644"/>
                      <a:pt x="596789" y="184418"/>
                      <a:pt x="596789" y="169029"/>
                    </a:cubicBezTo>
                    <a:lnTo>
                      <a:pt x="596789" y="97296"/>
                    </a:lnTo>
                    <a:lnTo>
                      <a:pt x="576803" y="97296"/>
                    </a:lnTo>
                    <a:lnTo>
                      <a:pt x="576803" y="62592"/>
                    </a:lnTo>
                    <a:lnTo>
                      <a:pt x="596789" y="62592"/>
                    </a:lnTo>
                    <a:lnTo>
                      <a:pt x="596789" y="29902"/>
                    </a:lnTo>
                    <a:close/>
                    <a:moveTo>
                      <a:pt x="882325" y="0"/>
                    </a:moveTo>
                    <a:lnTo>
                      <a:pt x="925859" y="0"/>
                    </a:lnTo>
                    <a:lnTo>
                      <a:pt x="925859" y="227127"/>
                    </a:lnTo>
                    <a:lnTo>
                      <a:pt x="882325" y="227127"/>
                    </a:lnTo>
                    <a:close/>
                    <a:moveTo>
                      <a:pt x="0" y="0"/>
                    </a:moveTo>
                    <a:lnTo>
                      <a:pt x="83817" y="0"/>
                    </a:lnTo>
                    <a:cubicBezTo>
                      <a:pt x="102718" y="0"/>
                      <a:pt x="117127" y="1446"/>
                      <a:pt x="127042" y="4338"/>
                    </a:cubicBezTo>
                    <a:cubicBezTo>
                      <a:pt x="140366" y="8264"/>
                      <a:pt x="151780" y="15235"/>
                      <a:pt x="161282" y="25254"/>
                    </a:cubicBezTo>
                    <a:cubicBezTo>
                      <a:pt x="170784" y="35272"/>
                      <a:pt x="178014" y="47538"/>
                      <a:pt x="182972" y="62050"/>
                    </a:cubicBezTo>
                    <a:cubicBezTo>
                      <a:pt x="187929" y="76561"/>
                      <a:pt x="190408" y="94456"/>
                      <a:pt x="190408" y="115733"/>
                    </a:cubicBezTo>
                    <a:cubicBezTo>
                      <a:pt x="190408" y="134427"/>
                      <a:pt x="188084" y="150540"/>
                      <a:pt x="183436" y="164071"/>
                    </a:cubicBezTo>
                    <a:cubicBezTo>
                      <a:pt x="177756" y="180597"/>
                      <a:pt x="169647" y="193972"/>
                      <a:pt x="159112" y="204198"/>
                    </a:cubicBezTo>
                    <a:cubicBezTo>
                      <a:pt x="151159" y="211944"/>
                      <a:pt x="140418" y="217986"/>
                      <a:pt x="126887" y="222325"/>
                    </a:cubicBezTo>
                    <a:cubicBezTo>
                      <a:pt x="116765" y="225526"/>
                      <a:pt x="103235" y="227127"/>
                      <a:pt x="86296" y="227127"/>
                    </a:cubicBezTo>
                    <a:lnTo>
                      <a:pt x="0" y="2271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26" name="그룹 325">
            <a:extLst>
              <a:ext uri="{FF2B5EF4-FFF2-40B4-BE49-F238E27FC236}">
                <a16:creationId xmlns:a16="http://schemas.microsoft.com/office/drawing/2014/main" id="{33A1219A-872C-41D3-A9DC-E50652A2AEAD}"/>
              </a:ext>
            </a:extLst>
          </p:cNvPr>
          <p:cNvGrpSpPr/>
          <p:nvPr/>
        </p:nvGrpSpPr>
        <p:grpSpPr>
          <a:xfrm>
            <a:off x="3920898" y="2716409"/>
            <a:ext cx="4004772" cy="2087271"/>
            <a:chOff x="3794340" y="2851598"/>
            <a:chExt cx="4418856" cy="2303090"/>
          </a:xfrm>
        </p:grpSpPr>
        <p:grpSp>
          <p:nvGrpSpPr>
            <p:cNvPr id="327" name="Group 32">
              <a:extLst>
                <a:ext uri="{FF2B5EF4-FFF2-40B4-BE49-F238E27FC236}">
                  <a16:creationId xmlns:a16="http://schemas.microsoft.com/office/drawing/2014/main" id="{1F61017C-6C5C-4264-AE50-39DAE5A3F7A4}"/>
                </a:ext>
              </a:extLst>
            </p:cNvPr>
            <p:cNvGrpSpPr/>
            <p:nvPr/>
          </p:nvGrpSpPr>
          <p:grpSpPr>
            <a:xfrm>
              <a:off x="5845876" y="2851598"/>
              <a:ext cx="2367320" cy="2303090"/>
              <a:chOff x="6588576" y="2418039"/>
              <a:chExt cx="981868" cy="955228"/>
            </a:xfrm>
          </p:grpSpPr>
          <p:sp>
            <p:nvSpPr>
              <p:cNvPr id="334" name="Freeform: Shape 33">
                <a:extLst>
                  <a:ext uri="{FF2B5EF4-FFF2-40B4-BE49-F238E27FC236}">
                    <a16:creationId xmlns:a16="http://schemas.microsoft.com/office/drawing/2014/main" id="{1850E333-5D31-454E-8205-A2A1DE2F8737}"/>
                  </a:ext>
                </a:extLst>
              </p:cNvPr>
              <p:cNvSpPr/>
              <p:nvPr/>
            </p:nvSpPr>
            <p:spPr>
              <a:xfrm>
                <a:off x="6588576" y="2418039"/>
                <a:ext cx="981868" cy="955228"/>
              </a:xfrm>
              <a:custGeom>
                <a:avLst/>
                <a:gdLst>
                  <a:gd name="connsiteX0" fmla="*/ 983608 w 981868"/>
                  <a:gd name="connsiteY0" fmla="*/ 262658 h 955227"/>
                  <a:gd name="connsiteX1" fmla="*/ 858401 w 981868"/>
                  <a:gd name="connsiteY1" fmla="*/ 36220 h 955227"/>
                  <a:gd name="connsiteX2" fmla="*/ 627396 w 981868"/>
                  <a:gd name="connsiteY2" fmla="*/ 9960 h 955227"/>
                  <a:gd name="connsiteX3" fmla="*/ 410852 w 981868"/>
                  <a:gd name="connsiteY3" fmla="*/ 24422 h 955227"/>
                  <a:gd name="connsiteX4" fmla="*/ 190883 w 981868"/>
                  <a:gd name="connsiteY4" fmla="*/ 11863 h 955227"/>
                  <a:gd name="connsiteX5" fmla="*/ 52736 w 981868"/>
                  <a:gd name="connsiteY5" fmla="*/ 103580 h 955227"/>
                  <a:gd name="connsiteX6" fmla="*/ 55400 w 981868"/>
                  <a:gd name="connsiteY6" fmla="*/ 543137 h 955227"/>
                  <a:gd name="connsiteX7" fmla="*/ 165765 w 981868"/>
                  <a:gd name="connsiteY7" fmla="*/ 784418 h 955227"/>
                  <a:gd name="connsiteX8" fmla="*/ 302009 w 981868"/>
                  <a:gd name="connsiteY8" fmla="*/ 957957 h 955227"/>
                  <a:gd name="connsiteX9" fmla="*/ 497241 w 981868"/>
                  <a:gd name="connsiteY9" fmla="*/ 879180 h 955227"/>
                  <a:gd name="connsiteX10" fmla="*/ 669258 w 981868"/>
                  <a:gd name="connsiteY10" fmla="*/ 956055 h 955227"/>
                  <a:gd name="connsiteX11" fmla="*/ 872482 w 981868"/>
                  <a:gd name="connsiteY11" fmla="*/ 696126 h 955227"/>
                  <a:gd name="connsiteX12" fmla="*/ 983608 w 981868"/>
                  <a:gd name="connsiteY12" fmla="*/ 262658 h 955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81868" h="955227">
                    <a:moveTo>
                      <a:pt x="983608" y="262658"/>
                    </a:moveTo>
                    <a:cubicBezTo>
                      <a:pt x="975616" y="174366"/>
                      <a:pt x="942887" y="78843"/>
                      <a:pt x="858401" y="36220"/>
                    </a:cubicBezTo>
                    <a:cubicBezTo>
                      <a:pt x="784571" y="-1076"/>
                      <a:pt x="707315" y="-8307"/>
                      <a:pt x="627396" y="9960"/>
                    </a:cubicBezTo>
                    <a:cubicBezTo>
                      <a:pt x="552043" y="27086"/>
                      <a:pt x="488488" y="51442"/>
                      <a:pt x="410852" y="24422"/>
                    </a:cubicBezTo>
                    <a:cubicBezTo>
                      <a:pt x="338924" y="-696"/>
                      <a:pt x="265474" y="-9068"/>
                      <a:pt x="190883" y="11863"/>
                    </a:cubicBezTo>
                    <a:cubicBezTo>
                      <a:pt x="142931" y="25183"/>
                      <a:pt x="81660" y="58673"/>
                      <a:pt x="52736" y="103580"/>
                    </a:cubicBezTo>
                    <a:cubicBezTo>
                      <a:pt x="-28705" y="229929"/>
                      <a:pt x="-6252" y="413744"/>
                      <a:pt x="55400" y="543137"/>
                    </a:cubicBezTo>
                    <a:cubicBezTo>
                      <a:pt x="93457" y="623057"/>
                      <a:pt x="128850" y="703737"/>
                      <a:pt x="165765" y="784418"/>
                    </a:cubicBezTo>
                    <a:cubicBezTo>
                      <a:pt x="193547" y="845309"/>
                      <a:pt x="218284" y="959099"/>
                      <a:pt x="302009" y="957957"/>
                    </a:cubicBezTo>
                    <a:cubicBezTo>
                      <a:pt x="376981" y="956816"/>
                      <a:pt x="427597" y="880321"/>
                      <a:pt x="497241" y="879180"/>
                    </a:cubicBezTo>
                    <a:cubicBezTo>
                      <a:pt x="561938" y="878038"/>
                      <a:pt x="607225" y="946160"/>
                      <a:pt x="669258" y="956055"/>
                    </a:cubicBezTo>
                    <a:cubicBezTo>
                      <a:pt x="787615" y="975083"/>
                      <a:pt x="835186" y="777948"/>
                      <a:pt x="872482" y="696126"/>
                    </a:cubicBezTo>
                    <a:cubicBezTo>
                      <a:pt x="934134" y="560644"/>
                      <a:pt x="997308" y="414886"/>
                      <a:pt x="983608" y="262658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9200000" scaled="0"/>
              </a:gra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35" name="Freeform: Shape 34">
                <a:extLst>
                  <a:ext uri="{FF2B5EF4-FFF2-40B4-BE49-F238E27FC236}">
                    <a16:creationId xmlns:a16="http://schemas.microsoft.com/office/drawing/2014/main" id="{254480E1-8871-420D-9656-EC5D0D975E11}"/>
                  </a:ext>
                </a:extLst>
              </p:cNvPr>
              <p:cNvSpPr/>
              <p:nvPr/>
            </p:nvSpPr>
            <p:spPr>
              <a:xfrm>
                <a:off x="7035559" y="2579466"/>
                <a:ext cx="91337" cy="11417"/>
              </a:xfrm>
              <a:custGeom>
                <a:avLst/>
                <a:gdLst>
                  <a:gd name="connsiteX0" fmla="*/ 44549 w 91336"/>
                  <a:gd name="connsiteY0" fmla="*/ 13320 h 11417"/>
                  <a:gd name="connsiteX1" fmla="*/ 7253 w 91336"/>
                  <a:gd name="connsiteY1" fmla="*/ 10656 h 11417"/>
                  <a:gd name="connsiteX2" fmla="*/ 22 w 91336"/>
                  <a:gd name="connsiteY2" fmla="*/ 4947 h 11417"/>
                  <a:gd name="connsiteX3" fmla="*/ 7634 w 91336"/>
                  <a:gd name="connsiteY3" fmla="*/ 0 h 11417"/>
                  <a:gd name="connsiteX4" fmla="*/ 84889 w 91336"/>
                  <a:gd name="connsiteY4" fmla="*/ 0 h 11417"/>
                  <a:gd name="connsiteX5" fmla="*/ 92501 w 91336"/>
                  <a:gd name="connsiteY5" fmla="*/ 4947 h 11417"/>
                  <a:gd name="connsiteX6" fmla="*/ 84889 w 91336"/>
                  <a:gd name="connsiteY6" fmla="*/ 9895 h 11417"/>
                  <a:gd name="connsiteX7" fmla="*/ 44549 w 91336"/>
                  <a:gd name="connsiteY7" fmla="*/ 13320 h 1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336" h="11417">
                    <a:moveTo>
                      <a:pt x="44549" y="13320"/>
                    </a:moveTo>
                    <a:cubicBezTo>
                      <a:pt x="31990" y="14462"/>
                      <a:pt x="19812" y="12178"/>
                      <a:pt x="7253" y="10656"/>
                    </a:cubicBezTo>
                    <a:cubicBezTo>
                      <a:pt x="4208" y="10275"/>
                      <a:pt x="-358" y="9895"/>
                      <a:pt x="22" y="4947"/>
                    </a:cubicBezTo>
                    <a:cubicBezTo>
                      <a:pt x="403" y="761"/>
                      <a:pt x="4208" y="0"/>
                      <a:pt x="7634" y="0"/>
                    </a:cubicBezTo>
                    <a:cubicBezTo>
                      <a:pt x="33512" y="0"/>
                      <a:pt x="59011" y="0"/>
                      <a:pt x="84889" y="0"/>
                    </a:cubicBezTo>
                    <a:cubicBezTo>
                      <a:pt x="88314" y="0"/>
                      <a:pt x="92501" y="761"/>
                      <a:pt x="92501" y="4947"/>
                    </a:cubicBezTo>
                    <a:cubicBezTo>
                      <a:pt x="92501" y="9895"/>
                      <a:pt x="87934" y="9514"/>
                      <a:pt x="84889" y="9895"/>
                    </a:cubicBezTo>
                    <a:cubicBezTo>
                      <a:pt x="71569" y="12178"/>
                      <a:pt x="58249" y="14462"/>
                      <a:pt x="44549" y="13320"/>
                    </a:cubicBezTo>
                    <a:close/>
                  </a:path>
                </a:pathLst>
              </a:custGeom>
              <a:solidFill>
                <a:srgbClr val="F2F2F2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" name="Freeform: Shape 35">
                <a:extLst>
                  <a:ext uri="{FF2B5EF4-FFF2-40B4-BE49-F238E27FC236}">
                    <a16:creationId xmlns:a16="http://schemas.microsoft.com/office/drawing/2014/main" id="{A5EF256B-8928-4040-9466-CDB59BB34A56}"/>
                  </a:ext>
                </a:extLst>
              </p:cNvPr>
              <p:cNvSpPr/>
              <p:nvPr/>
            </p:nvSpPr>
            <p:spPr>
              <a:xfrm rot="10800000">
                <a:off x="6986090" y="2960796"/>
                <a:ext cx="190284" cy="72308"/>
              </a:xfrm>
              <a:custGeom>
                <a:avLst/>
                <a:gdLst>
                  <a:gd name="connsiteX0" fmla="*/ 174699 w 190284"/>
                  <a:gd name="connsiteY0" fmla="*/ 66980 h 72308"/>
                  <a:gd name="connsiteX1" fmla="*/ 137784 w 190284"/>
                  <a:gd name="connsiteY1" fmla="*/ 27020 h 72308"/>
                  <a:gd name="connsiteX2" fmla="*/ 54439 w 190284"/>
                  <a:gd name="connsiteY2" fmla="*/ 27401 h 72308"/>
                  <a:gd name="connsiteX3" fmla="*/ 21330 w 190284"/>
                  <a:gd name="connsiteY3" fmla="*/ 59369 h 72308"/>
                  <a:gd name="connsiteX4" fmla="*/ 6488 w 190284"/>
                  <a:gd name="connsiteY4" fmla="*/ 69264 h 72308"/>
                  <a:gd name="connsiteX5" fmla="*/ 2682 w 190284"/>
                  <a:gd name="connsiteY5" fmla="*/ 50996 h 72308"/>
                  <a:gd name="connsiteX6" fmla="*/ 49873 w 190284"/>
                  <a:gd name="connsiteY6" fmla="*/ 7992 h 72308"/>
                  <a:gd name="connsiteX7" fmla="*/ 143493 w 190284"/>
                  <a:gd name="connsiteY7" fmla="*/ 7992 h 72308"/>
                  <a:gd name="connsiteX8" fmla="*/ 191825 w 190284"/>
                  <a:gd name="connsiteY8" fmla="*/ 54421 h 72308"/>
                  <a:gd name="connsiteX9" fmla="*/ 190303 w 190284"/>
                  <a:gd name="connsiteY9" fmla="*/ 70025 h 72308"/>
                  <a:gd name="connsiteX10" fmla="*/ 174699 w 190284"/>
                  <a:gd name="connsiteY10" fmla="*/ 66980 h 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0284" h="72308">
                    <a:moveTo>
                      <a:pt x="174699" y="66980"/>
                    </a:moveTo>
                    <a:cubicBezTo>
                      <a:pt x="170133" y="46429"/>
                      <a:pt x="156432" y="34251"/>
                      <a:pt x="137784" y="27020"/>
                    </a:cubicBezTo>
                    <a:cubicBezTo>
                      <a:pt x="110003" y="16745"/>
                      <a:pt x="82221" y="17126"/>
                      <a:pt x="54439" y="27401"/>
                    </a:cubicBezTo>
                    <a:cubicBezTo>
                      <a:pt x="39217" y="33110"/>
                      <a:pt x="26658" y="43004"/>
                      <a:pt x="21330" y="59369"/>
                    </a:cubicBezTo>
                    <a:cubicBezTo>
                      <a:pt x="18285" y="65458"/>
                      <a:pt x="15241" y="73069"/>
                      <a:pt x="6488" y="69264"/>
                    </a:cubicBezTo>
                    <a:cubicBezTo>
                      <a:pt x="-2646" y="65458"/>
                      <a:pt x="-362" y="57847"/>
                      <a:pt x="2682" y="50996"/>
                    </a:cubicBezTo>
                    <a:cubicBezTo>
                      <a:pt x="11816" y="29684"/>
                      <a:pt x="28180" y="15603"/>
                      <a:pt x="49873" y="7992"/>
                    </a:cubicBezTo>
                    <a:cubicBezTo>
                      <a:pt x="81079" y="-2664"/>
                      <a:pt x="112286" y="-2664"/>
                      <a:pt x="143493" y="7992"/>
                    </a:cubicBezTo>
                    <a:cubicBezTo>
                      <a:pt x="166327" y="15984"/>
                      <a:pt x="183072" y="31207"/>
                      <a:pt x="191825" y="54421"/>
                    </a:cubicBezTo>
                    <a:cubicBezTo>
                      <a:pt x="193728" y="59749"/>
                      <a:pt x="196011" y="65458"/>
                      <a:pt x="190303" y="70025"/>
                    </a:cubicBezTo>
                    <a:cubicBezTo>
                      <a:pt x="184214" y="74972"/>
                      <a:pt x="179266" y="71547"/>
                      <a:pt x="174699" y="6698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" name="Freeform: Shape 36">
                <a:extLst>
                  <a:ext uri="{FF2B5EF4-FFF2-40B4-BE49-F238E27FC236}">
                    <a16:creationId xmlns:a16="http://schemas.microsoft.com/office/drawing/2014/main" id="{D1EBED65-9E23-4AB5-91A3-DC085CB048A4}"/>
                  </a:ext>
                </a:extLst>
              </p:cNvPr>
              <p:cNvSpPr/>
              <p:nvPr/>
            </p:nvSpPr>
            <p:spPr>
              <a:xfrm>
                <a:off x="7256312" y="2850050"/>
                <a:ext cx="178867" cy="178867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" name="Freeform: Shape 37">
                <a:extLst>
                  <a:ext uri="{FF2B5EF4-FFF2-40B4-BE49-F238E27FC236}">
                    <a16:creationId xmlns:a16="http://schemas.microsoft.com/office/drawing/2014/main" id="{2A173AC8-05D6-4CF9-A7E6-DB8474350910}"/>
                  </a:ext>
                </a:extLst>
              </p:cNvPr>
              <p:cNvSpPr/>
              <p:nvPr/>
            </p:nvSpPr>
            <p:spPr>
              <a:xfrm>
                <a:off x="7200749" y="2798673"/>
                <a:ext cx="68502" cy="95142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" name="Freeform: Shape 38">
                <a:extLst>
                  <a:ext uri="{FF2B5EF4-FFF2-40B4-BE49-F238E27FC236}">
                    <a16:creationId xmlns:a16="http://schemas.microsoft.com/office/drawing/2014/main" id="{3D1839C1-F7FA-46CC-A93C-341906ABBB88}"/>
                  </a:ext>
                </a:extLst>
              </p:cNvPr>
              <p:cNvSpPr/>
              <p:nvPr/>
            </p:nvSpPr>
            <p:spPr>
              <a:xfrm>
                <a:off x="6868512" y="2798673"/>
                <a:ext cx="68502" cy="95142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" name="Freeform: Shape 39">
                <a:extLst>
                  <a:ext uri="{FF2B5EF4-FFF2-40B4-BE49-F238E27FC236}">
                    <a16:creationId xmlns:a16="http://schemas.microsoft.com/office/drawing/2014/main" id="{3623BFE6-3730-4546-821C-816EABBF9A86}"/>
                  </a:ext>
                </a:extLst>
              </p:cNvPr>
              <p:cNvSpPr/>
              <p:nvPr/>
            </p:nvSpPr>
            <p:spPr>
              <a:xfrm>
                <a:off x="6699920" y="2850050"/>
                <a:ext cx="178867" cy="178867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328" name="Group 40">
              <a:extLst>
                <a:ext uri="{FF2B5EF4-FFF2-40B4-BE49-F238E27FC236}">
                  <a16:creationId xmlns:a16="http://schemas.microsoft.com/office/drawing/2014/main" id="{E136D629-EDFE-41B5-96E4-4B3E3F918D35}"/>
                </a:ext>
              </a:extLst>
            </p:cNvPr>
            <p:cNvGrpSpPr/>
            <p:nvPr/>
          </p:nvGrpSpPr>
          <p:grpSpPr>
            <a:xfrm rot="8100000">
              <a:off x="3794340" y="3325310"/>
              <a:ext cx="3420757" cy="1117412"/>
              <a:chOff x="5005473" y="4141321"/>
              <a:chExt cx="6805425" cy="2223034"/>
            </a:xfrm>
          </p:grpSpPr>
          <p:grpSp>
            <p:nvGrpSpPr>
              <p:cNvPr id="329" name="Group 41">
                <a:extLst>
                  <a:ext uri="{FF2B5EF4-FFF2-40B4-BE49-F238E27FC236}">
                    <a16:creationId xmlns:a16="http://schemas.microsoft.com/office/drawing/2014/main" id="{5DB8C076-1300-4F2F-8344-69C9EB5FCA74}"/>
                  </a:ext>
                </a:extLst>
              </p:cNvPr>
              <p:cNvGrpSpPr/>
              <p:nvPr/>
            </p:nvGrpSpPr>
            <p:grpSpPr>
              <a:xfrm>
                <a:off x="5090052" y="5237879"/>
                <a:ext cx="6720846" cy="1126476"/>
                <a:chOff x="3613677" y="4201880"/>
                <a:chExt cx="6720846" cy="1126476"/>
              </a:xfrm>
            </p:grpSpPr>
            <p:sp>
              <p:nvSpPr>
                <p:cNvPr id="331" name="Freeform: Shape 43">
                  <a:extLst>
                    <a:ext uri="{FF2B5EF4-FFF2-40B4-BE49-F238E27FC236}">
                      <a16:creationId xmlns:a16="http://schemas.microsoft.com/office/drawing/2014/main" id="{C1B6B483-5519-4BE9-876F-609496DFBA96}"/>
                    </a:ext>
                  </a:extLst>
                </p:cNvPr>
                <p:cNvSpPr/>
                <p:nvPr/>
              </p:nvSpPr>
              <p:spPr>
                <a:xfrm>
                  <a:off x="3731164" y="4201880"/>
                  <a:ext cx="1499709" cy="941610"/>
                </a:xfrm>
                <a:custGeom>
                  <a:avLst/>
                  <a:gdLst>
                    <a:gd name="connsiteX0" fmla="*/ 107118 w 1499709"/>
                    <a:gd name="connsiteY0" fmla="*/ 0 h 941610"/>
                    <a:gd name="connsiteX1" fmla="*/ 205763 w 1499709"/>
                    <a:gd name="connsiteY1" fmla="*/ 65599 h 941610"/>
                    <a:gd name="connsiteX2" fmla="*/ 214239 w 1499709"/>
                    <a:gd name="connsiteY2" fmla="*/ 107112 h 941610"/>
                    <a:gd name="connsiteX3" fmla="*/ 222715 w 1499709"/>
                    <a:gd name="connsiteY3" fmla="*/ 65599 h 941610"/>
                    <a:gd name="connsiteX4" fmla="*/ 321356 w 1499709"/>
                    <a:gd name="connsiteY4" fmla="*/ 0 h 941610"/>
                    <a:gd name="connsiteX5" fmla="*/ 420001 w 1499709"/>
                    <a:gd name="connsiteY5" fmla="*/ 65599 h 941610"/>
                    <a:gd name="connsiteX6" fmla="*/ 428477 w 1499709"/>
                    <a:gd name="connsiteY6" fmla="*/ 107112 h 941610"/>
                    <a:gd name="connsiteX7" fmla="*/ 436953 w 1499709"/>
                    <a:gd name="connsiteY7" fmla="*/ 65599 h 941610"/>
                    <a:gd name="connsiteX8" fmla="*/ 535594 w 1499709"/>
                    <a:gd name="connsiteY8" fmla="*/ 0 h 941610"/>
                    <a:gd name="connsiteX9" fmla="*/ 634239 w 1499709"/>
                    <a:gd name="connsiteY9" fmla="*/ 65599 h 941610"/>
                    <a:gd name="connsiteX10" fmla="*/ 642715 w 1499709"/>
                    <a:gd name="connsiteY10" fmla="*/ 107113 h 941610"/>
                    <a:gd name="connsiteX11" fmla="*/ 651190 w 1499709"/>
                    <a:gd name="connsiteY11" fmla="*/ 65599 h 941610"/>
                    <a:gd name="connsiteX12" fmla="*/ 749832 w 1499709"/>
                    <a:gd name="connsiteY12" fmla="*/ 0 h 941610"/>
                    <a:gd name="connsiteX13" fmla="*/ 848477 w 1499709"/>
                    <a:gd name="connsiteY13" fmla="*/ 65599 h 941610"/>
                    <a:gd name="connsiteX14" fmla="*/ 856953 w 1499709"/>
                    <a:gd name="connsiteY14" fmla="*/ 107113 h 941610"/>
                    <a:gd name="connsiteX15" fmla="*/ 865428 w 1499709"/>
                    <a:gd name="connsiteY15" fmla="*/ 65599 h 941610"/>
                    <a:gd name="connsiteX16" fmla="*/ 964070 w 1499709"/>
                    <a:gd name="connsiteY16" fmla="*/ 0 h 941610"/>
                    <a:gd name="connsiteX17" fmla="*/ 1062715 w 1499709"/>
                    <a:gd name="connsiteY17" fmla="*/ 65599 h 941610"/>
                    <a:gd name="connsiteX18" fmla="*/ 1071191 w 1499709"/>
                    <a:gd name="connsiteY18" fmla="*/ 107113 h 941610"/>
                    <a:gd name="connsiteX19" fmla="*/ 1079666 w 1499709"/>
                    <a:gd name="connsiteY19" fmla="*/ 65599 h 941610"/>
                    <a:gd name="connsiteX20" fmla="*/ 1178308 w 1499709"/>
                    <a:gd name="connsiteY20" fmla="*/ 0 h 941610"/>
                    <a:gd name="connsiteX21" fmla="*/ 1276953 w 1499709"/>
                    <a:gd name="connsiteY21" fmla="*/ 65599 h 941610"/>
                    <a:gd name="connsiteX22" fmla="*/ 1285428 w 1499709"/>
                    <a:gd name="connsiteY22" fmla="*/ 107106 h 941610"/>
                    <a:gd name="connsiteX23" fmla="*/ 1293902 w 1499709"/>
                    <a:gd name="connsiteY23" fmla="*/ 65599 h 941610"/>
                    <a:gd name="connsiteX24" fmla="*/ 1392543 w 1499709"/>
                    <a:gd name="connsiteY24" fmla="*/ 0 h 941610"/>
                    <a:gd name="connsiteX25" fmla="*/ 1499665 w 1499709"/>
                    <a:gd name="connsiteY25" fmla="*/ 107118 h 941610"/>
                    <a:gd name="connsiteX26" fmla="*/ 1499665 w 1499709"/>
                    <a:gd name="connsiteY26" fmla="*/ 834492 h 941610"/>
                    <a:gd name="connsiteX27" fmla="*/ 1394273 w 1499709"/>
                    <a:gd name="connsiteY27" fmla="*/ 941610 h 941610"/>
                    <a:gd name="connsiteX28" fmla="*/ 1293929 w 1499709"/>
                    <a:gd name="connsiteY28" fmla="*/ 876011 h 941610"/>
                    <a:gd name="connsiteX29" fmla="*/ 1285428 w 1499709"/>
                    <a:gd name="connsiteY29" fmla="*/ 834505 h 941610"/>
                    <a:gd name="connsiteX30" fmla="*/ 1277951 w 1499709"/>
                    <a:gd name="connsiteY30" fmla="*/ 876011 h 941610"/>
                    <a:gd name="connsiteX31" fmla="*/ 1180037 w 1499709"/>
                    <a:gd name="connsiteY31" fmla="*/ 941610 h 941610"/>
                    <a:gd name="connsiteX32" fmla="*/ 1079693 w 1499709"/>
                    <a:gd name="connsiteY32" fmla="*/ 876011 h 941610"/>
                    <a:gd name="connsiteX33" fmla="*/ 1071191 w 1499709"/>
                    <a:gd name="connsiteY33" fmla="*/ 834497 h 941610"/>
                    <a:gd name="connsiteX34" fmla="*/ 1063713 w 1499709"/>
                    <a:gd name="connsiteY34" fmla="*/ 876011 h 941610"/>
                    <a:gd name="connsiteX35" fmla="*/ 965799 w 1499709"/>
                    <a:gd name="connsiteY35" fmla="*/ 941610 h 941610"/>
                    <a:gd name="connsiteX36" fmla="*/ 865455 w 1499709"/>
                    <a:gd name="connsiteY36" fmla="*/ 876011 h 941610"/>
                    <a:gd name="connsiteX37" fmla="*/ 856953 w 1499709"/>
                    <a:gd name="connsiteY37" fmla="*/ 834497 h 941610"/>
                    <a:gd name="connsiteX38" fmla="*/ 849475 w 1499709"/>
                    <a:gd name="connsiteY38" fmla="*/ 876011 h 941610"/>
                    <a:gd name="connsiteX39" fmla="*/ 751561 w 1499709"/>
                    <a:gd name="connsiteY39" fmla="*/ 941610 h 941610"/>
                    <a:gd name="connsiteX40" fmla="*/ 651217 w 1499709"/>
                    <a:gd name="connsiteY40" fmla="*/ 876011 h 941610"/>
                    <a:gd name="connsiteX41" fmla="*/ 642715 w 1499709"/>
                    <a:gd name="connsiteY41" fmla="*/ 834497 h 941610"/>
                    <a:gd name="connsiteX42" fmla="*/ 635237 w 1499709"/>
                    <a:gd name="connsiteY42" fmla="*/ 876011 h 941610"/>
                    <a:gd name="connsiteX43" fmla="*/ 537323 w 1499709"/>
                    <a:gd name="connsiteY43" fmla="*/ 941610 h 941610"/>
                    <a:gd name="connsiteX44" fmla="*/ 436980 w 1499709"/>
                    <a:gd name="connsiteY44" fmla="*/ 876011 h 941610"/>
                    <a:gd name="connsiteX45" fmla="*/ 428477 w 1499709"/>
                    <a:gd name="connsiteY45" fmla="*/ 834498 h 941610"/>
                    <a:gd name="connsiteX46" fmla="*/ 420999 w 1499709"/>
                    <a:gd name="connsiteY46" fmla="*/ 876011 h 941610"/>
                    <a:gd name="connsiteX47" fmla="*/ 323085 w 1499709"/>
                    <a:gd name="connsiteY47" fmla="*/ 941610 h 941610"/>
                    <a:gd name="connsiteX48" fmla="*/ 222742 w 1499709"/>
                    <a:gd name="connsiteY48" fmla="*/ 876011 h 941610"/>
                    <a:gd name="connsiteX49" fmla="*/ 214239 w 1499709"/>
                    <a:gd name="connsiteY49" fmla="*/ 834498 h 941610"/>
                    <a:gd name="connsiteX50" fmla="*/ 206761 w 1499709"/>
                    <a:gd name="connsiteY50" fmla="*/ 876011 h 941610"/>
                    <a:gd name="connsiteX51" fmla="*/ 108847 w 1499709"/>
                    <a:gd name="connsiteY51" fmla="*/ 941610 h 941610"/>
                    <a:gd name="connsiteX52" fmla="*/ 0 w 1499709"/>
                    <a:gd name="connsiteY52" fmla="*/ 834492 h 941610"/>
                    <a:gd name="connsiteX53" fmla="*/ 0 w 1499709"/>
                    <a:gd name="connsiteY53" fmla="*/ 107118 h 941610"/>
                    <a:gd name="connsiteX54" fmla="*/ 107118 w 1499709"/>
                    <a:gd name="connsiteY54" fmla="*/ 0 h 941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1499709" h="941610">
                      <a:moveTo>
                        <a:pt x="107118" y="0"/>
                      </a:moveTo>
                      <a:cubicBezTo>
                        <a:pt x="151177" y="0"/>
                        <a:pt x="189404" y="27212"/>
                        <a:pt x="205763" y="65599"/>
                      </a:cubicBezTo>
                      <a:lnTo>
                        <a:pt x="214239" y="107112"/>
                      </a:lnTo>
                      <a:lnTo>
                        <a:pt x="222715" y="65599"/>
                      </a:lnTo>
                      <a:cubicBezTo>
                        <a:pt x="239074" y="27212"/>
                        <a:pt x="277300" y="0"/>
                        <a:pt x="321356" y="0"/>
                      </a:cubicBezTo>
                      <a:cubicBezTo>
                        <a:pt x="365415" y="0"/>
                        <a:pt x="403642" y="27212"/>
                        <a:pt x="420001" y="65599"/>
                      </a:cubicBezTo>
                      <a:lnTo>
                        <a:pt x="428477" y="107112"/>
                      </a:lnTo>
                      <a:lnTo>
                        <a:pt x="436953" y="65599"/>
                      </a:lnTo>
                      <a:cubicBezTo>
                        <a:pt x="453312" y="27212"/>
                        <a:pt x="491538" y="0"/>
                        <a:pt x="535594" y="0"/>
                      </a:cubicBezTo>
                      <a:cubicBezTo>
                        <a:pt x="579653" y="0"/>
                        <a:pt x="617879" y="27212"/>
                        <a:pt x="634239" y="65599"/>
                      </a:cubicBezTo>
                      <a:lnTo>
                        <a:pt x="642715" y="107113"/>
                      </a:lnTo>
                      <a:lnTo>
                        <a:pt x="651190" y="65599"/>
                      </a:lnTo>
                      <a:cubicBezTo>
                        <a:pt x="667550" y="27212"/>
                        <a:pt x="705776" y="0"/>
                        <a:pt x="749832" y="0"/>
                      </a:cubicBezTo>
                      <a:cubicBezTo>
                        <a:pt x="793891" y="0"/>
                        <a:pt x="832117" y="27212"/>
                        <a:pt x="848477" y="65599"/>
                      </a:cubicBezTo>
                      <a:lnTo>
                        <a:pt x="856953" y="107113"/>
                      </a:lnTo>
                      <a:lnTo>
                        <a:pt x="865428" y="65599"/>
                      </a:lnTo>
                      <a:cubicBezTo>
                        <a:pt x="881788" y="27212"/>
                        <a:pt x="920014" y="0"/>
                        <a:pt x="964070" y="0"/>
                      </a:cubicBezTo>
                      <a:cubicBezTo>
                        <a:pt x="1008129" y="0"/>
                        <a:pt x="1046355" y="27212"/>
                        <a:pt x="1062715" y="65599"/>
                      </a:cubicBezTo>
                      <a:lnTo>
                        <a:pt x="1071191" y="107113"/>
                      </a:lnTo>
                      <a:lnTo>
                        <a:pt x="1079666" y="65599"/>
                      </a:lnTo>
                      <a:cubicBezTo>
                        <a:pt x="1096026" y="27212"/>
                        <a:pt x="1134252" y="0"/>
                        <a:pt x="1178308" y="0"/>
                      </a:cubicBezTo>
                      <a:cubicBezTo>
                        <a:pt x="1222367" y="0"/>
                        <a:pt x="1260593" y="27212"/>
                        <a:pt x="1276953" y="65599"/>
                      </a:cubicBezTo>
                      <a:lnTo>
                        <a:pt x="1285428" y="107106"/>
                      </a:lnTo>
                      <a:lnTo>
                        <a:pt x="1293902" y="65599"/>
                      </a:lnTo>
                      <a:cubicBezTo>
                        <a:pt x="1310261" y="27212"/>
                        <a:pt x="1348487" y="0"/>
                        <a:pt x="1392543" y="0"/>
                      </a:cubicBezTo>
                      <a:cubicBezTo>
                        <a:pt x="1451289" y="0"/>
                        <a:pt x="1499665" y="48377"/>
                        <a:pt x="1499665" y="107118"/>
                      </a:cubicBezTo>
                      <a:lnTo>
                        <a:pt x="1499665" y="834492"/>
                      </a:lnTo>
                      <a:cubicBezTo>
                        <a:pt x="1501391" y="893233"/>
                        <a:pt x="1453014" y="941610"/>
                        <a:pt x="1394273" y="941610"/>
                      </a:cubicBezTo>
                      <a:cubicBezTo>
                        <a:pt x="1348919" y="941610"/>
                        <a:pt x="1310369" y="914398"/>
                        <a:pt x="1293929" y="876011"/>
                      </a:cubicBezTo>
                      <a:lnTo>
                        <a:pt x="1285428" y="834505"/>
                      </a:lnTo>
                      <a:lnTo>
                        <a:pt x="1277951" y="876011"/>
                      </a:lnTo>
                      <a:cubicBezTo>
                        <a:pt x="1262319" y="914398"/>
                        <a:pt x="1224093" y="941610"/>
                        <a:pt x="1180037" y="941610"/>
                      </a:cubicBezTo>
                      <a:cubicBezTo>
                        <a:pt x="1134684" y="941610"/>
                        <a:pt x="1096134" y="914398"/>
                        <a:pt x="1079693" y="876011"/>
                      </a:cubicBezTo>
                      <a:lnTo>
                        <a:pt x="1071191" y="834497"/>
                      </a:lnTo>
                      <a:lnTo>
                        <a:pt x="1063713" y="876011"/>
                      </a:lnTo>
                      <a:cubicBezTo>
                        <a:pt x="1048081" y="914398"/>
                        <a:pt x="1009855" y="941610"/>
                        <a:pt x="965799" y="941610"/>
                      </a:cubicBezTo>
                      <a:cubicBezTo>
                        <a:pt x="920446" y="941610"/>
                        <a:pt x="881896" y="914398"/>
                        <a:pt x="865455" y="876011"/>
                      </a:cubicBezTo>
                      <a:lnTo>
                        <a:pt x="856953" y="834497"/>
                      </a:lnTo>
                      <a:lnTo>
                        <a:pt x="849475" y="876011"/>
                      </a:lnTo>
                      <a:cubicBezTo>
                        <a:pt x="833843" y="914398"/>
                        <a:pt x="795617" y="941610"/>
                        <a:pt x="751561" y="941610"/>
                      </a:cubicBezTo>
                      <a:cubicBezTo>
                        <a:pt x="706208" y="941610"/>
                        <a:pt x="667658" y="914398"/>
                        <a:pt x="651217" y="876011"/>
                      </a:cubicBezTo>
                      <a:lnTo>
                        <a:pt x="642715" y="834497"/>
                      </a:lnTo>
                      <a:lnTo>
                        <a:pt x="635237" y="876011"/>
                      </a:lnTo>
                      <a:cubicBezTo>
                        <a:pt x="619605" y="914398"/>
                        <a:pt x="581379" y="941610"/>
                        <a:pt x="537323" y="941610"/>
                      </a:cubicBezTo>
                      <a:cubicBezTo>
                        <a:pt x="491970" y="941610"/>
                        <a:pt x="453420" y="914398"/>
                        <a:pt x="436980" y="876011"/>
                      </a:cubicBezTo>
                      <a:lnTo>
                        <a:pt x="428477" y="834498"/>
                      </a:lnTo>
                      <a:lnTo>
                        <a:pt x="420999" y="876011"/>
                      </a:lnTo>
                      <a:cubicBezTo>
                        <a:pt x="405367" y="914398"/>
                        <a:pt x="367141" y="941610"/>
                        <a:pt x="323085" y="941610"/>
                      </a:cubicBezTo>
                      <a:cubicBezTo>
                        <a:pt x="277732" y="941610"/>
                        <a:pt x="239182" y="914398"/>
                        <a:pt x="222742" y="876011"/>
                      </a:cubicBezTo>
                      <a:lnTo>
                        <a:pt x="214239" y="834498"/>
                      </a:lnTo>
                      <a:lnTo>
                        <a:pt x="206761" y="876011"/>
                      </a:lnTo>
                      <a:cubicBezTo>
                        <a:pt x="191129" y="914398"/>
                        <a:pt x="152903" y="941610"/>
                        <a:pt x="108847" y="941610"/>
                      </a:cubicBezTo>
                      <a:cubicBezTo>
                        <a:pt x="48377" y="941610"/>
                        <a:pt x="0" y="893233"/>
                        <a:pt x="0" y="834492"/>
                      </a:cubicBezTo>
                      <a:lnTo>
                        <a:pt x="0" y="107118"/>
                      </a:lnTo>
                      <a:cubicBezTo>
                        <a:pt x="0" y="48377"/>
                        <a:pt x="48377" y="0"/>
                        <a:pt x="10711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2" name="Freeform: Shape 44">
                  <a:extLst>
                    <a:ext uri="{FF2B5EF4-FFF2-40B4-BE49-F238E27FC236}">
                      <a16:creationId xmlns:a16="http://schemas.microsoft.com/office/drawing/2014/main" id="{A4354E4F-A071-4EA5-9CDB-F9AC05ED13EE}"/>
                    </a:ext>
                  </a:extLst>
                </p:cNvPr>
                <p:cNvSpPr/>
                <p:nvPr/>
              </p:nvSpPr>
              <p:spPr>
                <a:xfrm>
                  <a:off x="3764877" y="4254643"/>
                  <a:ext cx="1433462" cy="737743"/>
                </a:xfrm>
                <a:custGeom>
                  <a:avLst/>
                  <a:gdLst>
                    <a:gd name="connsiteX0" fmla="*/ 1360306 w 1433462"/>
                    <a:gd name="connsiteY0" fmla="*/ 0 h 737743"/>
                    <a:gd name="connsiteX1" fmla="*/ 1433462 w 1433462"/>
                    <a:gd name="connsiteY1" fmla="*/ 82930 h 737743"/>
                    <a:gd name="connsiteX2" fmla="*/ 1433462 w 1433462"/>
                    <a:gd name="connsiteY2" fmla="*/ 737743 h 737743"/>
                    <a:gd name="connsiteX3" fmla="*/ 1287155 w 1433462"/>
                    <a:gd name="connsiteY3" fmla="*/ 737743 h 737743"/>
                    <a:gd name="connsiteX4" fmla="*/ 1287155 w 1433462"/>
                    <a:gd name="connsiteY4" fmla="*/ 82930 h 737743"/>
                    <a:gd name="connsiteX5" fmla="*/ 1360306 w 1433462"/>
                    <a:gd name="connsiteY5" fmla="*/ 0 h 737743"/>
                    <a:gd name="connsiteX6" fmla="*/ 1145781 w 1433462"/>
                    <a:gd name="connsiteY6" fmla="*/ 0 h 737743"/>
                    <a:gd name="connsiteX7" fmla="*/ 1218937 w 1433462"/>
                    <a:gd name="connsiteY7" fmla="*/ 82930 h 737743"/>
                    <a:gd name="connsiteX8" fmla="*/ 1218937 w 1433462"/>
                    <a:gd name="connsiteY8" fmla="*/ 737743 h 737743"/>
                    <a:gd name="connsiteX9" fmla="*/ 1072630 w 1433462"/>
                    <a:gd name="connsiteY9" fmla="*/ 737743 h 737743"/>
                    <a:gd name="connsiteX10" fmla="*/ 1072630 w 1433462"/>
                    <a:gd name="connsiteY10" fmla="*/ 82930 h 737743"/>
                    <a:gd name="connsiteX11" fmla="*/ 1145781 w 1433462"/>
                    <a:gd name="connsiteY11" fmla="*/ 0 h 737743"/>
                    <a:gd name="connsiteX12" fmla="*/ 931255 w 1433462"/>
                    <a:gd name="connsiteY12" fmla="*/ 0 h 737743"/>
                    <a:gd name="connsiteX13" fmla="*/ 1004411 w 1433462"/>
                    <a:gd name="connsiteY13" fmla="*/ 82930 h 737743"/>
                    <a:gd name="connsiteX14" fmla="*/ 1004411 w 1433462"/>
                    <a:gd name="connsiteY14" fmla="*/ 737743 h 737743"/>
                    <a:gd name="connsiteX15" fmla="*/ 858104 w 1433462"/>
                    <a:gd name="connsiteY15" fmla="*/ 737743 h 737743"/>
                    <a:gd name="connsiteX16" fmla="*/ 858104 w 1433462"/>
                    <a:gd name="connsiteY16" fmla="*/ 82930 h 737743"/>
                    <a:gd name="connsiteX17" fmla="*/ 931255 w 1433462"/>
                    <a:gd name="connsiteY17" fmla="*/ 0 h 737743"/>
                    <a:gd name="connsiteX18" fmla="*/ 716729 w 1433462"/>
                    <a:gd name="connsiteY18" fmla="*/ 0 h 737743"/>
                    <a:gd name="connsiteX19" fmla="*/ 789885 w 1433462"/>
                    <a:gd name="connsiteY19" fmla="*/ 82930 h 737743"/>
                    <a:gd name="connsiteX20" fmla="*/ 789885 w 1433462"/>
                    <a:gd name="connsiteY20" fmla="*/ 737743 h 737743"/>
                    <a:gd name="connsiteX21" fmla="*/ 643578 w 1433462"/>
                    <a:gd name="connsiteY21" fmla="*/ 737743 h 737743"/>
                    <a:gd name="connsiteX22" fmla="*/ 643578 w 1433462"/>
                    <a:gd name="connsiteY22" fmla="*/ 82930 h 737743"/>
                    <a:gd name="connsiteX23" fmla="*/ 716729 w 1433462"/>
                    <a:gd name="connsiteY23" fmla="*/ 0 h 737743"/>
                    <a:gd name="connsiteX24" fmla="*/ 502203 w 1433462"/>
                    <a:gd name="connsiteY24" fmla="*/ 0 h 737743"/>
                    <a:gd name="connsiteX25" fmla="*/ 575359 w 1433462"/>
                    <a:gd name="connsiteY25" fmla="*/ 82930 h 737743"/>
                    <a:gd name="connsiteX26" fmla="*/ 575359 w 1433462"/>
                    <a:gd name="connsiteY26" fmla="*/ 737743 h 737743"/>
                    <a:gd name="connsiteX27" fmla="*/ 429052 w 1433462"/>
                    <a:gd name="connsiteY27" fmla="*/ 737743 h 737743"/>
                    <a:gd name="connsiteX28" fmla="*/ 429052 w 1433462"/>
                    <a:gd name="connsiteY28" fmla="*/ 82930 h 737743"/>
                    <a:gd name="connsiteX29" fmla="*/ 502203 w 1433462"/>
                    <a:gd name="connsiteY29" fmla="*/ 0 h 737743"/>
                    <a:gd name="connsiteX30" fmla="*/ 287677 w 1433462"/>
                    <a:gd name="connsiteY30" fmla="*/ 0 h 737743"/>
                    <a:gd name="connsiteX31" fmla="*/ 360833 w 1433462"/>
                    <a:gd name="connsiteY31" fmla="*/ 82930 h 737743"/>
                    <a:gd name="connsiteX32" fmla="*/ 360833 w 1433462"/>
                    <a:gd name="connsiteY32" fmla="*/ 737743 h 737743"/>
                    <a:gd name="connsiteX33" fmla="*/ 214526 w 1433462"/>
                    <a:gd name="connsiteY33" fmla="*/ 737743 h 737743"/>
                    <a:gd name="connsiteX34" fmla="*/ 214526 w 1433462"/>
                    <a:gd name="connsiteY34" fmla="*/ 82930 h 737743"/>
                    <a:gd name="connsiteX35" fmla="*/ 287677 w 1433462"/>
                    <a:gd name="connsiteY35" fmla="*/ 0 h 737743"/>
                    <a:gd name="connsiteX36" fmla="*/ 73151 w 1433462"/>
                    <a:gd name="connsiteY36" fmla="*/ 0 h 737743"/>
                    <a:gd name="connsiteX37" fmla="*/ 146307 w 1433462"/>
                    <a:gd name="connsiteY37" fmla="*/ 82930 h 737743"/>
                    <a:gd name="connsiteX38" fmla="*/ 146307 w 1433462"/>
                    <a:gd name="connsiteY38" fmla="*/ 737743 h 737743"/>
                    <a:gd name="connsiteX39" fmla="*/ 0 w 1433462"/>
                    <a:gd name="connsiteY39" fmla="*/ 737743 h 737743"/>
                    <a:gd name="connsiteX40" fmla="*/ 0 w 1433462"/>
                    <a:gd name="connsiteY40" fmla="*/ 82930 h 737743"/>
                    <a:gd name="connsiteX41" fmla="*/ 73151 w 1433462"/>
                    <a:gd name="connsiteY41" fmla="*/ 0 h 737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433462" h="737743">
                      <a:moveTo>
                        <a:pt x="1360306" y="0"/>
                      </a:moveTo>
                      <a:cubicBezTo>
                        <a:pt x="1401457" y="0"/>
                        <a:pt x="1433462" y="38013"/>
                        <a:pt x="1433462" y="82930"/>
                      </a:cubicBezTo>
                      <a:lnTo>
                        <a:pt x="1433462" y="737743"/>
                      </a:lnTo>
                      <a:lnTo>
                        <a:pt x="1287155" y="737743"/>
                      </a:lnTo>
                      <a:lnTo>
                        <a:pt x="1287155" y="82930"/>
                      </a:lnTo>
                      <a:cubicBezTo>
                        <a:pt x="1287155" y="36283"/>
                        <a:pt x="1320685" y="0"/>
                        <a:pt x="1360306" y="0"/>
                      </a:cubicBezTo>
                      <a:close/>
                      <a:moveTo>
                        <a:pt x="1145781" y="0"/>
                      </a:moveTo>
                      <a:cubicBezTo>
                        <a:pt x="1186932" y="0"/>
                        <a:pt x="1218937" y="38013"/>
                        <a:pt x="1218937" y="82930"/>
                      </a:cubicBezTo>
                      <a:lnTo>
                        <a:pt x="1218937" y="737743"/>
                      </a:lnTo>
                      <a:lnTo>
                        <a:pt x="1072630" y="737743"/>
                      </a:lnTo>
                      <a:lnTo>
                        <a:pt x="1072630" y="82930"/>
                      </a:lnTo>
                      <a:cubicBezTo>
                        <a:pt x="1072630" y="36283"/>
                        <a:pt x="1106160" y="0"/>
                        <a:pt x="1145781" y="0"/>
                      </a:cubicBezTo>
                      <a:close/>
                      <a:moveTo>
                        <a:pt x="931255" y="0"/>
                      </a:moveTo>
                      <a:cubicBezTo>
                        <a:pt x="972406" y="0"/>
                        <a:pt x="1004411" y="38013"/>
                        <a:pt x="1004411" y="82930"/>
                      </a:cubicBezTo>
                      <a:lnTo>
                        <a:pt x="1004411" y="737743"/>
                      </a:lnTo>
                      <a:lnTo>
                        <a:pt x="858104" y="737743"/>
                      </a:lnTo>
                      <a:lnTo>
                        <a:pt x="858104" y="82930"/>
                      </a:lnTo>
                      <a:cubicBezTo>
                        <a:pt x="858104" y="36283"/>
                        <a:pt x="891634" y="0"/>
                        <a:pt x="931255" y="0"/>
                      </a:cubicBezTo>
                      <a:close/>
                      <a:moveTo>
                        <a:pt x="716729" y="0"/>
                      </a:moveTo>
                      <a:cubicBezTo>
                        <a:pt x="757880" y="0"/>
                        <a:pt x="789885" y="38013"/>
                        <a:pt x="789885" y="82930"/>
                      </a:cubicBezTo>
                      <a:lnTo>
                        <a:pt x="789885" y="737743"/>
                      </a:lnTo>
                      <a:lnTo>
                        <a:pt x="643578" y="737743"/>
                      </a:lnTo>
                      <a:lnTo>
                        <a:pt x="643578" y="82930"/>
                      </a:lnTo>
                      <a:cubicBezTo>
                        <a:pt x="643578" y="36283"/>
                        <a:pt x="677108" y="0"/>
                        <a:pt x="716729" y="0"/>
                      </a:cubicBezTo>
                      <a:close/>
                      <a:moveTo>
                        <a:pt x="502203" y="0"/>
                      </a:moveTo>
                      <a:cubicBezTo>
                        <a:pt x="543354" y="0"/>
                        <a:pt x="575359" y="38013"/>
                        <a:pt x="575359" y="82930"/>
                      </a:cubicBezTo>
                      <a:lnTo>
                        <a:pt x="575359" y="737743"/>
                      </a:lnTo>
                      <a:lnTo>
                        <a:pt x="429052" y="737743"/>
                      </a:lnTo>
                      <a:lnTo>
                        <a:pt x="429052" y="82930"/>
                      </a:lnTo>
                      <a:cubicBezTo>
                        <a:pt x="429052" y="36283"/>
                        <a:pt x="462582" y="0"/>
                        <a:pt x="502203" y="0"/>
                      </a:cubicBezTo>
                      <a:close/>
                      <a:moveTo>
                        <a:pt x="287677" y="0"/>
                      </a:moveTo>
                      <a:cubicBezTo>
                        <a:pt x="328828" y="0"/>
                        <a:pt x="360833" y="38013"/>
                        <a:pt x="360833" y="82930"/>
                      </a:cubicBezTo>
                      <a:lnTo>
                        <a:pt x="360833" y="737743"/>
                      </a:lnTo>
                      <a:lnTo>
                        <a:pt x="214526" y="737743"/>
                      </a:lnTo>
                      <a:lnTo>
                        <a:pt x="214526" y="82930"/>
                      </a:lnTo>
                      <a:cubicBezTo>
                        <a:pt x="214526" y="36283"/>
                        <a:pt x="248056" y="0"/>
                        <a:pt x="287677" y="0"/>
                      </a:cubicBezTo>
                      <a:close/>
                      <a:moveTo>
                        <a:pt x="73151" y="0"/>
                      </a:moveTo>
                      <a:cubicBezTo>
                        <a:pt x="114302" y="0"/>
                        <a:pt x="146307" y="38013"/>
                        <a:pt x="146307" y="82930"/>
                      </a:cubicBezTo>
                      <a:lnTo>
                        <a:pt x="146307" y="737743"/>
                      </a:lnTo>
                      <a:lnTo>
                        <a:pt x="0" y="737743"/>
                      </a:lnTo>
                      <a:lnTo>
                        <a:pt x="0" y="82930"/>
                      </a:lnTo>
                      <a:cubicBezTo>
                        <a:pt x="0" y="36283"/>
                        <a:pt x="33530" y="0"/>
                        <a:pt x="7315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3" name="Freeform: Shape 45">
                  <a:extLst>
                    <a:ext uri="{FF2B5EF4-FFF2-40B4-BE49-F238E27FC236}">
                      <a16:creationId xmlns:a16="http://schemas.microsoft.com/office/drawing/2014/main" id="{F38B2FBE-541A-4ED3-A447-3C5D505577C9}"/>
                    </a:ext>
                  </a:extLst>
                </p:cNvPr>
                <p:cNvSpPr/>
                <p:nvPr/>
              </p:nvSpPr>
              <p:spPr>
                <a:xfrm>
                  <a:off x="3613677" y="4585433"/>
                  <a:ext cx="6720846" cy="742923"/>
                </a:xfrm>
                <a:custGeom>
                  <a:avLst/>
                  <a:gdLst>
                    <a:gd name="connsiteX0" fmla="*/ 1457199 w 1480413"/>
                    <a:gd name="connsiteY0" fmla="*/ 24737 h 163644"/>
                    <a:gd name="connsiteX1" fmla="*/ 1456438 w 1480413"/>
                    <a:gd name="connsiteY1" fmla="*/ 24357 h 163644"/>
                    <a:gd name="connsiteX2" fmla="*/ 1349498 w 1480413"/>
                    <a:gd name="connsiteY2" fmla="*/ 15603 h 163644"/>
                    <a:gd name="connsiteX3" fmla="*/ 1237991 w 1480413"/>
                    <a:gd name="connsiteY3" fmla="*/ 8753 h 163644"/>
                    <a:gd name="connsiteX4" fmla="*/ 1124962 w 1480413"/>
                    <a:gd name="connsiteY4" fmla="*/ 3806 h 163644"/>
                    <a:gd name="connsiteX5" fmla="*/ 1010030 w 1480413"/>
                    <a:gd name="connsiteY5" fmla="*/ 381 h 163644"/>
                    <a:gd name="connsiteX6" fmla="*/ 893576 w 1480413"/>
                    <a:gd name="connsiteY6" fmla="*/ 0 h 163644"/>
                    <a:gd name="connsiteX7" fmla="*/ 777122 w 1480413"/>
                    <a:gd name="connsiteY7" fmla="*/ 2283 h 163644"/>
                    <a:gd name="connsiteX8" fmla="*/ 661048 w 1480413"/>
                    <a:gd name="connsiteY8" fmla="*/ 8373 h 163644"/>
                    <a:gd name="connsiteX9" fmla="*/ 558295 w 1480413"/>
                    <a:gd name="connsiteY9" fmla="*/ 17126 h 163644"/>
                    <a:gd name="connsiteX10" fmla="*/ 537744 w 1480413"/>
                    <a:gd name="connsiteY10" fmla="*/ 22454 h 163644"/>
                    <a:gd name="connsiteX11" fmla="*/ 373338 w 1480413"/>
                    <a:gd name="connsiteY11" fmla="*/ 97806 h 163644"/>
                    <a:gd name="connsiteX12" fmla="*/ 354310 w 1480413"/>
                    <a:gd name="connsiteY12" fmla="*/ 101993 h 163644"/>
                    <a:gd name="connsiteX13" fmla="*/ 29684 w 1480413"/>
                    <a:gd name="connsiteY13" fmla="*/ 101993 h 163644"/>
                    <a:gd name="connsiteX14" fmla="*/ 0 w 1480413"/>
                    <a:gd name="connsiteY14" fmla="*/ 131677 h 163644"/>
                    <a:gd name="connsiteX15" fmla="*/ 0 w 1480413"/>
                    <a:gd name="connsiteY15" fmla="*/ 137385 h 163644"/>
                    <a:gd name="connsiteX16" fmla="*/ 29684 w 1480413"/>
                    <a:gd name="connsiteY16" fmla="*/ 167070 h 163644"/>
                    <a:gd name="connsiteX17" fmla="*/ 377524 w 1480413"/>
                    <a:gd name="connsiteY17" fmla="*/ 166689 h 163644"/>
                    <a:gd name="connsiteX18" fmla="*/ 393128 w 1480413"/>
                    <a:gd name="connsiteY18" fmla="*/ 163264 h 163644"/>
                    <a:gd name="connsiteX19" fmla="*/ 553347 w 1480413"/>
                    <a:gd name="connsiteY19" fmla="*/ 87150 h 163644"/>
                    <a:gd name="connsiteX20" fmla="*/ 570092 w 1480413"/>
                    <a:gd name="connsiteY20" fmla="*/ 82203 h 163644"/>
                    <a:gd name="connsiteX21" fmla="*/ 651915 w 1480413"/>
                    <a:gd name="connsiteY21" fmla="*/ 72689 h 163644"/>
                    <a:gd name="connsiteX22" fmla="*/ 750482 w 1480413"/>
                    <a:gd name="connsiteY22" fmla="*/ 64697 h 163644"/>
                    <a:gd name="connsiteX23" fmla="*/ 847908 w 1480413"/>
                    <a:gd name="connsiteY23" fmla="*/ 61272 h 163644"/>
                    <a:gd name="connsiteX24" fmla="*/ 946856 w 1480413"/>
                    <a:gd name="connsiteY24" fmla="*/ 60891 h 163644"/>
                    <a:gd name="connsiteX25" fmla="*/ 1046565 w 1480413"/>
                    <a:gd name="connsiteY25" fmla="*/ 62413 h 163644"/>
                    <a:gd name="connsiteX26" fmla="*/ 1147796 w 1480413"/>
                    <a:gd name="connsiteY26" fmla="*/ 65838 h 163644"/>
                    <a:gd name="connsiteX27" fmla="*/ 1250169 w 1480413"/>
                    <a:gd name="connsiteY27" fmla="*/ 72308 h 163644"/>
                    <a:gd name="connsiteX28" fmla="*/ 1354826 w 1480413"/>
                    <a:gd name="connsiteY28" fmla="*/ 77636 h 163644"/>
                    <a:gd name="connsiteX29" fmla="*/ 1452632 w 1480413"/>
                    <a:gd name="connsiteY29" fmla="*/ 84486 h 163644"/>
                    <a:gd name="connsiteX30" fmla="*/ 1482697 w 1480413"/>
                    <a:gd name="connsiteY30" fmla="*/ 54421 h 163644"/>
                    <a:gd name="connsiteX31" fmla="*/ 1457199 w 1480413"/>
                    <a:gd name="connsiteY31" fmla="*/ 24737 h 163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480413" h="163644">
                      <a:moveTo>
                        <a:pt x="1457199" y="24737"/>
                      </a:moveTo>
                      <a:lnTo>
                        <a:pt x="1456438" y="24357"/>
                      </a:lnTo>
                      <a:lnTo>
                        <a:pt x="1349498" y="15603"/>
                      </a:lnTo>
                      <a:lnTo>
                        <a:pt x="1237991" y="8753"/>
                      </a:lnTo>
                      <a:lnTo>
                        <a:pt x="1124962" y="3806"/>
                      </a:lnTo>
                      <a:lnTo>
                        <a:pt x="1010030" y="381"/>
                      </a:lnTo>
                      <a:lnTo>
                        <a:pt x="893576" y="0"/>
                      </a:lnTo>
                      <a:lnTo>
                        <a:pt x="777122" y="2283"/>
                      </a:lnTo>
                      <a:lnTo>
                        <a:pt x="661048" y="8373"/>
                      </a:lnTo>
                      <a:lnTo>
                        <a:pt x="558295" y="17126"/>
                      </a:lnTo>
                      <a:cubicBezTo>
                        <a:pt x="551064" y="17887"/>
                        <a:pt x="544214" y="19409"/>
                        <a:pt x="537744" y="22454"/>
                      </a:cubicBezTo>
                      <a:lnTo>
                        <a:pt x="373338" y="97806"/>
                      </a:lnTo>
                      <a:cubicBezTo>
                        <a:pt x="367249" y="100470"/>
                        <a:pt x="360779" y="101993"/>
                        <a:pt x="354310" y="101993"/>
                      </a:cubicBezTo>
                      <a:lnTo>
                        <a:pt x="29684" y="101993"/>
                      </a:lnTo>
                      <a:cubicBezTo>
                        <a:pt x="13320" y="101993"/>
                        <a:pt x="0" y="115312"/>
                        <a:pt x="0" y="131677"/>
                      </a:cubicBezTo>
                      <a:lnTo>
                        <a:pt x="0" y="137385"/>
                      </a:lnTo>
                      <a:cubicBezTo>
                        <a:pt x="0" y="153750"/>
                        <a:pt x="13320" y="167070"/>
                        <a:pt x="29684" y="167070"/>
                      </a:cubicBezTo>
                      <a:lnTo>
                        <a:pt x="377524" y="166689"/>
                      </a:lnTo>
                      <a:cubicBezTo>
                        <a:pt x="382852" y="166689"/>
                        <a:pt x="388180" y="165547"/>
                        <a:pt x="393128" y="163264"/>
                      </a:cubicBezTo>
                      <a:lnTo>
                        <a:pt x="553347" y="87150"/>
                      </a:lnTo>
                      <a:cubicBezTo>
                        <a:pt x="558675" y="84486"/>
                        <a:pt x="564384" y="82964"/>
                        <a:pt x="570092" y="82203"/>
                      </a:cubicBezTo>
                      <a:lnTo>
                        <a:pt x="651915" y="72689"/>
                      </a:lnTo>
                      <a:lnTo>
                        <a:pt x="750482" y="64697"/>
                      </a:lnTo>
                      <a:lnTo>
                        <a:pt x="847908" y="61272"/>
                      </a:lnTo>
                      <a:lnTo>
                        <a:pt x="946856" y="60891"/>
                      </a:lnTo>
                      <a:lnTo>
                        <a:pt x="1046565" y="62413"/>
                      </a:lnTo>
                      <a:lnTo>
                        <a:pt x="1147796" y="65838"/>
                      </a:lnTo>
                      <a:lnTo>
                        <a:pt x="1250169" y="72308"/>
                      </a:lnTo>
                      <a:lnTo>
                        <a:pt x="1354826" y="77636"/>
                      </a:lnTo>
                      <a:cubicBezTo>
                        <a:pt x="1354826" y="77636"/>
                        <a:pt x="1449207" y="84486"/>
                        <a:pt x="1452632" y="84486"/>
                      </a:cubicBezTo>
                      <a:cubicBezTo>
                        <a:pt x="1469377" y="84486"/>
                        <a:pt x="1482697" y="70786"/>
                        <a:pt x="1482697" y="54421"/>
                      </a:cubicBezTo>
                      <a:cubicBezTo>
                        <a:pt x="1482316" y="39579"/>
                        <a:pt x="1471660" y="27020"/>
                        <a:pt x="1457199" y="2473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pic>
            <p:nvPicPr>
              <p:cNvPr id="330" name="Graphic 42">
                <a:extLst>
                  <a:ext uri="{FF2B5EF4-FFF2-40B4-BE49-F238E27FC236}">
                    <a16:creationId xmlns:a16="http://schemas.microsoft.com/office/drawing/2014/main" id="{80FD14B0-C5F0-45F5-8F6A-62AB1696E4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2700352">
                <a:off x="5192973" y="3953821"/>
                <a:ext cx="1528840" cy="1903839"/>
              </a:xfrm>
              <a:prstGeom prst="rect">
                <a:avLst/>
              </a:prstGeom>
            </p:spPr>
          </p:pic>
        </p:grpSp>
      </p:grpSp>
      <p:grpSp>
        <p:nvGrpSpPr>
          <p:cNvPr id="341" name="Group 46">
            <a:extLst>
              <a:ext uri="{FF2B5EF4-FFF2-40B4-BE49-F238E27FC236}">
                <a16:creationId xmlns:a16="http://schemas.microsoft.com/office/drawing/2014/main" id="{8D52AC82-04FF-4435-BFF5-74287C1F43A6}"/>
              </a:ext>
            </a:extLst>
          </p:cNvPr>
          <p:cNvGrpSpPr/>
          <p:nvPr/>
        </p:nvGrpSpPr>
        <p:grpSpPr>
          <a:xfrm>
            <a:off x="955900" y="1927587"/>
            <a:ext cx="1198953" cy="1171479"/>
            <a:chOff x="9372489" y="2123147"/>
            <a:chExt cx="1665405" cy="1627243"/>
          </a:xfrm>
        </p:grpSpPr>
        <p:sp>
          <p:nvSpPr>
            <p:cNvPr id="342" name="Freeform: Shape 47">
              <a:extLst>
                <a:ext uri="{FF2B5EF4-FFF2-40B4-BE49-F238E27FC236}">
                  <a16:creationId xmlns:a16="http://schemas.microsoft.com/office/drawing/2014/main" id="{9A3B32A8-580D-4201-8F44-3516EBCD6718}"/>
                </a:ext>
              </a:extLst>
            </p:cNvPr>
            <p:cNvSpPr/>
            <p:nvPr/>
          </p:nvSpPr>
          <p:spPr>
            <a:xfrm>
              <a:off x="9372489" y="2123147"/>
              <a:ext cx="1665405" cy="1624085"/>
            </a:xfrm>
            <a:custGeom>
              <a:avLst/>
              <a:gdLst>
                <a:gd name="connsiteX0" fmla="*/ 1158866 w 1665405"/>
                <a:gd name="connsiteY0" fmla="*/ 1301 h 1624085"/>
                <a:gd name="connsiteX1" fmla="*/ 1449853 w 1665405"/>
                <a:gd name="connsiteY1" fmla="*/ 60843 h 1624085"/>
                <a:gd name="connsiteX2" fmla="*/ 1662199 w 1665405"/>
                <a:gd name="connsiteY2" fmla="*/ 444872 h 1624085"/>
                <a:gd name="connsiteX3" fmla="*/ 1473734 w 1665405"/>
                <a:gd name="connsiteY3" fmla="*/ 1180016 h 1624085"/>
                <a:gd name="connsiteX4" fmla="*/ 1129075 w 1665405"/>
                <a:gd name="connsiteY4" fmla="*/ 1620845 h 1624085"/>
                <a:gd name="connsiteX5" fmla="*/ 837341 w 1665405"/>
                <a:gd name="connsiteY5" fmla="*/ 1490469 h 1624085"/>
                <a:gd name="connsiteX6" fmla="*/ 506236 w 1665405"/>
                <a:gd name="connsiteY6" fmla="*/ 1624071 h 1624085"/>
                <a:gd name="connsiteX7" fmla="*/ 275172 w 1665405"/>
                <a:gd name="connsiteY7" fmla="*/ 1329756 h 1624085"/>
                <a:gd name="connsiteX8" fmla="*/ 87998 w 1665405"/>
                <a:gd name="connsiteY8" fmla="*/ 920553 h 1624085"/>
                <a:gd name="connsiteX9" fmla="*/ 4201 w 1665405"/>
                <a:gd name="connsiteY9" fmla="*/ 644746 h 1624085"/>
                <a:gd name="connsiteX10" fmla="*/ 0 w 1665405"/>
                <a:gd name="connsiteY10" fmla="*/ 600873 h 1624085"/>
                <a:gd name="connsiteX11" fmla="*/ 35 w 1665405"/>
                <a:gd name="connsiteY11" fmla="*/ 600866 h 1624085"/>
                <a:gd name="connsiteX12" fmla="*/ 130601 w 1665405"/>
                <a:gd name="connsiteY12" fmla="*/ 511446 h 1624085"/>
                <a:gd name="connsiteX13" fmla="*/ 206659 w 1665405"/>
                <a:gd name="connsiteY13" fmla="*/ 371664 h 1624085"/>
                <a:gd name="connsiteX14" fmla="*/ 390981 w 1665405"/>
                <a:gd name="connsiteY14" fmla="*/ 217491 h 1624085"/>
                <a:gd name="connsiteX15" fmla="*/ 451964 w 1665405"/>
                <a:gd name="connsiteY15" fmla="*/ 116765 h 1624085"/>
                <a:gd name="connsiteX16" fmla="*/ 569821 w 1665405"/>
                <a:gd name="connsiteY16" fmla="*/ 72226 h 1624085"/>
                <a:gd name="connsiteX17" fmla="*/ 584896 w 1665405"/>
                <a:gd name="connsiteY17" fmla="*/ 43073 h 1624085"/>
                <a:gd name="connsiteX18" fmla="*/ 583260 w 1665405"/>
                <a:gd name="connsiteY18" fmla="*/ 12250 h 1624085"/>
                <a:gd name="connsiteX19" fmla="*/ 598865 w 1665405"/>
                <a:gd name="connsiteY19" fmla="*/ 14542 h 1624085"/>
                <a:gd name="connsiteX20" fmla="*/ 690829 w 1665405"/>
                <a:gd name="connsiteY20" fmla="*/ 40834 h 1624085"/>
                <a:gd name="connsiteX21" fmla="*/ 1058079 w 1665405"/>
                <a:gd name="connsiteY21" fmla="*/ 16307 h 1624085"/>
                <a:gd name="connsiteX22" fmla="*/ 1158866 w 1665405"/>
                <a:gd name="connsiteY22" fmla="*/ 1301 h 162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665405" h="1624085">
                  <a:moveTo>
                    <a:pt x="1158866" y="1301"/>
                  </a:moveTo>
                  <a:cubicBezTo>
                    <a:pt x="1258766" y="-5355"/>
                    <a:pt x="1355944" y="13404"/>
                    <a:pt x="1449853" y="60843"/>
                  </a:cubicBezTo>
                  <a:cubicBezTo>
                    <a:pt x="1593138" y="133130"/>
                    <a:pt x="1648645" y="295133"/>
                    <a:pt x="1662199" y="444872"/>
                  </a:cubicBezTo>
                  <a:cubicBezTo>
                    <a:pt x="1685434" y="703045"/>
                    <a:pt x="1578293" y="950244"/>
                    <a:pt x="1473734" y="1180016"/>
                  </a:cubicBezTo>
                  <a:cubicBezTo>
                    <a:pt x="1410482" y="1318783"/>
                    <a:pt x="1329803" y="1653116"/>
                    <a:pt x="1129075" y="1620845"/>
                  </a:cubicBezTo>
                  <a:cubicBezTo>
                    <a:pt x="1023870" y="1604064"/>
                    <a:pt x="947065" y="1488532"/>
                    <a:pt x="837341" y="1490469"/>
                  </a:cubicBezTo>
                  <a:cubicBezTo>
                    <a:pt x="719228" y="1492404"/>
                    <a:pt x="633386" y="1622136"/>
                    <a:pt x="506236" y="1624071"/>
                  </a:cubicBezTo>
                  <a:cubicBezTo>
                    <a:pt x="364242" y="1626008"/>
                    <a:pt x="322289" y="1433025"/>
                    <a:pt x="275172" y="1329756"/>
                  </a:cubicBezTo>
                  <a:cubicBezTo>
                    <a:pt x="212566" y="1192924"/>
                    <a:pt x="152541" y="1056094"/>
                    <a:pt x="87998" y="920553"/>
                  </a:cubicBezTo>
                  <a:cubicBezTo>
                    <a:pt x="48788" y="838261"/>
                    <a:pt x="18928" y="742990"/>
                    <a:pt x="4201" y="644746"/>
                  </a:cubicBezTo>
                  <a:lnTo>
                    <a:pt x="0" y="600873"/>
                  </a:lnTo>
                  <a:lnTo>
                    <a:pt x="35" y="600866"/>
                  </a:lnTo>
                  <a:cubicBezTo>
                    <a:pt x="41052" y="585320"/>
                    <a:pt x="123406" y="525836"/>
                    <a:pt x="130601" y="511446"/>
                  </a:cubicBezTo>
                  <a:cubicBezTo>
                    <a:pt x="157324" y="457315"/>
                    <a:pt x="134711" y="395646"/>
                    <a:pt x="206659" y="371664"/>
                  </a:cubicBezTo>
                  <a:cubicBezTo>
                    <a:pt x="289570" y="344255"/>
                    <a:pt x="345072" y="290123"/>
                    <a:pt x="390981" y="217491"/>
                  </a:cubicBezTo>
                  <a:cubicBezTo>
                    <a:pt x="410167" y="187342"/>
                    <a:pt x="423871" y="140063"/>
                    <a:pt x="451964" y="116765"/>
                  </a:cubicBezTo>
                  <a:cubicBezTo>
                    <a:pt x="486226" y="88672"/>
                    <a:pt x="537617" y="103061"/>
                    <a:pt x="569821" y="72226"/>
                  </a:cubicBezTo>
                  <a:cubicBezTo>
                    <a:pt x="577872" y="64689"/>
                    <a:pt x="582797" y="54411"/>
                    <a:pt x="584896" y="43073"/>
                  </a:cubicBezTo>
                  <a:lnTo>
                    <a:pt x="583260" y="12250"/>
                  </a:lnTo>
                  <a:lnTo>
                    <a:pt x="598865" y="14542"/>
                  </a:lnTo>
                  <a:cubicBezTo>
                    <a:pt x="629675" y="21309"/>
                    <a:pt x="660333" y="30184"/>
                    <a:pt x="690829" y="40834"/>
                  </a:cubicBezTo>
                  <a:cubicBezTo>
                    <a:pt x="822497" y="86659"/>
                    <a:pt x="930283" y="45352"/>
                    <a:pt x="1058079" y="16307"/>
                  </a:cubicBezTo>
                  <a:cubicBezTo>
                    <a:pt x="1091964" y="8562"/>
                    <a:pt x="1125566" y="3520"/>
                    <a:pt x="1158866" y="1301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9200000" scaled="0"/>
            </a:gradFill>
            <a:ln w="3801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43" name="Freeform: Shape 48">
              <a:extLst>
                <a:ext uri="{FF2B5EF4-FFF2-40B4-BE49-F238E27FC236}">
                  <a16:creationId xmlns:a16="http://schemas.microsoft.com/office/drawing/2014/main" id="{750F105F-603D-4CC3-967A-6C0806193DD4}"/>
                </a:ext>
              </a:extLst>
            </p:cNvPr>
            <p:cNvSpPr/>
            <p:nvPr/>
          </p:nvSpPr>
          <p:spPr>
            <a:xfrm>
              <a:off x="10124595" y="2396335"/>
              <a:ext cx="154904" cy="19363"/>
            </a:xfrm>
            <a:custGeom>
              <a:avLst/>
              <a:gdLst>
                <a:gd name="connsiteX0" fmla="*/ 44549 w 91336"/>
                <a:gd name="connsiteY0" fmla="*/ 13320 h 11417"/>
                <a:gd name="connsiteX1" fmla="*/ 7253 w 91336"/>
                <a:gd name="connsiteY1" fmla="*/ 10656 h 11417"/>
                <a:gd name="connsiteX2" fmla="*/ 22 w 91336"/>
                <a:gd name="connsiteY2" fmla="*/ 4947 h 11417"/>
                <a:gd name="connsiteX3" fmla="*/ 7634 w 91336"/>
                <a:gd name="connsiteY3" fmla="*/ 0 h 11417"/>
                <a:gd name="connsiteX4" fmla="*/ 84889 w 91336"/>
                <a:gd name="connsiteY4" fmla="*/ 0 h 11417"/>
                <a:gd name="connsiteX5" fmla="*/ 92501 w 91336"/>
                <a:gd name="connsiteY5" fmla="*/ 4947 h 11417"/>
                <a:gd name="connsiteX6" fmla="*/ 84889 w 91336"/>
                <a:gd name="connsiteY6" fmla="*/ 9895 h 11417"/>
                <a:gd name="connsiteX7" fmla="*/ 44549 w 91336"/>
                <a:gd name="connsiteY7" fmla="*/ 13320 h 1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6" h="11417">
                  <a:moveTo>
                    <a:pt x="44549" y="13320"/>
                  </a:moveTo>
                  <a:cubicBezTo>
                    <a:pt x="31990" y="14462"/>
                    <a:pt x="19812" y="12178"/>
                    <a:pt x="7253" y="10656"/>
                  </a:cubicBezTo>
                  <a:cubicBezTo>
                    <a:pt x="4208" y="10275"/>
                    <a:pt x="-358" y="9895"/>
                    <a:pt x="22" y="4947"/>
                  </a:cubicBezTo>
                  <a:cubicBezTo>
                    <a:pt x="403" y="761"/>
                    <a:pt x="4208" y="0"/>
                    <a:pt x="7634" y="0"/>
                  </a:cubicBezTo>
                  <a:cubicBezTo>
                    <a:pt x="33512" y="0"/>
                    <a:pt x="59011" y="0"/>
                    <a:pt x="84889" y="0"/>
                  </a:cubicBezTo>
                  <a:cubicBezTo>
                    <a:pt x="88314" y="0"/>
                    <a:pt x="92501" y="761"/>
                    <a:pt x="92501" y="4947"/>
                  </a:cubicBezTo>
                  <a:cubicBezTo>
                    <a:pt x="92501" y="9895"/>
                    <a:pt x="87934" y="9514"/>
                    <a:pt x="84889" y="9895"/>
                  </a:cubicBezTo>
                  <a:cubicBezTo>
                    <a:pt x="71569" y="12178"/>
                    <a:pt x="58249" y="14462"/>
                    <a:pt x="44549" y="13320"/>
                  </a:cubicBezTo>
                  <a:close/>
                </a:path>
              </a:pathLst>
            </a:custGeom>
            <a:solidFill>
              <a:srgbClr val="F2F2F2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49">
              <a:extLst>
                <a:ext uri="{FF2B5EF4-FFF2-40B4-BE49-F238E27FC236}">
                  <a16:creationId xmlns:a16="http://schemas.microsoft.com/office/drawing/2014/main" id="{9CF6053B-098C-4FDE-9C69-DC5A005B9646}"/>
                </a:ext>
              </a:extLst>
            </p:cNvPr>
            <p:cNvSpPr/>
            <p:nvPr/>
          </p:nvSpPr>
          <p:spPr>
            <a:xfrm>
              <a:off x="10342583" y="2564483"/>
              <a:ext cx="277535" cy="116176"/>
            </a:xfrm>
            <a:custGeom>
              <a:avLst/>
              <a:gdLst>
                <a:gd name="connsiteX0" fmla="*/ 163086 w 163644"/>
                <a:gd name="connsiteY0" fmla="*/ 54802 h 68502"/>
                <a:gd name="connsiteX1" fmla="*/ 152811 w 163644"/>
                <a:gd name="connsiteY1" fmla="*/ 50235 h 68502"/>
                <a:gd name="connsiteX2" fmla="*/ 121604 w 163644"/>
                <a:gd name="connsiteY2" fmla="*/ 55563 h 68502"/>
                <a:gd name="connsiteX3" fmla="*/ 91539 w 163644"/>
                <a:gd name="connsiteY3" fmla="*/ 50616 h 68502"/>
                <a:gd name="connsiteX4" fmla="*/ 98770 w 163644"/>
                <a:gd name="connsiteY4" fmla="*/ 46429 h 68502"/>
                <a:gd name="connsiteX5" fmla="*/ 112090 w 163644"/>
                <a:gd name="connsiteY5" fmla="*/ 19409 h 68502"/>
                <a:gd name="connsiteX6" fmla="*/ 86211 w 163644"/>
                <a:gd name="connsiteY6" fmla="*/ 0 h 68502"/>
                <a:gd name="connsiteX7" fmla="*/ 63758 w 163644"/>
                <a:gd name="connsiteY7" fmla="*/ 20551 h 68502"/>
                <a:gd name="connsiteX8" fmla="*/ 62616 w 163644"/>
                <a:gd name="connsiteY8" fmla="*/ 31968 h 68502"/>
                <a:gd name="connsiteX9" fmla="*/ 51960 w 163644"/>
                <a:gd name="connsiteY9" fmla="*/ 40340 h 68502"/>
                <a:gd name="connsiteX10" fmla="*/ 22276 w 163644"/>
                <a:gd name="connsiteY10" fmla="*/ 20931 h 68502"/>
                <a:gd name="connsiteX11" fmla="*/ 13903 w 163644"/>
                <a:gd name="connsiteY11" fmla="*/ 7611 h 68502"/>
                <a:gd name="connsiteX12" fmla="*/ 4389 w 163644"/>
                <a:gd name="connsiteY12" fmla="*/ 3806 h 68502"/>
                <a:gd name="connsiteX13" fmla="*/ 583 w 163644"/>
                <a:gd name="connsiteY13" fmla="*/ 13320 h 68502"/>
                <a:gd name="connsiteX14" fmla="*/ 3247 w 163644"/>
                <a:gd name="connsiteY14" fmla="*/ 20551 h 68502"/>
                <a:gd name="connsiteX15" fmla="*/ 27223 w 163644"/>
                <a:gd name="connsiteY15" fmla="*/ 47571 h 68502"/>
                <a:gd name="connsiteX16" fmla="*/ 42827 w 163644"/>
                <a:gd name="connsiteY16" fmla="*/ 54421 h 68502"/>
                <a:gd name="connsiteX17" fmla="*/ 72130 w 163644"/>
                <a:gd name="connsiteY17" fmla="*/ 57085 h 68502"/>
                <a:gd name="connsiteX18" fmla="*/ 158139 w 163644"/>
                <a:gd name="connsiteY18" fmla="*/ 64697 h 68502"/>
                <a:gd name="connsiteX19" fmla="*/ 163086 w 163644"/>
                <a:gd name="connsiteY19" fmla="*/ 54802 h 68502"/>
                <a:gd name="connsiteX20" fmla="*/ 81264 w 163644"/>
                <a:gd name="connsiteY20" fmla="*/ 36915 h 68502"/>
                <a:gd name="connsiteX21" fmla="*/ 77078 w 163644"/>
                <a:gd name="connsiteY21" fmla="*/ 28923 h 68502"/>
                <a:gd name="connsiteX22" fmla="*/ 87734 w 163644"/>
                <a:gd name="connsiteY22" fmla="*/ 15603 h 68502"/>
                <a:gd name="connsiteX23" fmla="*/ 97248 w 163644"/>
                <a:gd name="connsiteY23" fmla="*/ 25118 h 68502"/>
                <a:gd name="connsiteX24" fmla="*/ 81264 w 163644"/>
                <a:gd name="connsiteY24" fmla="*/ 36915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3644" h="68502">
                  <a:moveTo>
                    <a:pt x="163086" y="54802"/>
                  </a:moveTo>
                  <a:cubicBezTo>
                    <a:pt x="161564" y="49855"/>
                    <a:pt x="157378" y="49474"/>
                    <a:pt x="152811" y="50235"/>
                  </a:cubicBezTo>
                  <a:cubicBezTo>
                    <a:pt x="142536" y="52138"/>
                    <a:pt x="131880" y="54041"/>
                    <a:pt x="121604" y="55563"/>
                  </a:cubicBezTo>
                  <a:cubicBezTo>
                    <a:pt x="111709" y="56705"/>
                    <a:pt x="101815" y="55944"/>
                    <a:pt x="91539" y="50616"/>
                  </a:cubicBezTo>
                  <a:cubicBezTo>
                    <a:pt x="94965" y="48713"/>
                    <a:pt x="96867" y="47571"/>
                    <a:pt x="98770" y="46429"/>
                  </a:cubicBezTo>
                  <a:cubicBezTo>
                    <a:pt x="110568" y="39199"/>
                    <a:pt x="115135" y="30065"/>
                    <a:pt x="112090" y="19409"/>
                  </a:cubicBezTo>
                  <a:cubicBezTo>
                    <a:pt x="109045" y="9134"/>
                    <a:pt x="96867" y="0"/>
                    <a:pt x="86211" y="0"/>
                  </a:cubicBezTo>
                  <a:cubicBezTo>
                    <a:pt x="75175" y="0"/>
                    <a:pt x="67183" y="7231"/>
                    <a:pt x="63758" y="20551"/>
                  </a:cubicBezTo>
                  <a:cubicBezTo>
                    <a:pt x="62997" y="24356"/>
                    <a:pt x="62236" y="28162"/>
                    <a:pt x="62616" y="31968"/>
                  </a:cubicBezTo>
                  <a:cubicBezTo>
                    <a:pt x="62997" y="39960"/>
                    <a:pt x="58811" y="41863"/>
                    <a:pt x="51960" y="40340"/>
                  </a:cubicBezTo>
                  <a:cubicBezTo>
                    <a:pt x="39401" y="37676"/>
                    <a:pt x="29507" y="31207"/>
                    <a:pt x="22276" y="20931"/>
                  </a:cubicBezTo>
                  <a:cubicBezTo>
                    <a:pt x="19231" y="16745"/>
                    <a:pt x="16948" y="11798"/>
                    <a:pt x="13903" y="7611"/>
                  </a:cubicBezTo>
                  <a:cubicBezTo>
                    <a:pt x="11620" y="4186"/>
                    <a:pt x="8575" y="1903"/>
                    <a:pt x="4389" y="3806"/>
                  </a:cubicBezTo>
                  <a:cubicBezTo>
                    <a:pt x="583" y="5709"/>
                    <a:pt x="-939" y="9134"/>
                    <a:pt x="583" y="13320"/>
                  </a:cubicBezTo>
                  <a:cubicBezTo>
                    <a:pt x="1344" y="15984"/>
                    <a:pt x="2486" y="18267"/>
                    <a:pt x="3247" y="20551"/>
                  </a:cubicBezTo>
                  <a:cubicBezTo>
                    <a:pt x="7814" y="32729"/>
                    <a:pt x="16948" y="40340"/>
                    <a:pt x="27223" y="47571"/>
                  </a:cubicBezTo>
                  <a:cubicBezTo>
                    <a:pt x="31029" y="52518"/>
                    <a:pt x="37879" y="51377"/>
                    <a:pt x="42827" y="54421"/>
                  </a:cubicBezTo>
                  <a:cubicBezTo>
                    <a:pt x="52341" y="59369"/>
                    <a:pt x="62236" y="58988"/>
                    <a:pt x="72130" y="57085"/>
                  </a:cubicBezTo>
                  <a:cubicBezTo>
                    <a:pt x="99151" y="77636"/>
                    <a:pt x="128455" y="71928"/>
                    <a:pt x="158139" y="64697"/>
                  </a:cubicBezTo>
                  <a:cubicBezTo>
                    <a:pt x="161945" y="63174"/>
                    <a:pt x="164989" y="59749"/>
                    <a:pt x="163086" y="54802"/>
                  </a:cubicBezTo>
                  <a:close/>
                  <a:moveTo>
                    <a:pt x="81264" y="36915"/>
                  </a:moveTo>
                  <a:cubicBezTo>
                    <a:pt x="76317" y="36154"/>
                    <a:pt x="77078" y="32348"/>
                    <a:pt x="77078" y="28923"/>
                  </a:cubicBezTo>
                  <a:cubicBezTo>
                    <a:pt x="79361" y="23595"/>
                    <a:pt x="78219" y="15223"/>
                    <a:pt x="87734" y="15603"/>
                  </a:cubicBezTo>
                  <a:cubicBezTo>
                    <a:pt x="93062" y="15984"/>
                    <a:pt x="96867" y="19409"/>
                    <a:pt x="97248" y="25118"/>
                  </a:cubicBezTo>
                  <a:cubicBezTo>
                    <a:pt x="97628" y="30065"/>
                    <a:pt x="86972" y="38057"/>
                    <a:pt x="81264" y="36915"/>
                  </a:cubicBezTo>
                  <a:close/>
                </a:path>
              </a:pathLst>
            </a:custGeom>
            <a:solidFill>
              <a:srgbClr val="8E8E8E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50">
              <a:extLst>
                <a:ext uri="{FF2B5EF4-FFF2-40B4-BE49-F238E27FC236}">
                  <a16:creationId xmlns:a16="http://schemas.microsoft.com/office/drawing/2014/main" id="{3F703981-7E12-4CB6-876F-067F055737A9}"/>
                </a:ext>
              </a:extLst>
            </p:cNvPr>
            <p:cNvSpPr/>
            <p:nvPr/>
          </p:nvSpPr>
          <p:spPr>
            <a:xfrm>
              <a:off x="10040697" y="3043055"/>
              <a:ext cx="322714" cy="122631"/>
            </a:xfrm>
            <a:custGeom>
              <a:avLst/>
              <a:gdLst>
                <a:gd name="connsiteX0" fmla="*/ 174699 w 190284"/>
                <a:gd name="connsiteY0" fmla="*/ 66980 h 72308"/>
                <a:gd name="connsiteX1" fmla="*/ 137784 w 190284"/>
                <a:gd name="connsiteY1" fmla="*/ 27020 h 72308"/>
                <a:gd name="connsiteX2" fmla="*/ 54439 w 190284"/>
                <a:gd name="connsiteY2" fmla="*/ 27401 h 72308"/>
                <a:gd name="connsiteX3" fmla="*/ 21330 w 190284"/>
                <a:gd name="connsiteY3" fmla="*/ 59369 h 72308"/>
                <a:gd name="connsiteX4" fmla="*/ 6488 w 190284"/>
                <a:gd name="connsiteY4" fmla="*/ 69264 h 72308"/>
                <a:gd name="connsiteX5" fmla="*/ 2682 w 190284"/>
                <a:gd name="connsiteY5" fmla="*/ 50996 h 72308"/>
                <a:gd name="connsiteX6" fmla="*/ 49873 w 190284"/>
                <a:gd name="connsiteY6" fmla="*/ 7992 h 72308"/>
                <a:gd name="connsiteX7" fmla="*/ 143493 w 190284"/>
                <a:gd name="connsiteY7" fmla="*/ 7992 h 72308"/>
                <a:gd name="connsiteX8" fmla="*/ 191825 w 190284"/>
                <a:gd name="connsiteY8" fmla="*/ 54421 h 72308"/>
                <a:gd name="connsiteX9" fmla="*/ 190303 w 190284"/>
                <a:gd name="connsiteY9" fmla="*/ 70025 h 72308"/>
                <a:gd name="connsiteX10" fmla="*/ 174699 w 190284"/>
                <a:gd name="connsiteY10" fmla="*/ 66980 h 7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284" h="72308">
                  <a:moveTo>
                    <a:pt x="174699" y="66980"/>
                  </a:moveTo>
                  <a:cubicBezTo>
                    <a:pt x="170133" y="46429"/>
                    <a:pt x="156432" y="34251"/>
                    <a:pt x="137784" y="27020"/>
                  </a:cubicBezTo>
                  <a:cubicBezTo>
                    <a:pt x="110003" y="16745"/>
                    <a:pt x="82221" y="17126"/>
                    <a:pt x="54439" y="27401"/>
                  </a:cubicBezTo>
                  <a:cubicBezTo>
                    <a:pt x="39217" y="33110"/>
                    <a:pt x="26658" y="43004"/>
                    <a:pt x="21330" y="59369"/>
                  </a:cubicBezTo>
                  <a:cubicBezTo>
                    <a:pt x="18285" y="65458"/>
                    <a:pt x="15241" y="73069"/>
                    <a:pt x="6488" y="69264"/>
                  </a:cubicBezTo>
                  <a:cubicBezTo>
                    <a:pt x="-2646" y="65458"/>
                    <a:pt x="-362" y="57847"/>
                    <a:pt x="2682" y="50996"/>
                  </a:cubicBezTo>
                  <a:cubicBezTo>
                    <a:pt x="11816" y="29684"/>
                    <a:pt x="28180" y="15603"/>
                    <a:pt x="49873" y="7992"/>
                  </a:cubicBezTo>
                  <a:cubicBezTo>
                    <a:pt x="81079" y="-2664"/>
                    <a:pt x="112286" y="-2664"/>
                    <a:pt x="143493" y="7992"/>
                  </a:cubicBezTo>
                  <a:cubicBezTo>
                    <a:pt x="166327" y="15984"/>
                    <a:pt x="183072" y="31207"/>
                    <a:pt x="191825" y="54421"/>
                  </a:cubicBezTo>
                  <a:cubicBezTo>
                    <a:pt x="193728" y="59749"/>
                    <a:pt x="196011" y="65458"/>
                    <a:pt x="190303" y="70025"/>
                  </a:cubicBezTo>
                  <a:cubicBezTo>
                    <a:pt x="184214" y="74972"/>
                    <a:pt x="179266" y="71547"/>
                    <a:pt x="174699" y="6698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6" name="Freeform: Shape 51">
              <a:extLst>
                <a:ext uri="{FF2B5EF4-FFF2-40B4-BE49-F238E27FC236}">
                  <a16:creationId xmlns:a16="http://schemas.microsoft.com/office/drawing/2014/main" id="{E8891E4A-64BF-4015-8348-70D96CE0DEF5}"/>
                </a:ext>
              </a:extLst>
            </p:cNvPr>
            <p:cNvSpPr/>
            <p:nvPr/>
          </p:nvSpPr>
          <p:spPr>
            <a:xfrm>
              <a:off x="10498982" y="2855234"/>
              <a:ext cx="303351" cy="303351"/>
            </a:xfrm>
            <a:custGeom>
              <a:avLst/>
              <a:gdLst>
                <a:gd name="connsiteX0" fmla="*/ 181151 w 178867"/>
                <a:gd name="connsiteY0" fmla="*/ 90575 h 178867"/>
                <a:gd name="connsiteX1" fmla="*/ 90575 w 178867"/>
                <a:gd name="connsiteY1" fmla="*/ 181151 h 178867"/>
                <a:gd name="connsiteX2" fmla="*/ 0 w 178867"/>
                <a:gd name="connsiteY2" fmla="*/ 90575 h 178867"/>
                <a:gd name="connsiteX3" fmla="*/ 90575 w 178867"/>
                <a:gd name="connsiteY3" fmla="*/ 0 h 178867"/>
                <a:gd name="connsiteX4" fmla="*/ 181151 w 178867"/>
                <a:gd name="connsiteY4" fmla="*/ 90575 h 17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867" h="178867">
                  <a:moveTo>
                    <a:pt x="181151" y="90575"/>
                  </a:moveTo>
                  <a:cubicBezTo>
                    <a:pt x="181151" y="140599"/>
                    <a:pt x="140599" y="181151"/>
                    <a:pt x="90575" y="181151"/>
                  </a:cubicBezTo>
                  <a:cubicBezTo>
                    <a:pt x="40552" y="181151"/>
                    <a:pt x="0" y="140599"/>
                    <a:pt x="0" y="90575"/>
                  </a:cubicBezTo>
                  <a:cubicBezTo>
                    <a:pt x="0" y="40552"/>
                    <a:pt x="40552" y="0"/>
                    <a:pt x="90575" y="0"/>
                  </a:cubicBezTo>
                  <a:cubicBezTo>
                    <a:pt x="140599" y="0"/>
                    <a:pt x="181151" y="40552"/>
                    <a:pt x="181151" y="9057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52">
              <a:extLst>
                <a:ext uri="{FF2B5EF4-FFF2-40B4-BE49-F238E27FC236}">
                  <a16:creationId xmlns:a16="http://schemas.microsoft.com/office/drawing/2014/main" id="{46C563D0-FDBB-4AC2-B61E-C603599B2697}"/>
                </a:ext>
              </a:extLst>
            </p:cNvPr>
            <p:cNvSpPr/>
            <p:nvPr/>
          </p:nvSpPr>
          <p:spPr>
            <a:xfrm>
              <a:off x="10404750" y="2768101"/>
              <a:ext cx="116176" cy="161357"/>
            </a:xfrm>
            <a:custGeom>
              <a:avLst/>
              <a:gdLst>
                <a:gd name="connsiteX0" fmla="*/ 70786 w 68502"/>
                <a:gd name="connsiteY0" fmla="*/ 48332 h 95142"/>
                <a:gd name="connsiteX1" fmla="*/ 35393 w 68502"/>
                <a:gd name="connsiteY1" fmla="*/ 96664 h 95142"/>
                <a:gd name="connsiteX2" fmla="*/ 0 w 68502"/>
                <a:gd name="connsiteY2" fmla="*/ 48332 h 95142"/>
                <a:gd name="connsiteX3" fmla="*/ 35393 w 68502"/>
                <a:gd name="connsiteY3" fmla="*/ 0 h 95142"/>
                <a:gd name="connsiteX4" fmla="*/ 70786 w 68502"/>
                <a:gd name="connsiteY4" fmla="*/ 48332 h 9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02" h="95142">
                  <a:moveTo>
                    <a:pt x="70786" y="48332"/>
                  </a:moveTo>
                  <a:cubicBezTo>
                    <a:pt x="70786" y="75025"/>
                    <a:pt x="54940" y="96664"/>
                    <a:pt x="35393" y="96664"/>
                  </a:cubicBezTo>
                  <a:cubicBezTo>
                    <a:pt x="15846" y="96664"/>
                    <a:pt x="0" y="75025"/>
                    <a:pt x="0" y="48332"/>
                  </a:cubicBezTo>
                  <a:cubicBezTo>
                    <a:pt x="0" y="21639"/>
                    <a:pt x="15846" y="0"/>
                    <a:pt x="35393" y="0"/>
                  </a:cubicBezTo>
                  <a:cubicBezTo>
                    <a:pt x="54940" y="0"/>
                    <a:pt x="70786" y="21639"/>
                    <a:pt x="70786" y="4833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53">
              <a:extLst>
                <a:ext uri="{FF2B5EF4-FFF2-40B4-BE49-F238E27FC236}">
                  <a16:creationId xmlns:a16="http://schemas.microsoft.com/office/drawing/2014/main" id="{B2B32312-E4C8-4F2D-BBA0-B265FDFD8636}"/>
                </a:ext>
              </a:extLst>
            </p:cNvPr>
            <p:cNvSpPr/>
            <p:nvPr/>
          </p:nvSpPr>
          <p:spPr>
            <a:xfrm>
              <a:off x="9841290" y="2768101"/>
              <a:ext cx="116176" cy="161357"/>
            </a:xfrm>
            <a:custGeom>
              <a:avLst/>
              <a:gdLst>
                <a:gd name="connsiteX0" fmla="*/ 70786 w 68502"/>
                <a:gd name="connsiteY0" fmla="*/ 48332 h 95142"/>
                <a:gd name="connsiteX1" fmla="*/ 35393 w 68502"/>
                <a:gd name="connsiteY1" fmla="*/ 96664 h 95142"/>
                <a:gd name="connsiteX2" fmla="*/ 0 w 68502"/>
                <a:gd name="connsiteY2" fmla="*/ 48332 h 95142"/>
                <a:gd name="connsiteX3" fmla="*/ 35393 w 68502"/>
                <a:gd name="connsiteY3" fmla="*/ 0 h 95142"/>
                <a:gd name="connsiteX4" fmla="*/ 70786 w 68502"/>
                <a:gd name="connsiteY4" fmla="*/ 48332 h 9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02" h="95142">
                  <a:moveTo>
                    <a:pt x="70786" y="48332"/>
                  </a:moveTo>
                  <a:cubicBezTo>
                    <a:pt x="70786" y="75025"/>
                    <a:pt x="54940" y="96664"/>
                    <a:pt x="35393" y="96664"/>
                  </a:cubicBezTo>
                  <a:cubicBezTo>
                    <a:pt x="15846" y="96664"/>
                    <a:pt x="0" y="75025"/>
                    <a:pt x="0" y="48332"/>
                  </a:cubicBezTo>
                  <a:cubicBezTo>
                    <a:pt x="0" y="21639"/>
                    <a:pt x="15846" y="0"/>
                    <a:pt x="35393" y="0"/>
                  </a:cubicBezTo>
                  <a:cubicBezTo>
                    <a:pt x="54940" y="0"/>
                    <a:pt x="70786" y="21639"/>
                    <a:pt x="70786" y="4833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54">
              <a:extLst>
                <a:ext uri="{FF2B5EF4-FFF2-40B4-BE49-F238E27FC236}">
                  <a16:creationId xmlns:a16="http://schemas.microsoft.com/office/drawing/2014/main" id="{1FCD7DD4-8F98-4C2D-8B65-792737E8FE99}"/>
                </a:ext>
              </a:extLst>
            </p:cNvPr>
            <p:cNvSpPr/>
            <p:nvPr/>
          </p:nvSpPr>
          <p:spPr>
            <a:xfrm>
              <a:off x="9555365" y="2855234"/>
              <a:ext cx="303351" cy="303351"/>
            </a:xfrm>
            <a:custGeom>
              <a:avLst/>
              <a:gdLst>
                <a:gd name="connsiteX0" fmla="*/ 181151 w 178867"/>
                <a:gd name="connsiteY0" fmla="*/ 90575 h 178867"/>
                <a:gd name="connsiteX1" fmla="*/ 90575 w 178867"/>
                <a:gd name="connsiteY1" fmla="*/ 181151 h 178867"/>
                <a:gd name="connsiteX2" fmla="*/ 0 w 178867"/>
                <a:gd name="connsiteY2" fmla="*/ 90575 h 178867"/>
                <a:gd name="connsiteX3" fmla="*/ 90575 w 178867"/>
                <a:gd name="connsiteY3" fmla="*/ 0 h 178867"/>
                <a:gd name="connsiteX4" fmla="*/ 181151 w 178867"/>
                <a:gd name="connsiteY4" fmla="*/ 90575 h 17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867" h="178867">
                  <a:moveTo>
                    <a:pt x="181151" y="90575"/>
                  </a:moveTo>
                  <a:cubicBezTo>
                    <a:pt x="181151" y="140599"/>
                    <a:pt x="140599" y="181151"/>
                    <a:pt x="90575" y="181151"/>
                  </a:cubicBezTo>
                  <a:cubicBezTo>
                    <a:pt x="40552" y="181151"/>
                    <a:pt x="0" y="140599"/>
                    <a:pt x="0" y="90575"/>
                  </a:cubicBezTo>
                  <a:cubicBezTo>
                    <a:pt x="0" y="40552"/>
                    <a:pt x="40552" y="0"/>
                    <a:pt x="90575" y="0"/>
                  </a:cubicBezTo>
                  <a:cubicBezTo>
                    <a:pt x="140599" y="0"/>
                    <a:pt x="181151" y="40552"/>
                    <a:pt x="181151" y="9057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55">
              <a:extLst>
                <a:ext uri="{FF2B5EF4-FFF2-40B4-BE49-F238E27FC236}">
                  <a16:creationId xmlns:a16="http://schemas.microsoft.com/office/drawing/2014/main" id="{416CAFDB-BA15-4B5C-BBCA-E7B54FB01143}"/>
                </a:ext>
              </a:extLst>
            </p:cNvPr>
            <p:cNvSpPr/>
            <p:nvPr/>
          </p:nvSpPr>
          <p:spPr>
            <a:xfrm>
              <a:off x="9545400" y="3209419"/>
              <a:ext cx="1353799" cy="540971"/>
            </a:xfrm>
            <a:custGeom>
              <a:avLst/>
              <a:gdLst>
                <a:gd name="connsiteX0" fmla="*/ 0 w 1353799"/>
                <a:gd name="connsiteY0" fmla="*/ 0 h 540971"/>
                <a:gd name="connsiteX1" fmla="*/ 1353799 w 1353799"/>
                <a:gd name="connsiteY1" fmla="*/ 0 h 540971"/>
                <a:gd name="connsiteX2" fmla="*/ 1311379 w 1353799"/>
                <a:gd name="connsiteY2" fmla="*/ 96902 h 540971"/>
                <a:gd name="connsiteX3" fmla="*/ 966720 w 1353799"/>
                <a:gd name="connsiteY3" fmla="*/ 537731 h 540971"/>
                <a:gd name="connsiteX4" fmla="*/ 674986 w 1353799"/>
                <a:gd name="connsiteY4" fmla="*/ 407355 h 540971"/>
                <a:gd name="connsiteX5" fmla="*/ 343881 w 1353799"/>
                <a:gd name="connsiteY5" fmla="*/ 540957 h 540971"/>
                <a:gd name="connsiteX6" fmla="*/ 112817 w 1353799"/>
                <a:gd name="connsiteY6" fmla="*/ 246642 h 54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3799" h="540971">
                  <a:moveTo>
                    <a:pt x="0" y="0"/>
                  </a:moveTo>
                  <a:lnTo>
                    <a:pt x="1353799" y="0"/>
                  </a:lnTo>
                  <a:lnTo>
                    <a:pt x="1311379" y="96902"/>
                  </a:lnTo>
                  <a:cubicBezTo>
                    <a:pt x="1248127" y="235669"/>
                    <a:pt x="1167448" y="570002"/>
                    <a:pt x="966720" y="537731"/>
                  </a:cubicBezTo>
                  <a:cubicBezTo>
                    <a:pt x="861515" y="520950"/>
                    <a:pt x="784710" y="405418"/>
                    <a:pt x="674986" y="407355"/>
                  </a:cubicBezTo>
                  <a:cubicBezTo>
                    <a:pt x="556873" y="409290"/>
                    <a:pt x="471031" y="539022"/>
                    <a:pt x="343881" y="540957"/>
                  </a:cubicBezTo>
                  <a:cubicBezTo>
                    <a:pt x="201887" y="542894"/>
                    <a:pt x="159934" y="349911"/>
                    <a:pt x="112817" y="24664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lin ang="16200000" scaled="1"/>
              <a:tileRect/>
            </a:gradFill>
            <a:ln w="380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51" name="Freeform: Shape 56">
              <a:extLst>
                <a:ext uri="{FF2B5EF4-FFF2-40B4-BE49-F238E27FC236}">
                  <a16:creationId xmlns:a16="http://schemas.microsoft.com/office/drawing/2014/main" id="{CCF0A5EA-0E22-42E9-99B4-F4F90FFE08B5}"/>
                </a:ext>
              </a:extLst>
            </p:cNvPr>
            <p:cNvSpPr/>
            <p:nvPr/>
          </p:nvSpPr>
          <p:spPr>
            <a:xfrm>
              <a:off x="9375104" y="2132440"/>
              <a:ext cx="665593" cy="681587"/>
            </a:xfrm>
            <a:custGeom>
              <a:avLst/>
              <a:gdLst>
                <a:gd name="connsiteX0" fmla="*/ 583260 w 665593"/>
                <a:gd name="connsiteY0" fmla="*/ 0 h 681587"/>
                <a:gd name="connsiteX1" fmla="*/ 598865 w 665593"/>
                <a:gd name="connsiteY1" fmla="*/ 2292 h 681587"/>
                <a:gd name="connsiteX2" fmla="*/ 665593 w 665593"/>
                <a:gd name="connsiteY2" fmla="*/ 21369 h 681587"/>
                <a:gd name="connsiteX3" fmla="*/ 663059 w 665593"/>
                <a:gd name="connsiteY3" fmla="*/ 21965 h 681587"/>
                <a:gd name="connsiteX4" fmla="*/ 582681 w 665593"/>
                <a:gd name="connsiteY4" fmla="*/ 50563 h 681587"/>
                <a:gd name="connsiteX5" fmla="*/ 500575 w 665593"/>
                <a:gd name="connsiteY5" fmla="*/ 186177 h 681587"/>
                <a:gd name="connsiteX6" fmla="*/ 252411 w 665593"/>
                <a:gd name="connsiteY6" fmla="*/ 393750 h 681587"/>
                <a:gd name="connsiteX7" fmla="*/ 150010 w 665593"/>
                <a:gd name="connsiteY7" fmla="*/ 581947 h 681587"/>
                <a:gd name="connsiteX8" fmla="*/ 23623 w 665593"/>
                <a:gd name="connsiteY8" fmla="*/ 677422 h 681587"/>
                <a:gd name="connsiteX9" fmla="*/ 15364 w 665593"/>
                <a:gd name="connsiteY9" fmla="*/ 681587 h 681587"/>
                <a:gd name="connsiteX10" fmla="*/ 4201 w 665593"/>
                <a:gd name="connsiteY10" fmla="*/ 632496 h 681587"/>
                <a:gd name="connsiteX11" fmla="*/ 0 w 665593"/>
                <a:gd name="connsiteY11" fmla="*/ 588623 h 681587"/>
                <a:gd name="connsiteX12" fmla="*/ 35 w 665593"/>
                <a:gd name="connsiteY12" fmla="*/ 588616 h 681587"/>
                <a:gd name="connsiteX13" fmla="*/ 130601 w 665593"/>
                <a:gd name="connsiteY13" fmla="*/ 499196 h 681587"/>
                <a:gd name="connsiteX14" fmla="*/ 206659 w 665593"/>
                <a:gd name="connsiteY14" fmla="*/ 359414 h 681587"/>
                <a:gd name="connsiteX15" fmla="*/ 390981 w 665593"/>
                <a:gd name="connsiteY15" fmla="*/ 205241 h 681587"/>
                <a:gd name="connsiteX16" fmla="*/ 451964 w 665593"/>
                <a:gd name="connsiteY16" fmla="*/ 104515 h 681587"/>
                <a:gd name="connsiteX17" fmla="*/ 569821 w 665593"/>
                <a:gd name="connsiteY17" fmla="*/ 59976 h 681587"/>
                <a:gd name="connsiteX18" fmla="*/ 584896 w 665593"/>
                <a:gd name="connsiteY18" fmla="*/ 30823 h 6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5593" h="681587">
                  <a:moveTo>
                    <a:pt x="583260" y="0"/>
                  </a:moveTo>
                  <a:lnTo>
                    <a:pt x="598865" y="2292"/>
                  </a:lnTo>
                  <a:lnTo>
                    <a:pt x="665593" y="21369"/>
                  </a:lnTo>
                  <a:lnTo>
                    <a:pt x="663059" y="21965"/>
                  </a:lnTo>
                  <a:cubicBezTo>
                    <a:pt x="634575" y="27039"/>
                    <a:pt x="605745" y="31652"/>
                    <a:pt x="582681" y="50563"/>
                  </a:cubicBezTo>
                  <a:cubicBezTo>
                    <a:pt x="544857" y="81931"/>
                    <a:pt x="526407" y="145585"/>
                    <a:pt x="500575" y="186177"/>
                  </a:cubicBezTo>
                  <a:cubicBezTo>
                    <a:pt x="438765" y="283966"/>
                    <a:pt x="364039" y="356847"/>
                    <a:pt x="252411" y="393750"/>
                  </a:cubicBezTo>
                  <a:cubicBezTo>
                    <a:pt x="155543" y="426038"/>
                    <a:pt x="185988" y="509067"/>
                    <a:pt x="150010" y="581947"/>
                  </a:cubicBezTo>
                  <a:cubicBezTo>
                    <a:pt x="142744" y="596478"/>
                    <a:pt x="78559" y="645159"/>
                    <a:pt x="23623" y="677422"/>
                  </a:cubicBezTo>
                  <a:lnTo>
                    <a:pt x="15364" y="681587"/>
                  </a:lnTo>
                  <a:lnTo>
                    <a:pt x="4201" y="632496"/>
                  </a:lnTo>
                  <a:lnTo>
                    <a:pt x="0" y="588623"/>
                  </a:lnTo>
                  <a:lnTo>
                    <a:pt x="35" y="588616"/>
                  </a:lnTo>
                  <a:cubicBezTo>
                    <a:pt x="41052" y="573070"/>
                    <a:pt x="123406" y="513586"/>
                    <a:pt x="130601" y="499196"/>
                  </a:cubicBezTo>
                  <a:cubicBezTo>
                    <a:pt x="157324" y="445065"/>
                    <a:pt x="134711" y="383396"/>
                    <a:pt x="206659" y="359414"/>
                  </a:cubicBezTo>
                  <a:cubicBezTo>
                    <a:pt x="289570" y="332005"/>
                    <a:pt x="345072" y="277873"/>
                    <a:pt x="390981" y="205241"/>
                  </a:cubicBezTo>
                  <a:cubicBezTo>
                    <a:pt x="410167" y="175092"/>
                    <a:pt x="423871" y="127813"/>
                    <a:pt x="451964" y="104515"/>
                  </a:cubicBezTo>
                  <a:cubicBezTo>
                    <a:pt x="486226" y="76422"/>
                    <a:pt x="537617" y="90811"/>
                    <a:pt x="569821" y="59976"/>
                  </a:cubicBezTo>
                  <a:cubicBezTo>
                    <a:pt x="577872" y="52439"/>
                    <a:pt x="582797" y="42161"/>
                    <a:pt x="584896" y="30823"/>
                  </a:cubicBezTo>
                  <a:close/>
                </a:path>
              </a:pathLst>
            </a:custGeom>
            <a:solidFill>
              <a:schemeClr val="tx1"/>
            </a:solidFill>
            <a:ln w="3801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52" name="Group 59">
            <a:extLst>
              <a:ext uri="{FF2B5EF4-FFF2-40B4-BE49-F238E27FC236}">
                <a16:creationId xmlns:a16="http://schemas.microsoft.com/office/drawing/2014/main" id="{1E3FF052-5016-4D90-BC6C-A318296436CF}"/>
              </a:ext>
            </a:extLst>
          </p:cNvPr>
          <p:cNvGrpSpPr/>
          <p:nvPr/>
        </p:nvGrpSpPr>
        <p:grpSpPr>
          <a:xfrm>
            <a:off x="7010725" y="2237555"/>
            <a:ext cx="642465" cy="642465"/>
            <a:chOff x="2869059" y="1399451"/>
            <a:chExt cx="140104" cy="140104"/>
          </a:xfrm>
        </p:grpSpPr>
        <p:sp>
          <p:nvSpPr>
            <p:cNvPr id="353" name="Freeform: Shape 57">
              <a:extLst>
                <a:ext uri="{FF2B5EF4-FFF2-40B4-BE49-F238E27FC236}">
                  <a16:creationId xmlns:a16="http://schemas.microsoft.com/office/drawing/2014/main" id="{6319AE72-DB52-4817-85F9-CD497F936C60}"/>
                </a:ext>
              </a:extLst>
            </p:cNvPr>
            <p:cNvSpPr/>
            <p:nvPr/>
          </p:nvSpPr>
          <p:spPr>
            <a:xfrm>
              <a:off x="2869059" y="1399451"/>
              <a:ext cx="140104" cy="140104"/>
            </a:xfrm>
            <a:custGeom>
              <a:avLst/>
              <a:gdLst>
                <a:gd name="connsiteX0" fmla="*/ 296617 w 296616"/>
                <a:gd name="connsiteY0" fmla="*/ 144506 h 296616"/>
                <a:gd name="connsiteX1" fmla="*/ 202308 w 296616"/>
                <a:gd name="connsiteY1" fmla="*/ 199266 h 296616"/>
                <a:gd name="connsiteX2" fmla="*/ 152111 w 296616"/>
                <a:gd name="connsiteY2" fmla="*/ 296617 h 296616"/>
                <a:gd name="connsiteX3" fmla="*/ 97351 w 296616"/>
                <a:gd name="connsiteY3" fmla="*/ 201928 h 296616"/>
                <a:gd name="connsiteX4" fmla="*/ 0 w 296616"/>
                <a:gd name="connsiteY4" fmla="*/ 152111 h 296616"/>
                <a:gd name="connsiteX5" fmla="*/ 94689 w 296616"/>
                <a:gd name="connsiteY5" fmla="*/ 97351 h 296616"/>
                <a:gd name="connsiteX6" fmla="*/ 144506 w 296616"/>
                <a:gd name="connsiteY6" fmla="*/ 0 h 296616"/>
                <a:gd name="connsiteX7" fmla="*/ 199646 w 296616"/>
                <a:gd name="connsiteY7" fmla="*/ 94689 h 29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616" h="296616">
                  <a:moveTo>
                    <a:pt x="296617" y="144506"/>
                  </a:moveTo>
                  <a:lnTo>
                    <a:pt x="202308" y="199266"/>
                  </a:lnTo>
                  <a:lnTo>
                    <a:pt x="152111" y="296617"/>
                  </a:lnTo>
                  <a:lnTo>
                    <a:pt x="97351" y="201928"/>
                  </a:lnTo>
                  <a:lnTo>
                    <a:pt x="0" y="152111"/>
                  </a:lnTo>
                  <a:lnTo>
                    <a:pt x="94689" y="97351"/>
                  </a:lnTo>
                  <a:lnTo>
                    <a:pt x="144506" y="0"/>
                  </a:lnTo>
                  <a:lnTo>
                    <a:pt x="199646" y="94689"/>
                  </a:lnTo>
                  <a:close/>
                </a:path>
              </a:pathLst>
            </a:custGeom>
            <a:solidFill>
              <a:schemeClr val="accent6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58">
              <a:extLst>
                <a:ext uri="{FF2B5EF4-FFF2-40B4-BE49-F238E27FC236}">
                  <a16:creationId xmlns:a16="http://schemas.microsoft.com/office/drawing/2014/main" id="{6FA7FDE9-35F9-4053-9277-BBC61BD3A9C9}"/>
                </a:ext>
              </a:extLst>
            </p:cNvPr>
            <p:cNvSpPr/>
            <p:nvPr/>
          </p:nvSpPr>
          <p:spPr>
            <a:xfrm>
              <a:off x="2882890" y="1413282"/>
              <a:ext cx="111364" cy="111364"/>
            </a:xfrm>
            <a:custGeom>
              <a:avLst/>
              <a:gdLst>
                <a:gd name="connsiteX0" fmla="*/ 238054 w 235772"/>
                <a:gd name="connsiteY0" fmla="*/ 115985 h 235772"/>
                <a:gd name="connsiteX1" fmla="*/ 162379 w 235772"/>
                <a:gd name="connsiteY1" fmla="*/ 160097 h 235772"/>
                <a:gd name="connsiteX2" fmla="*/ 122069 w 235772"/>
                <a:gd name="connsiteY2" fmla="*/ 238054 h 235772"/>
                <a:gd name="connsiteX3" fmla="*/ 77957 w 235772"/>
                <a:gd name="connsiteY3" fmla="*/ 162379 h 235772"/>
                <a:gd name="connsiteX4" fmla="*/ 0 w 235772"/>
                <a:gd name="connsiteY4" fmla="*/ 122069 h 235772"/>
                <a:gd name="connsiteX5" fmla="*/ 76056 w 235772"/>
                <a:gd name="connsiteY5" fmla="*/ 77957 h 235772"/>
                <a:gd name="connsiteX6" fmla="*/ 115985 w 235772"/>
                <a:gd name="connsiteY6" fmla="*/ 0 h 235772"/>
                <a:gd name="connsiteX7" fmla="*/ 160097 w 235772"/>
                <a:gd name="connsiteY7" fmla="*/ 75675 h 235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772" h="235772">
                  <a:moveTo>
                    <a:pt x="238054" y="115985"/>
                  </a:moveTo>
                  <a:lnTo>
                    <a:pt x="162379" y="160097"/>
                  </a:lnTo>
                  <a:lnTo>
                    <a:pt x="122069" y="238054"/>
                  </a:lnTo>
                  <a:lnTo>
                    <a:pt x="77957" y="162379"/>
                  </a:lnTo>
                  <a:lnTo>
                    <a:pt x="0" y="122069"/>
                  </a:lnTo>
                  <a:lnTo>
                    <a:pt x="76056" y="77957"/>
                  </a:lnTo>
                  <a:lnTo>
                    <a:pt x="115985" y="0"/>
                  </a:lnTo>
                  <a:lnTo>
                    <a:pt x="160097" y="75675"/>
                  </a:lnTo>
                  <a:close/>
                </a:path>
              </a:pathLst>
            </a:custGeom>
            <a:solidFill>
              <a:srgbClr val="F2F2F2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104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2022-10-26T04:58:35Z</dcterms:modified>
</cp:coreProperties>
</file>