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6" d="100"/>
          <a:sy n="106" d="100"/>
        </p:scale>
        <p:origin x="169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115" name="그룹 1114">
            <a:extLst>
              <a:ext uri="{FF2B5EF4-FFF2-40B4-BE49-F238E27FC236}">
                <a16:creationId xmlns:a16="http://schemas.microsoft.com/office/drawing/2014/main" id="{C3E4F0B0-6F7A-42F0-920B-2B6D416B6D11}"/>
              </a:ext>
            </a:extLst>
          </p:cNvPr>
          <p:cNvGrpSpPr/>
          <p:nvPr/>
        </p:nvGrpSpPr>
        <p:grpSpPr>
          <a:xfrm>
            <a:off x="1141172" y="1916628"/>
            <a:ext cx="9929382" cy="4198023"/>
            <a:chOff x="1141172" y="1974996"/>
            <a:chExt cx="9929382" cy="4198023"/>
          </a:xfrm>
        </p:grpSpPr>
        <p:grpSp>
          <p:nvGrpSpPr>
            <p:cNvPr id="1116" name="그룹 1115">
              <a:extLst>
                <a:ext uri="{FF2B5EF4-FFF2-40B4-BE49-F238E27FC236}">
                  <a16:creationId xmlns:a16="http://schemas.microsoft.com/office/drawing/2014/main" id="{025B49A2-2756-4C44-BB45-D43B728A1014}"/>
                </a:ext>
              </a:extLst>
            </p:cNvPr>
            <p:cNvGrpSpPr/>
            <p:nvPr/>
          </p:nvGrpSpPr>
          <p:grpSpPr>
            <a:xfrm>
              <a:off x="8794281" y="1974996"/>
              <a:ext cx="2276273" cy="1839185"/>
              <a:chOff x="1138612" y="3947220"/>
              <a:chExt cx="2276273" cy="1839185"/>
            </a:xfrm>
          </p:grpSpPr>
          <p:sp>
            <p:nvSpPr>
              <p:cNvPr id="1136" name="Parallelogram 45">
                <a:extLst>
                  <a:ext uri="{FF2B5EF4-FFF2-40B4-BE49-F238E27FC236}">
                    <a16:creationId xmlns:a16="http://schemas.microsoft.com/office/drawing/2014/main" id="{F6BCCBC6-D09E-47E3-A2E2-BBEFC9B8EE53}"/>
                  </a:ext>
                </a:extLst>
              </p:cNvPr>
              <p:cNvSpPr/>
              <p:nvPr/>
            </p:nvSpPr>
            <p:spPr>
              <a:xfrm rot="5400000">
                <a:off x="616827" y="4782500"/>
                <a:ext cx="1208463" cy="164893"/>
              </a:xfrm>
              <a:prstGeom prst="parallelogram">
                <a:avLst>
                  <a:gd name="adj" fmla="val 59677"/>
                </a:avLst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pic>
            <p:nvPicPr>
              <p:cNvPr id="1137" name="Picture 2" descr="E:\002-KIMS BUSINESS\007-04-1-FIVERR\01-PPT-TEMPLATE\COVER-PSD\05-cut-01.png">
                <a:extLst>
                  <a:ext uri="{FF2B5EF4-FFF2-40B4-BE49-F238E27FC236}">
                    <a16:creationId xmlns:a16="http://schemas.microsoft.com/office/drawing/2014/main" id="{C11EACEF-A21B-4CF3-A5AC-3575D5487D2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5480" y="4768090"/>
                <a:ext cx="1839185" cy="19744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138" name="화살표: 오각형 1137">
                <a:extLst>
                  <a:ext uri="{FF2B5EF4-FFF2-40B4-BE49-F238E27FC236}">
                    <a16:creationId xmlns:a16="http://schemas.microsoft.com/office/drawing/2014/main" id="{D437738F-7DB0-44D9-A37E-6783C82902DA}"/>
                  </a:ext>
                </a:extLst>
              </p:cNvPr>
              <p:cNvSpPr/>
              <p:nvPr/>
            </p:nvSpPr>
            <p:spPr>
              <a:xfrm>
                <a:off x="1138613" y="4240645"/>
                <a:ext cx="2276272" cy="1099226"/>
              </a:xfrm>
              <a:prstGeom prst="homePlat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1117" name="그룹 1116">
              <a:extLst>
                <a:ext uri="{FF2B5EF4-FFF2-40B4-BE49-F238E27FC236}">
                  <a16:creationId xmlns:a16="http://schemas.microsoft.com/office/drawing/2014/main" id="{120A7D9F-0BB1-4A01-A9EA-FB0231C916BA}"/>
                </a:ext>
              </a:extLst>
            </p:cNvPr>
            <p:cNvGrpSpPr/>
            <p:nvPr/>
          </p:nvGrpSpPr>
          <p:grpSpPr>
            <a:xfrm>
              <a:off x="6881003" y="2564706"/>
              <a:ext cx="2276273" cy="1839185"/>
              <a:chOff x="1138612" y="3947220"/>
              <a:chExt cx="2276273" cy="1839185"/>
            </a:xfrm>
          </p:grpSpPr>
          <p:sp>
            <p:nvSpPr>
              <p:cNvPr id="1133" name="Parallelogram 45">
                <a:extLst>
                  <a:ext uri="{FF2B5EF4-FFF2-40B4-BE49-F238E27FC236}">
                    <a16:creationId xmlns:a16="http://schemas.microsoft.com/office/drawing/2014/main" id="{D94C3CBC-65BE-4560-8BF9-73D4C106B5F7}"/>
                  </a:ext>
                </a:extLst>
              </p:cNvPr>
              <p:cNvSpPr/>
              <p:nvPr/>
            </p:nvSpPr>
            <p:spPr>
              <a:xfrm rot="5400000">
                <a:off x="616827" y="4782500"/>
                <a:ext cx="1208463" cy="164893"/>
              </a:xfrm>
              <a:prstGeom prst="parallelogram">
                <a:avLst>
                  <a:gd name="adj" fmla="val 59677"/>
                </a:avLst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pic>
            <p:nvPicPr>
              <p:cNvPr id="1134" name="Picture 2" descr="E:\002-KIMS BUSINESS\007-04-1-FIVERR\01-PPT-TEMPLATE\COVER-PSD\05-cut-01.png">
                <a:extLst>
                  <a:ext uri="{FF2B5EF4-FFF2-40B4-BE49-F238E27FC236}">
                    <a16:creationId xmlns:a16="http://schemas.microsoft.com/office/drawing/2014/main" id="{BA53E8F2-398C-4839-A847-777DDC03A24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5480" y="4768090"/>
                <a:ext cx="1839185" cy="19744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135" name="화살표: 오각형 1134">
                <a:extLst>
                  <a:ext uri="{FF2B5EF4-FFF2-40B4-BE49-F238E27FC236}">
                    <a16:creationId xmlns:a16="http://schemas.microsoft.com/office/drawing/2014/main" id="{5D97E064-A2E4-4C01-ABB6-96618A69FC39}"/>
                  </a:ext>
                </a:extLst>
              </p:cNvPr>
              <p:cNvSpPr/>
              <p:nvPr/>
            </p:nvSpPr>
            <p:spPr>
              <a:xfrm>
                <a:off x="1138613" y="4240645"/>
                <a:ext cx="2276272" cy="1099226"/>
              </a:xfrm>
              <a:prstGeom prst="homePlat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1118" name="그룹 1117">
              <a:extLst>
                <a:ext uri="{FF2B5EF4-FFF2-40B4-BE49-F238E27FC236}">
                  <a16:creationId xmlns:a16="http://schemas.microsoft.com/office/drawing/2014/main" id="{68C7C391-9CF4-4F2E-AF5A-F59353DF438B}"/>
                </a:ext>
              </a:extLst>
            </p:cNvPr>
            <p:cNvGrpSpPr/>
            <p:nvPr/>
          </p:nvGrpSpPr>
          <p:grpSpPr>
            <a:xfrm>
              <a:off x="4967726" y="3154415"/>
              <a:ext cx="2276273" cy="1839185"/>
              <a:chOff x="1138612" y="3947220"/>
              <a:chExt cx="2276273" cy="1839185"/>
            </a:xfrm>
          </p:grpSpPr>
          <p:sp>
            <p:nvSpPr>
              <p:cNvPr id="1130" name="Parallelogram 45">
                <a:extLst>
                  <a:ext uri="{FF2B5EF4-FFF2-40B4-BE49-F238E27FC236}">
                    <a16:creationId xmlns:a16="http://schemas.microsoft.com/office/drawing/2014/main" id="{6DF85781-5F0B-4779-83E5-74C0CB73E8CC}"/>
                  </a:ext>
                </a:extLst>
              </p:cNvPr>
              <p:cNvSpPr/>
              <p:nvPr/>
            </p:nvSpPr>
            <p:spPr>
              <a:xfrm rot="5400000">
                <a:off x="616827" y="4782500"/>
                <a:ext cx="1208463" cy="164893"/>
              </a:xfrm>
              <a:prstGeom prst="parallelogram">
                <a:avLst>
                  <a:gd name="adj" fmla="val 59677"/>
                </a:avLst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pic>
            <p:nvPicPr>
              <p:cNvPr id="1131" name="Picture 2" descr="E:\002-KIMS BUSINESS\007-04-1-FIVERR\01-PPT-TEMPLATE\COVER-PSD\05-cut-01.png">
                <a:extLst>
                  <a:ext uri="{FF2B5EF4-FFF2-40B4-BE49-F238E27FC236}">
                    <a16:creationId xmlns:a16="http://schemas.microsoft.com/office/drawing/2014/main" id="{00A3902A-5525-4F6D-8DFE-6BA3EC93BD0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5480" y="4768090"/>
                <a:ext cx="1839185" cy="19744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132" name="화살표: 오각형 1131">
                <a:extLst>
                  <a:ext uri="{FF2B5EF4-FFF2-40B4-BE49-F238E27FC236}">
                    <a16:creationId xmlns:a16="http://schemas.microsoft.com/office/drawing/2014/main" id="{B93CF76C-5E12-4A0C-8788-2648A1C03DFF}"/>
                  </a:ext>
                </a:extLst>
              </p:cNvPr>
              <p:cNvSpPr/>
              <p:nvPr/>
            </p:nvSpPr>
            <p:spPr>
              <a:xfrm>
                <a:off x="1138613" y="4240645"/>
                <a:ext cx="2276272" cy="1099226"/>
              </a:xfrm>
              <a:prstGeom prst="homePlat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1119" name="그룹 1118">
              <a:extLst>
                <a:ext uri="{FF2B5EF4-FFF2-40B4-BE49-F238E27FC236}">
                  <a16:creationId xmlns:a16="http://schemas.microsoft.com/office/drawing/2014/main" id="{9E9823EC-D187-4E20-BD92-99350D9D0D64}"/>
                </a:ext>
              </a:extLst>
            </p:cNvPr>
            <p:cNvGrpSpPr/>
            <p:nvPr/>
          </p:nvGrpSpPr>
          <p:grpSpPr>
            <a:xfrm>
              <a:off x="3054449" y="3744124"/>
              <a:ext cx="2276273" cy="1839185"/>
              <a:chOff x="1138612" y="3947220"/>
              <a:chExt cx="2276273" cy="1839185"/>
            </a:xfrm>
          </p:grpSpPr>
          <p:sp>
            <p:nvSpPr>
              <p:cNvPr id="1127" name="Parallelogram 45">
                <a:extLst>
                  <a:ext uri="{FF2B5EF4-FFF2-40B4-BE49-F238E27FC236}">
                    <a16:creationId xmlns:a16="http://schemas.microsoft.com/office/drawing/2014/main" id="{E0EEAA5F-A016-4DEC-B276-BCF306727935}"/>
                  </a:ext>
                </a:extLst>
              </p:cNvPr>
              <p:cNvSpPr/>
              <p:nvPr/>
            </p:nvSpPr>
            <p:spPr>
              <a:xfrm rot="5400000">
                <a:off x="616827" y="4782500"/>
                <a:ext cx="1208463" cy="164893"/>
              </a:xfrm>
              <a:prstGeom prst="parallelogram">
                <a:avLst>
                  <a:gd name="adj" fmla="val 59677"/>
                </a:avLst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pic>
            <p:nvPicPr>
              <p:cNvPr id="1128" name="Picture 2" descr="E:\002-KIMS BUSINESS\007-04-1-FIVERR\01-PPT-TEMPLATE\COVER-PSD\05-cut-01.png">
                <a:extLst>
                  <a:ext uri="{FF2B5EF4-FFF2-40B4-BE49-F238E27FC236}">
                    <a16:creationId xmlns:a16="http://schemas.microsoft.com/office/drawing/2014/main" id="{84CB1334-0C22-4971-8A93-AA31594B469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5480" y="4768090"/>
                <a:ext cx="1839185" cy="19744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129" name="화살표: 오각형 1128">
                <a:extLst>
                  <a:ext uri="{FF2B5EF4-FFF2-40B4-BE49-F238E27FC236}">
                    <a16:creationId xmlns:a16="http://schemas.microsoft.com/office/drawing/2014/main" id="{57A92FF7-3457-4DE9-A60E-5E540865FD38}"/>
                  </a:ext>
                </a:extLst>
              </p:cNvPr>
              <p:cNvSpPr/>
              <p:nvPr/>
            </p:nvSpPr>
            <p:spPr>
              <a:xfrm>
                <a:off x="1138613" y="4240645"/>
                <a:ext cx="2276272" cy="1099226"/>
              </a:xfrm>
              <a:prstGeom prst="homePlat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1120" name="그룹 1119">
              <a:extLst>
                <a:ext uri="{FF2B5EF4-FFF2-40B4-BE49-F238E27FC236}">
                  <a16:creationId xmlns:a16="http://schemas.microsoft.com/office/drawing/2014/main" id="{1310EAE6-875D-426B-AC8E-0892E4EBA945}"/>
                </a:ext>
              </a:extLst>
            </p:cNvPr>
            <p:cNvGrpSpPr/>
            <p:nvPr/>
          </p:nvGrpSpPr>
          <p:grpSpPr>
            <a:xfrm>
              <a:off x="1141172" y="4333834"/>
              <a:ext cx="2276273" cy="1839185"/>
              <a:chOff x="1138612" y="3947220"/>
              <a:chExt cx="2276273" cy="1839185"/>
            </a:xfrm>
          </p:grpSpPr>
          <p:sp>
            <p:nvSpPr>
              <p:cNvPr id="1124" name="Parallelogram 45">
                <a:extLst>
                  <a:ext uri="{FF2B5EF4-FFF2-40B4-BE49-F238E27FC236}">
                    <a16:creationId xmlns:a16="http://schemas.microsoft.com/office/drawing/2014/main" id="{F7179F40-33F6-4F25-A5E1-F12D43ABA6AB}"/>
                  </a:ext>
                </a:extLst>
              </p:cNvPr>
              <p:cNvSpPr/>
              <p:nvPr/>
            </p:nvSpPr>
            <p:spPr>
              <a:xfrm rot="5400000">
                <a:off x="616827" y="4782500"/>
                <a:ext cx="1208463" cy="164893"/>
              </a:xfrm>
              <a:prstGeom prst="parallelogram">
                <a:avLst>
                  <a:gd name="adj" fmla="val 59677"/>
                </a:avLst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pic>
            <p:nvPicPr>
              <p:cNvPr id="1125" name="Picture 2" descr="E:\002-KIMS BUSINESS\007-04-1-FIVERR\01-PPT-TEMPLATE\COVER-PSD\05-cut-01.png">
                <a:extLst>
                  <a:ext uri="{FF2B5EF4-FFF2-40B4-BE49-F238E27FC236}">
                    <a16:creationId xmlns:a16="http://schemas.microsoft.com/office/drawing/2014/main" id="{C8A16CD4-D448-49DE-A13B-1E0F9CEEA2D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5480" y="4768090"/>
                <a:ext cx="1839185" cy="19744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126" name="화살표: 오각형 1125">
                <a:extLst>
                  <a:ext uri="{FF2B5EF4-FFF2-40B4-BE49-F238E27FC236}">
                    <a16:creationId xmlns:a16="http://schemas.microsoft.com/office/drawing/2014/main" id="{0F9A9375-C892-44B5-A5E5-FE80548FF745}"/>
                  </a:ext>
                </a:extLst>
              </p:cNvPr>
              <p:cNvSpPr/>
              <p:nvPr/>
            </p:nvSpPr>
            <p:spPr>
              <a:xfrm>
                <a:off x="1138613" y="4240645"/>
                <a:ext cx="2276272" cy="1099226"/>
              </a:xfrm>
              <a:prstGeom prst="homePlat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1121" name="그룹 1120">
              <a:extLst>
                <a:ext uri="{FF2B5EF4-FFF2-40B4-BE49-F238E27FC236}">
                  <a16:creationId xmlns:a16="http://schemas.microsoft.com/office/drawing/2014/main" id="{0CF8C55E-D22D-4A25-8672-CADA5EA15C60}"/>
                </a:ext>
              </a:extLst>
            </p:cNvPr>
            <p:cNvGrpSpPr/>
            <p:nvPr/>
          </p:nvGrpSpPr>
          <p:grpSpPr>
            <a:xfrm>
              <a:off x="5106733" y="3601541"/>
              <a:ext cx="1659828" cy="788856"/>
              <a:chOff x="8940741" y="2401005"/>
              <a:chExt cx="1659828" cy="788856"/>
            </a:xfrm>
          </p:grpSpPr>
          <p:sp>
            <p:nvSpPr>
              <p:cNvPr id="1122" name="Rectangle 58">
                <a:extLst>
                  <a:ext uri="{FF2B5EF4-FFF2-40B4-BE49-F238E27FC236}">
                    <a16:creationId xmlns:a16="http://schemas.microsoft.com/office/drawing/2014/main" id="{B3454A08-E953-4234-A369-9B6ABA18EA6A}"/>
                  </a:ext>
                </a:extLst>
              </p:cNvPr>
              <p:cNvSpPr/>
              <p:nvPr/>
            </p:nvSpPr>
            <p:spPr>
              <a:xfrm>
                <a:off x="8940741" y="2401005"/>
                <a:ext cx="1659828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altLang="ko-KR" sz="2400" b="1" dirty="0">
                    <a:solidFill>
                      <a:schemeClr val="bg1"/>
                    </a:solidFill>
                  </a:rPr>
                  <a:t>Text A</a:t>
                </a:r>
                <a:endParaRPr lang="ko-KR" altLang="en-US" sz="2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123" name="TextBox 1122">
                <a:extLst>
                  <a:ext uri="{FF2B5EF4-FFF2-40B4-BE49-F238E27FC236}">
                    <a16:creationId xmlns:a16="http://schemas.microsoft.com/office/drawing/2014/main" id="{78CE6984-3064-411D-AB9B-881F0BFFDC68}"/>
                  </a:ext>
                </a:extLst>
              </p:cNvPr>
              <p:cNvSpPr txBox="1"/>
              <p:nvPr/>
            </p:nvSpPr>
            <p:spPr>
              <a:xfrm>
                <a:off x="8940741" y="2900551"/>
                <a:ext cx="1659828" cy="28931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80000"/>
                  </a:lnSpc>
                </a:pPr>
                <a:r>
                  <a:rPr lang="en-US" altLang="ko-KR" sz="1600" b="1" dirty="0">
                    <a:solidFill>
                      <a:schemeClr val="bg1"/>
                    </a:solidFill>
                    <a:cs typeface="Arial" pitchFamily="34" charset="0"/>
                  </a:rPr>
                  <a:t>Contents Here</a:t>
                </a:r>
              </a:p>
            </p:txBody>
          </p:sp>
        </p:grpSp>
      </p:grpSp>
      <p:grpSp>
        <p:nvGrpSpPr>
          <p:cNvPr id="1139" name="그룹 1138">
            <a:extLst>
              <a:ext uri="{FF2B5EF4-FFF2-40B4-BE49-F238E27FC236}">
                <a16:creationId xmlns:a16="http://schemas.microsoft.com/office/drawing/2014/main" id="{29E25F8F-7F4B-4BEA-BC2E-9FB85FEA9E4E}"/>
              </a:ext>
            </a:extLst>
          </p:cNvPr>
          <p:cNvGrpSpPr/>
          <p:nvPr/>
        </p:nvGrpSpPr>
        <p:grpSpPr>
          <a:xfrm>
            <a:off x="8916821" y="2365925"/>
            <a:ext cx="1659828" cy="788856"/>
            <a:chOff x="8940741" y="2401005"/>
            <a:chExt cx="1659828" cy="788856"/>
          </a:xfrm>
        </p:grpSpPr>
        <p:sp>
          <p:nvSpPr>
            <p:cNvPr id="1140" name="Rectangle 58">
              <a:extLst>
                <a:ext uri="{FF2B5EF4-FFF2-40B4-BE49-F238E27FC236}">
                  <a16:creationId xmlns:a16="http://schemas.microsoft.com/office/drawing/2014/main" id="{5B1F3F6E-7D7C-429A-ABE4-543135169F58}"/>
                </a:ext>
              </a:extLst>
            </p:cNvPr>
            <p:cNvSpPr/>
            <p:nvPr/>
          </p:nvSpPr>
          <p:spPr>
            <a:xfrm>
              <a:off x="8940741" y="2401005"/>
              <a:ext cx="165982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bg1"/>
                  </a:solidFill>
                </a:rPr>
                <a:t>Text A</a:t>
              </a:r>
              <a:endParaRPr lang="ko-KR" altLang="en-US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1141" name="TextBox 1140">
              <a:extLst>
                <a:ext uri="{FF2B5EF4-FFF2-40B4-BE49-F238E27FC236}">
                  <a16:creationId xmlns:a16="http://schemas.microsoft.com/office/drawing/2014/main" id="{47CCFAB7-4BBB-4CB1-A186-5FABBCE90EE0}"/>
                </a:ext>
              </a:extLst>
            </p:cNvPr>
            <p:cNvSpPr txBox="1"/>
            <p:nvPr/>
          </p:nvSpPr>
          <p:spPr>
            <a:xfrm>
              <a:off x="8940741" y="2900551"/>
              <a:ext cx="1659828" cy="2893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Contents Here</a:t>
              </a:r>
            </a:p>
          </p:txBody>
        </p:sp>
      </p:grpSp>
      <p:grpSp>
        <p:nvGrpSpPr>
          <p:cNvPr id="1142" name="그룹 1141">
            <a:extLst>
              <a:ext uri="{FF2B5EF4-FFF2-40B4-BE49-F238E27FC236}">
                <a16:creationId xmlns:a16="http://schemas.microsoft.com/office/drawing/2014/main" id="{2FDA0BB7-4FBD-4E5A-981A-82D8841924EB}"/>
              </a:ext>
            </a:extLst>
          </p:cNvPr>
          <p:cNvGrpSpPr/>
          <p:nvPr/>
        </p:nvGrpSpPr>
        <p:grpSpPr>
          <a:xfrm>
            <a:off x="7011777" y="2954549"/>
            <a:ext cx="1659828" cy="788856"/>
            <a:chOff x="8940741" y="2401005"/>
            <a:chExt cx="1659828" cy="788856"/>
          </a:xfrm>
        </p:grpSpPr>
        <p:sp>
          <p:nvSpPr>
            <p:cNvPr id="1143" name="Rectangle 58">
              <a:extLst>
                <a:ext uri="{FF2B5EF4-FFF2-40B4-BE49-F238E27FC236}">
                  <a16:creationId xmlns:a16="http://schemas.microsoft.com/office/drawing/2014/main" id="{18D8FB17-9966-4C94-8696-72A7A7634DB7}"/>
                </a:ext>
              </a:extLst>
            </p:cNvPr>
            <p:cNvSpPr/>
            <p:nvPr/>
          </p:nvSpPr>
          <p:spPr>
            <a:xfrm>
              <a:off x="8940741" y="2401005"/>
              <a:ext cx="165982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bg1"/>
                  </a:solidFill>
                </a:rPr>
                <a:t>Text A</a:t>
              </a:r>
              <a:endParaRPr lang="ko-KR" altLang="en-US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1144" name="TextBox 1143">
              <a:extLst>
                <a:ext uri="{FF2B5EF4-FFF2-40B4-BE49-F238E27FC236}">
                  <a16:creationId xmlns:a16="http://schemas.microsoft.com/office/drawing/2014/main" id="{93F4D7C2-77C6-4E58-82F4-2CB4937BD1AB}"/>
                </a:ext>
              </a:extLst>
            </p:cNvPr>
            <p:cNvSpPr txBox="1"/>
            <p:nvPr/>
          </p:nvSpPr>
          <p:spPr>
            <a:xfrm>
              <a:off x="8940741" y="2900551"/>
              <a:ext cx="1659828" cy="2893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Contents Here</a:t>
              </a:r>
            </a:p>
          </p:txBody>
        </p:sp>
      </p:grpSp>
      <p:grpSp>
        <p:nvGrpSpPr>
          <p:cNvPr id="1145" name="그룹 1144">
            <a:extLst>
              <a:ext uri="{FF2B5EF4-FFF2-40B4-BE49-F238E27FC236}">
                <a16:creationId xmlns:a16="http://schemas.microsoft.com/office/drawing/2014/main" id="{74506C5F-7FDA-4BF5-9F84-F1D4237E87D0}"/>
              </a:ext>
            </a:extLst>
          </p:cNvPr>
          <p:cNvGrpSpPr/>
          <p:nvPr/>
        </p:nvGrpSpPr>
        <p:grpSpPr>
          <a:xfrm>
            <a:off x="3201689" y="4131797"/>
            <a:ext cx="1659828" cy="788856"/>
            <a:chOff x="8940741" y="2401005"/>
            <a:chExt cx="1659828" cy="788856"/>
          </a:xfrm>
        </p:grpSpPr>
        <p:sp>
          <p:nvSpPr>
            <p:cNvPr id="1146" name="Rectangle 58">
              <a:extLst>
                <a:ext uri="{FF2B5EF4-FFF2-40B4-BE49-F238E27FC236}">
                  <a16:creationId xmlns:a16="http://schemas.microsoft.com/office/drawing/2014/main" id="{442BA777-F9D6-4B59-B7D2-D862200D653C}"/>
                </a:ext>
              </a:extLst>
            </p:cNvPr>
            <p:cNvSpPr/>
            <p:nvPr/>
          </p:nvSpPr>
          <p:spPr>
            <a:xfrm>
              <a:off x="8940741" y="2401005"/>
              <a:ext cx="165982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bg1"/>
                  </a:solidFill>
                </a:rPr>
                <a:t>Text A</a:t>
              </a:r>
              <a:endParaRPr lang="ko-KR" altLang="en-US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1147" name="TextBox 1146">
              <a:extLst>
                <a:ext uri="{FF2B5EF4-FFF2-40B4-BE49-F238E27FC236}">
                  <a16:creationId xmlns:a16="http://schemas.microsoft.com/office/drawing/2014/main" id="{80DEDD07-02F6-4D66-B978-48F05D22BC2D}"/>
                </a:ext>
              </a:extLst>
            </p:cNvPr>
            <p:cNvSpPr txBox="1"/>
            <p:nvPr/>
          </p:nvSpPr>
          <p:spPr>
            <a:xfrm>
              <a:off x="8940741" y="2900551"/>
              <a:ext cx="1659828" cy="2893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Contents Here</a:t>
              </a:r>
            </a:p>
          </p:txBody>
        </p:sp>
      </p:grpSp>
      <p:grpSp>
        <p:nvGrpSpPr>
          <p:cNvPr id="1148" name="그룹 1147">
            <a:extLst>
              <a:ext uri="{FF2B5EF4-FFF2-40B4-BE49-F238E27FC236}">
                <a16:creationId xmlns:a16="http://schemas.microsoft.com/office/drawing/2014/main" id="{773AC354-1730-4C0D-BD75-7FB26346F513}"/>
              </a:ext>
            </a:extLst>
          </p:cNvPr>
          <p:cNvGrpSpPr/>
          <p:nvPr/>
        </p:nvGrpSpPr>
        <p:grpSpPr>
          <a:xfrm>
            <a:off x="1296645" y="4720421"/>
            <a:ext cx="1659828" cy="788856"/>
            <a:chOff x="8940741" y="2401005"/>
            <a:chExt cx="1659828" cy="788856"/>
          </a:xfrm>
        </p:grpSpPr>
        <p:sp>
          <p:nvSpPr>
            <p:cNvPr id="1149" name="Rectangle 58">
              <a:extLst>
                <a:ext uri="{FF2B5EF4-FFF2-40B4-BE49-F238E27FC236}">
                  <a16:creationId xmlns:a16="http://schemas.microsoft.com/office/drawing/2014/main" id="{109B6712-C40F-40EA-B16C-2B4B2CC155E7}"/>
                </a:ext>
              </a:extLst>
            </p:cNvPr>
            <p:cNvSpPr/>
            <p:nvPr/>
          </p:nvSpPr>
          <p:spPr>
            <a:xfrm>
              <a:off x="8940741" y="2401005"/>
              <a:ext cx="165982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bg1"/>
                  </a:solidFill>
                </a:rPr>
                <a:t>Text A</a:t>
              </a:r>
              <a:endParaRPr lang="ko-KR" altLang="en-US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1150" name="TextBox 1149">
              <a:extLst>
                <a:ext uri="{FF2B5EF4-FFF2-40B4-BE49-F238E27FC236}">
                  <a16:creationId xmlns:a16="http://schemas.microsoft.com/office/drawing/2014/main" id="{703DA8CB-2074-47EA-AF91-CBBE29418424}"/>
                </a:ext>
              </a:extLst>
            </p:cNvPr>
            <p:cNvSpPr txBox="1"/>
            <p:nvPr/>
          </p:nvSpPr>
          <p:spPr>
            <a:xfrm>
              <a:off x="8940741" y="2900551"/>
              <a:ext cx="1659828" cy="2893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Contents Here</a:t>
              </a:r>
            </a:p>
          </p:txBody>
        </p:sp>
      </p:grpSp>
      <p:grpSp>
        <p:nvGrpSpPr>
          <p:cNvPr id="1151" name="그룹 8">
            <a:extLst>
              <a:ext uri="{FF2B5EF4-FFF2-40B4-BE49-F238E27FC236}">
                <a16:creationId xmlns:a16="http://schemas.microsoft.com/office/drawing/2014/main" id="{28819992-8421-4C49-A939-46D6ADC340F4}"/>
              </a:ext>
            </a:extLst>
          </p:cNvPr>
          <p:cNvGrpSpPr/>
          <p:nvPr/>
        </p:nvGrpSpPr>
        <p:grpSpPr>
          <a:xfrm>
            <a:off x="7173923" y="4070638"/>
            <a:ext cx="1339266" cy="1631216"/>
            <a:chOff x="891295" y="1612564"/>
            <a:chExt cx="2697442" cy="1631216"/>
          </a:xfrm>
        </p:grpSpPr>
        <p:sp>
          <p:nvSpPr>
            <p:cNvPr id="1152" name="TextBox 1151">
              <a:extLst>
                <a:ext uri="{FF2B5EF4-FFF2-40B4-BE49-F238E27FC236}">
                  <a16:creationId xmlns:a16="http://schemas.microsoft.com/office/drawing/2014/main" id="{EE40DA77-E0B3-4EA0-BE84-FBF345A4A784}"/>
                </a:ext>
              </a:extLst>
            </p:cNvPr>
            <p:cNvSpPr txBox="1"/>
            <p:nvPr/>
          </p:nvSpPr>
          <p:spPr>
            <a:xfrm>
              <a:off x="891295" y="1858785"/>
              <a:ext cx="2697442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Easy to change colors, photos and Text.</a:t>
              </a:r>
            </a:p>
          </p:txBody>
        </p:sp>
        <p:sp>
          <p:nvSpPr>
            <p:cNvPr id="1153" name="TextBox 1152">
              <a:extLst>
                <a:ext uri="{FF2B5EF4-FFF2-40B4-BE49-F238E27FC236}">
                  <a16:creationId xmlns:a16="http://schemas.microsoft.com/office/drawing/2014/main" id="{23AFA710-6753-4461-8F7A-AAACE09DDBC0}"/>
                </a:ext>
              </a:extLst>
            </p:cNvPr>
            <p:cNvSpPr txBox="1"/>
            <p:nvPr/>
          </p:nvSpPr>
          <p:spPr>
            <a:xfrm>
              <a:off x="891295" y="1612564"/>
              <a:ext cx="2697442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54" name="그룹 8">
            <a:extLst>
              <a:ext uri="{FF2B5EF4-FFF2-40B4-BE49-F238E27FC236}">
                <a16:creationId xmlns:a16="http://schemas.microsoft.com/office/drawing/2014/main" id="{B00A4EE2-344A-46ED-9E4E-68C70A91645B}"/>
              </a:ext>
            </a:extLst>
          </p:cNvPr>
          <p:cNvGrpSpPr/>
          <p:nvPr/>
        </p:nvGrpSpPr>
        <p:grpSpPr>
          <a:xfrm>
            <a:off x="9077102" y="3482014"/>
            <a:ext cx="1339266" cy="1631216"/>
            <a:chOff x="891295" y="1612564"/>
            <a:chExt cx="2697442" cy="1631216"/>
          </a:xfrm>
        </p:grpSpPr>
        <p:sp>
          <p:nvSpPr>
            <p:cNvPr id="1155" name="TextBox 1154">
              <a:extLst>
                <a:ext uri="{FF2B5EF4-FFF2-40B4-BE49-F238E27FC236}">
                  <a16:creationId xmlns:a16="http://schemas.microsoft.com/office/drawing/2014/main" id="{463E1DE5-F9BB-4A24-B857-24ADBFCF2455}"/>
                </a:ext>
              </a:extLst>
            </p:cNvPr>
            <p:cNvSpPr txBox="1"/>
            <p:nvPr/>
          </p:nvSpPr>
          <p:spPr>
            <a:xfrm>
              <a:off x="891295" y="1858785"/>
              <a:ext cx="2697442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Easy to change colors, photos and Text.</a:t>
              </a:r>
            </a:p>
          </p:txBody>
        </p:sp>
        <p:sp>
          <p:nvSpPr>
            <p:cNvPr id="1156" name="TextBox 1155">
              <a:extLst>
                <a:ext uri="{FF2B5EF4-FFF2-40B4-BE49-F238E27FC236}">
                  <a16:creationId xmlns:a16="http://schemas.microsoft.com/office/drawing/2014/main" id="{4AF749D0-65A9-48B0-B514-D769247C02D0}"/>
                </a:ext>
              </a:extLst>
            </p:cNvPr>
            <p:cNvSpPr txBox="1"/>
            <p:nvPr/>
          </p:nvSpPr>
          <p:spPr>
            <a:xfrm>
              <a:off x="891295" y="1612564"/>
              <a:ext cx="2697442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57" name="그룹 8">
            <a:extLst>
              <a:ext uri="{FF2B5EF4-FFF2-40B4-BE49-F238E27FC236}">
                <a16:creationId xmlns:a16="http://schemas.microsoft.com/office/drawing/2014/main" id="{E4473B83-8000-41DD-A46E-9FB6645B16D8}"/>
              </a:ext>
            </a:extLst>
          </p:cNvPr>
          <p:cNvGrpSpPr/>
          <p:nvPr/>
        </p:nvGrpSpPr>
        <p:grpSpPr>
          <a:xfrm>
            <a:off x="5432320" y="4636286"/>
            <a:ext cx="1339266" cy="1631216"/>
            <a:chOff x="891295" y="1612564"/>
            <a:chExt cx="2697442" cy="1631216"/>
          </a:xfrm>
        </p:grpSpPr>
        <p:sp>
          <p:nvSpPr>
            <p:cNvPr id="1158" name="TextBox 1157">
              <a:extLst>
                <a:ext uri="{FF2B5EF4-FFF2-40B4-BE49-F238E27FC236}">
                  <a16:creationId xmlns:a16="http://schemas.microsoft.com/office/drawing/2014/main" id="{8D71EC35-C52B-4B3F-A02B-C42D680D7D87}"/>
                </a:ext>
              </a:extLst>
            </p:cNvPr>
            <p:cNvSpPr txBox="1"/>
            <p:nvPr/>
          </p:nvSpPr>
          <p:spPr>
            <a:xfrm>
              <a:off x="891295" y="1858785"/>
              <a:ext cx="2697442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Easy to change colors, photos and Text.</a:t>
              </a:r>
            </a:p>
          </p:txBody>
        </p:sp>
        <p:sp>
          <p:nvSpPr>
            <p:cNvPr id="1159" name="TextBox 1158">
              <a:extLst>
                <a:ext uri="{FF2B5EF4-FFF2-40B4-BE49-F238E27FC236}">
                  <a16:creationId xmlns:a16="http://schemas.microsoft.com/office/drawing/2014/main" id="{F8FA6BAF-59F1-42F5-804F-41668107C485}"/>
                </a:ext>
              </a:extLst>
            </p:cNvPr>
            <p:cNvSpPr txBox="1"/>
            <p:nvPr/>
          </p:nvSpPr>
          <p:spPr>
            <a:xfrm>
              <a:off x="891295" y="1612564"/>
              <a:ext cx="2697442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60" name="그룹 8">
            <a:extLst>
              <a:ext uri="{FF2B5EF4-FFF2-40B4-BE49-F238E27FC236}">
                <a16:creationId xmlns:a16="http://schemas.microsoft.com/office/drawing/2014/main" id="{44835F62-5EE4-41FC-8A52-C310515FEE8B}"/>
              </a:ext>
            </a:extLst>
          </p:cNvPr>
          <p:cNvGrpSpPr/>
          <p:nvPr/>
        </p:nvGrpSpPr>
        <p:grpSpPr>
          <a:xfrm>
            <a:off x="3361970" y="2210401"/>
            <a:ext cx="1339266" cy="1631216"/>
            <a:chOff x="891295" y="1612564"/>
            <a:chExt cx="2697442" cy="1631216"/>
          </a:xfrm>
        </p:grpSpPr>
        <p:sp>
          <p:nvSpPr>
            <p:cNvPr id="1161" name="TextBox 1160">
              <a:extLst>
                <a:ext uri="{FF2B5EF4-FFF2-40B4-BE49-F238E27FC236}">
                  <a16:creationId xmlns:a16="http://schemas.microsoft.com/office/drawing/2014/main" id="{19CB4BCE-5606-4F6A-8BEB-8637D20FDF79}"/>
                </a:ext>
              </a:extLst>
            </p:cNvPr>
            <p:cNvSpPr txBox="1"/>
            <p:nvPr/>
          </p:nvSpPr>
          <p:spPr>
            <a:xfrm>
              <a:off x="891295" y="1858785"/>
              <a:ext cx="2697442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Easy to change colors, photos and Text.</a:t>
              </a:r>
            </a:p>
          </p:txBody>
        </p:sp>
        <p:sp>
          <p:nvSpPr>
            <p:cNvPr id="1162" name="TextBox 1161">
              <a:extLst>
                <a:ext uri="{FF2B5EF4-FFF2-40B4-BE49-F238E27FC236}">
                  <a16:creationId xmlns:a16="http://schemas.microsoft.com/office/drawing/2014/main" id="{9E534C63-C6BF-404F-9740-B3901A8EFD04}"/>
                </a:ext>
              </a:extLst>
            </p:cNvPr>
            <p:cNvSpPr txBox="1"/>
            <p:nvPr/>
          </p:nvSpPr>
          <p:spPr>
            <a:xfrm>
              <a:off x="891295" y="1612564"/>
              <a:ext cx="2697442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63" name="그룹 8">
            <a:extLst>
              <a:ext uri="{FF2B5EF4-FFF2-40B4-BE49-F238E27FC236}">
                <a16:creationId xmlns:a16="http://schemas.microsoft.com/office/drawing/2014/main" id="{52E41E3E-48D4-4BFC-8D11-787ACBABCF41}"/>
              </a:ext>
            </a:extLst>
          </p:cNvPr>
          <p:cNvGrpSpPr/>
          <p:nvPr/>
        </p:nvGrpSpPr>
        <p:grpSpPr>
          <a:xfrm>
            <a:off x="1456926" y="2696901"/>
            <a:ext cx="1339266" cy="1631216"/>
            <a:chOff x="891295" y="1612564"/>
            <a:chExt cx="2697442" cy="1631216"/>
          </a:xfrm>
        </p:grpSpPr>
        <p:sp>
          <p:nvSpPr>
            <p:cNvPr id="1164" name="TextBox 1163">
              <a:extLst>
                <a:ext uri="{FF2B5EF4-FFF2-40B4-BE49-F238E27FC236}">
                  <a16:creationId xmlns:a16="http://schemas.microsoft.com/office/drawing/2014/main" id="{22FD3D86-5180-4C2E-9ECF-14DD75A3C09D}"/>
                </a:ext>
              </a:extLst>
            </p:cNvPr>
            <p:cNvSpPr txBox="1"/>
            <p:nvPr/>
          </p:nvSpPr>
          <p:spPr>
            <a:xfrm>
              <a:off x="891295" y="1858785"/>
              <a:ext cx="2697442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Easy to change colors, photos and Text.</a:t>
              </a:r>
            </a:p>
          </p:txBody>
        </p:sp>
        <p:sp>
          <p:nvSpPr>
            <p:cNvPr id="1165" name="TextBox 1164">
              <a:extLst>
                <a:ext uri="{FF2B5EF4-FFF2-40B4-BE49-F238E27FC236}">
                  <a16:creationId xmlns:a16="http://schemas.microsoft.com/office/drawing/2014/main" id="{EB841B7D-82D7-4B4A-B793-F1A124CB99B4}"/>
                </a:ext>
              </a:extLst>
            </p:cNvPr>
            <p:cNvSpPr txBox="1"/>
            <p:nvPr/>
          </p:nvSpPr>
          <p:spPr>
            <a:xfrm>
              <a:off x="891295" y="1612564"/>
              <a:ext cx="2697442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9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E62601"/>
      </a:accent1>
      <a:accent2>
        <a:srgbClr val="FBA200"/>
      </a:accent2>
      <a:accent3>
        <a:srgbClr val="07A398"/>
      </a:accent3>
      <a:accent4>
        <a:srgbClr val="0680C3"/>
      </a:accent4>
      <a:accent5>
        <a:srgbClr val="2C2F45"/>
      </a:accent5>
      <a:accent6>
        <a:srgbClr val="2C2F45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11236</TotalTime>
  <Words>145</Words>
  <Application>Microsoft Office PowerPoint</Application>
  <PresentationFormat>와이드스크린</PresentationFormat>
  <Paragraphs>23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42</cp:revision>
  <dcterms:created xsi:type="dcterms:W3CDTF">2018-02-18T19:39:47Z</dcterms:created>
  <dcterms:modified xsi:type="dcterms:W3CDTF">2022-10-28T07:42:04Z</dcterms:modified>
</cp:coreProperties>
</file>