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093" name="자유형: 도형 1092">
            <a:extLst>
              <a:ext uri="{FF2B5EF4-FFF2-40B4-BE49-F238E27FC236}">
                <a16:creationId xmlns:a16="http://schemas.microsoft.com/office/drawing/2014/main" id="{821FEE7D-F55E-4BA0-9678-485257F607B0}"/>
              </a:ext>
            </a:extLst>
          </p:cNvPr>
          <p:cNvSpPr/>
          <p:nvPr/>
        </p:nvSpPr>
        <p:spPr>
          <a:xfrm>
            <a:off x="800004" y="3820543"/>
            <a:ext cx="1825971" cy="419380"/>
          </a:xfrm>
          <a:custGeom>
            <a:avLst/>
            <a:gdLst>
              <a:gd name="connsiteX0" fmla="*/ 92086 w 1825971"/>
              <a:gd name="connsiteY0" fmla="*/ 0 h 552506"/>
              <a:gd name="connsiteX1" fmla="*/ 1733885 w 1825971"/>
              <a:gd name="connsiteY1" fmla="*/ 0 h 552506"/>
              <a:gd name="connsiteX2" fmla="*/ 1825971 w 1825971"/>
              <a:gd name="connsiteY2" fmla="*/ 92086 h 552506"/>
              <a:gd name="connsiteX3" fmla="*/ 1825971 w 1825971"/>
              <a:gd name="connsiteY3" fmla="*/ 460420 h 552506"/>
              <a:gd name="connsiteX4" fmla="*/ 1733885 w 1825971"/>
              <a:gd name="connsiteY4" fmla="*/ 552506 h 552506"/>
              <a:gd name="connsiteX5" fmla="*/ 92086 w 1825971"/>
              <a:gd name="connsiteY5" fmla="*/ 552506 h 552506"/>
              <a:gd name="connsiteX6" fmla="*/ 0 w 1825971"/>
              <a:gd name="connsiteY6" fmla="*/ 460420 h 552506"/>
              <a:gd name="connsiteX7" fmla="*/ 0 w 1825971"/>
              <a:gd name="connsiteY7" fmla="*/ 359421 h 552506"/>
              <a:gd name="connsiteX8" fmla="*/ 529928 w 1825971"/>
              <a:gd name="connsiteY8" fmla="*/ 359421 h 552506"/>
              <a:gd name="connsiteX9" fmla="*/ 529928 w 1825971"/>
              <a:gd name="connsiteY9" fmla="*/ 442589 h 552506"/>
              <a:gd name="connsiteX10" fmla="*/ 696264 w 1825971"/>
              <a:gd name="connsiteY10" fmla="*/ 276253 h 552506"/>
              <a:gd name="connsiteX11" fmla="*/ 529928 w 1825971"/>
              <a:gd name="connsiteY11" fmla="*/ 109917 h 552506"/>
              <a:gd name="connsiteX12" fmla="*/ 529928 w 1825971"/>
              <a:gd name="connsiteY12" fmla="*/ 193085 h 552506"/>
              <a:gd name="connsiteX13" fmla="*/ 0 w 1825971"/>
              <a:gd name="connsiteY13" fmla="*/ 193085 h 552506"/>
              <a:gd name="connsiteX14" fmla="*/ 0 w 1825971"/>
              <a:gd name="connsiteY14" fmla="*/ 92086 h 552506"/>
              <a:gd name="connsiteX15" fmla="*/ 92086 w 1825971"/>
              <a:gd name="connsiteY15" fmla="*/ 0 h 552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825971" h="552506">
                <a:moveTo>
                  <a:pt x="92086" y="0"/>
                </a:moveTo>
                <a:lnTo>
                  <a:pt x="1733885" y="0"/>
                </a:lnTo>
                <a:cubicBezTo>
                  <a:pt x="1784743" y="0"/>
                  <a:pt x="1825971" y="41228"/>
                  <a:pt x="1825971" y="92086"/>
                </a:cubicBezTo>
                <a:lnTo>
                  <a:pt x="1825971" y="460420"/>
                </a:lnTo>
                <a:cubicBezTo>
                  <a:pt x="1825971" y="511278"/>
                  <a:pt x="1784743" y="552506"/>
                  <a:pt x="1733885" y="552506"/>
                </a:cubicBezTo>
                <a:lnTo>
                  <a:pt x="92086" y="552506"/>
                </a:lnTo>
                <a:cubicBezTo>
                  <a:pt x="41228" y="552506"/>
                  <a:pt x="0" y="511278"/>
                  <a:pt x="0" y="460420"/>
                </a:cubicBezTo>
                <a:lnTo>
                  <a:pt x="0" y="359421"/>
                </a:lnTo>
                <a:lnTo>
                  <a:pt x="529928" y="359421"/>
                </a:lnTo>
                <a:lnTo>
                  <a:pt x="529928" y="442589"/>
                </a:lnTo>
                <a:lnTo>
                  <a:pt x="696264" y="276253"/>
                </a:lnTo>
                <a:lnTo>
                  <a:pt x="529928" y="109917"/>
                </a:lnTo>
                <a:lnTo>
                  <a:pt x="529928" y="193085"/>
                </a:lnTo>
                <a:lnTo>
                  <a:pt x="0" y="193085"/>
                </a:lnTo>
                <a:lnTo>
                  <a:pt x="0" y="92086"/>
                </a:lnTo>
                <a:cubicBezTo>
                  <a:pt x="0" y="41228"/>
                  <a:pt x="41228" y="0"/>
                  <a:pt x="9208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94" name="자유형: 도형 1093">
            <a:extLst>
              <a:ext uri="{FF2B5EF4-FFF2-40B4-BE49-F238E27FC236}">
                <a16:creationId xmlns:a16="http://schemas.microsoft.com/office/drawing/2014/main" id="{DA11FE42-D848-4ABB-812D-E6DFC53ADEDF}"/>
              </a:ext>
            </a:extLst>
          </p:cNvPr>
          <p:cNvSpPr/>
          <p:nvPr/>
        </p:nvSpPr>
        <p:spPr>
          <a:xfrm>
            <a:off x="2992614" y="3820543"/>
            <a:ext cx="1825971" cy="419380"/>
          </a:xfrm>
          <a:custGeom>
            <a:avLst/>
            <a:gdLst>
              <a:gd name="connsiteX0" fmla="*/ 92086 w 1825971"/>
              <a:gd name="connsiteY0" fmla="*/ 0 h 552506"/>
              <a:gd name="connsiteX1" fmla="*/ 1733885 w 1825971"/>
              <a:gd name="connsiteY1" fmla="*/ 0 h 552506"/>
              <a:gd name="connsiteX2" fmla="*/ 1825971 w 1825971"/>
              <a:gd name="connsiteY2" fmla="*/ 92086 h 552506"/>
              <a:gd name="connsiteX3" fmla="*/ 1825971 w 1825971"/>
              <a:gd name="connsiteY3" fmla="*/ 460420 h 552506"/>
              <a:gd name="connsiteX4" fmla="*/ 1733885 w 1825971"/>
              <a:gd name="connsiteY4" fmla="*/ 552506 h 552506"/>
              <a:gd name="connsiteX5" fmla="*/ 92086 w 1825971"/>
              <a:gd name="connsiteY5" fmla="*/ 552506 h 552506"/>
              <a:gd name="connsiteX6" fmla="*/ 0 w 1825971"/>
              <a:gd name="connsiteY6" fmla="*/ 460420 h 552506"/>
              <a:gd name="connsiteX7" fmla="*/ 0 w 1825971"/>
              <a:gd name="connsiteY7" fmla="*/ 359421 h 552506"/>
              <a:gd name="connsiteX8" fmla="*/ 529928 w 1825971"/>
              <a:gd name="connsiteY8" fmla="*/ 359421 h 552506"/>
              <a:gd name="connsiteX9" fmla="*/ 529928 w 1825971"/>
              <a:gd name="connsiteY9" fmla="*/ 442589 h 552506"/>
              <a:gd name="connsiteX10" fmla="*/ 696264 w 1825971"/>
              <a:gd name="connsiteY10" fmla="*/ 276253 h 552506"/>
              <a:gd name="connsiteX11" fmla="*/ 529928 w 1825971"/>
              <a:gd name="connsiteY11" fmla="*/ 109917 h 552506"/>
              <a:gd name="connsiteX12" fmla="*/ 529928 w 1825971"/>
              <a:gd name="connsiteY12" fmla="*/ 193085 h 552506"/>
              <a:gd name="connsiteX13" fmla="*/ 0 w 1825971"/>
              <a:gd name="connsiteY13" fmla="*/ 193085 h 552506"/>
              <a:gd name="connsiteX14" fmla="*/ 0 w 1825971"/>
              <a:gd name="connsiteY14" fmla="*/ 92086 h 552506"/>
              <a:gd name="connsiteX15" fmla="*/ 92086 w 1825971"/>
              <a:gd name="connsiteY15" fmla="*/ 0 h 552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825971" h="552506">
                <a:moveTo>
                  <a:pt x="92086" y="0"/>
                </a:moveTo>
                <a:lnTo>
                  <a:pt x="1733885" y="0"/>
                </a:lnTo>
                <a:cubicBezTo>
                  <a:pt x="1784743" y="0"/>
                  <a:pt x="1825971" y="41228"/>
                  <a:pt x="1825971" y="92086"/>
                </a:cubicBezTo>
                <a:lnTo>
                  <a:pt x="1825971" y="460420"/>
                </a:lnTo>
                <a:cubicBezTo>
                  <a:pt x="1825971" y="511278"/>
                  <a:pt x="1784743" y="552506"/>
                  <a:pt x="1733885" y="552506"/>
                </a:cubicBezTo>
                <a:lnTo>
                  <a:pt x="92086" y="552506"/>
                </a:lnTo>
                <a:cubicBezTo>
                  <a:pt x="41228" y="552506"/>
                  <a:pt x="0" y="511278"/>
                  <a:pt x="0" y="460420"/>
                </a:cubicBezTo>
                <a:lnTo>
                  <a:pt x="0" y="359421"/>
                </a:lnTo>
                <a:lnTo>
                  <a:pt x="529928" y="359421"/>
                </a:lnTo>
                <a:lnTo>
                  <a:pt x="529928" y="442589"/>
                </a:lnTo>
                <a:lnTo>
                  <a:pt x="696264" y="276253"/>
                </a:lnTo>
                <a:lnTo>
                  <a:pt x="529928" y="109917"/>
                </a:lnTo>
                <a:lnTo>
                  <a:pt x="529928" y="193085"/>
                </a:lnTo>
                <a:lnTo>
                  <a:pt x="0" y="193085"/>
                </a:lnTo>
                <a:lnTo>
                  <a:pt x="0" y="92086"/>
                </a:lnTo>
                <a:cubicBezTo>
                  <a:pt x="0" y="41228"/>
                  <a:pt x="41228" y="0"/>
                  <a:pt x="9208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95" name="자유형: 도형 1094">
            <a:extLst>
              <a:ext uri="{FF2B5EF4-FFF2-40B4-BE49-F238E27FC236}">
                <a16:creationId xmlns:a16="http://schemas.microsoft.com/office/drawing/2014/main" id="{7ABB0DEA-0CB8-45EB-BFEC-DBB362516F7C}"/>
              </a:ext>
            </a:extLst>
          </p:cNvPr>
          <p:cNvSpPr/>
          <p:nvPr/>
        </p:nvSpPr>
        <p:spPr>
          <a:xfrm>
            <a:off x="5185224" y="3820543"/>
            <a:ext cx="1825971" cy="419380"/>
          </a:xfrm>
          <a:custGeom>
            <a:avLst/>
            <a:gdLst>
              <a:gd name="connsiteX0" fmla="*/ 92086 w 1825971"/>
              <a:gd name="connsiteY0" fmla="*/ 0 h 552506"/>
              <a:gd name="connsiteX1" fmla="*/ 1733885 w 1825971"/>
              <a:gd name="connsiteY1" fmla="*/ 0 h 552506"/>
              <a:gd name="connsiteX2" fmla="*/ 1825971 w 1825971"/>
              <a:gd name="connsiteY2" fmla="*/ 92086 h 552506"/>
              <a:gd name="connsiteX3" fmla="*/ 1825971 w 1825971"/>
              <a:gd name="connsiteY3" fmla="*/ 460420 h 552506"/>
              <a:gd name="connsiteX4" fmla="*/ 1733885 w 1825971"/>
              <a:gd name="connsiteY4" fmla="*/ 552506 h 552506"/>
              <a:gd name="connsiteX5" fmla="*/ 92086 w 1825971"/>
              <a:gd name="connsiteY5" fmla="*/ 552506 h 552506"/>
              <a:gd name="connsiteX6" fmla="*/ 0 w 1825971"/>
              <a:gd name="connsiteY6" fmla="*/ 460420 h 552506"/>
              <a:gd name="connsiteX7" fmla="*/ 0 w 1825971"/>
              <a:gd name="connsiteY7" fmla="*/ 359421 h 552506"/>
              <a:gd name="connsiteX8" fmla="*/ 529928 w 1825971"/>
              <a:gd name="connsiteY8" fmla="*/ 359421 h 552506"/>
              <a:gd name="connsiteX9" fmla="*/ 529928 w 1825971"/>
              <a:gd name="connsiteY9" fmla="*/ 442589 h 552506"/>
              <a:gd name="connsiteX10" fmla="*/ 696264 w 1825971"/>
              <a:gd name="connsiteY10" fmla="*/ 276253 h 552506"/>
              <a:gd name="connsiteX11" fmla="*/ 529928 w 1825971"/>
              <a:gd name="connsiteY11" fmla="*/ 109917 h 552506"/>
              <a:gd name="connsiteX12" fmla="*/ 529928 w 1825971"/>
              <a:gd name="connsiteY12" fmla="*/ 193085 h 552506"/>
              <a:gd name="connsiteX13" fmla="*/ 0 w 1825971"/>
              <a:gd name="connsiteY13" fmla="*/ 193085 h 552506"/>
              <a:gd name="connsiteX14" fmla="*/ 0 w 1825971"/>
              <a:gd name="connsiteY14" fmla="*/ 92086 h 552506"/>
              <a:gd name="connsiteX15" fmla="*/ 92086 w 1825971"/>
              <a:gd name="connsiteY15" fmla="*/ 0 h 552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825971" h="552506">
                <a:moveTo>
                  <a:pt x="92086" y="0"/>
                </a:moveTo>
                <a:lnTo>
                  <a:pt x="1733885" y="0"/>
                </a:lnTo>
                <a:cubicBezTo>
                  <a:pt x="1784743" y="0"/>
                  <a:pt x="1825971" y="41228"/>
                  <a:pt x="1825971" y="92086"/>
                </a:cubicBezTo>
                <a:lnTo>
                  <a:pt x="1825971" y="460420"/>
                </a:lnTo>
                <a:cubicBezTo>
                  <a:pt x="1825971" y="511278"/>
                  <a:pt x="1784743" y="552506"/>
                  <a:pt x="1733885" y="552506"/>
                </a:cubicBezTo>
                <a:lnTo>
                  <a:pt x="92086" y="552506"/>
                </a:lnTo>
                <a:cubicBezTo>
                  <a:pt x="41228" y="552506"/>
                  <a:pt x="0" y="511278"/>
                  <a:pt x="0" y="460420"/>
                </a:cubicBezTo>
                <a:lnTo>
                  <a:pt x="0" y="359421"/>
                </a:lnTo>
                <a:lnTo>
                  <a:pt x="529928" y="359421"/>
                </a:lnTo>
                <a:lnTo>
                  <a:pt x="529928" y="442589"/>
                </a:lnTo>
                <a:lnTo>
                  <a:pt x="696264" y="276253"/>
                </a:lnTo>
                <a:lnTo>
                  <a:pt x="529928" y="109917"/>
                </a:lnTo>
                <a:lnTo>
                  <a:pt x="529928" y="193085"/>
                </a:lnTo>
                <a:lnTo>
                  <a:pt x="0" y="193085"/>
                </a:lnTo>
                <a:lnTo>
                  <a:pt x="0" y="92086"/>
                </a:lnTo>
                <a:cubicBezTo>
                  <a:pt x="0" y="41228"/>
                  <a:pt x="41228" y="0"/>
                  <a:pt x="9208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96" name="자유형: 도형 1095">
            <a:extLst>
              <a:ext uri="{FF2B5EF4-FFF2-40B4-BE49-F238E27FC236}">
                <a16:creationId xmlns:a16="http://schemas.microsoft.com/office/drawing/2014/main" id="{D7D28302-7D4C-43A6-887D-4332A6A45C86}"/>
              </a:ext>
            </a:extLst>
          </p:cNvPr>
          <p:cNvSpPr/>
          <p:nvPr/>
        </p:nvSpPr>
        <p:spPr>
          <a:xfrm>
            <a:off x="7377834" y="3820543"/>
            <a:ext cx="1825971" cy="419380"/>
          </a:xfrm>
          <a:custGeom>
            <a:avLst/>
            <a:gdLst>
              <a:gd name="connsiteX0" fmla="*/ 92086 w 1825971"/>
              <a:gd name="connsiteY0" fmla="*/ 0 h 552506"/>
              <a:gd name="connsiteX1" fmla="*/ 1733885 w 1825971"/>
              <a:gd name="connsiteY1" fmla="*/ 0 h 552506"/>
              <a:gd name="connsiteX2" fmla="*/ 1825971 w 1825971"/>
              <a:gd name="connsiteY2" fmla="*/ 92086 h 552506"/>
              <a:gd name="connsiteX3" fmla="*/ 1825971 w 1825971"/>
              <a:gd name="connsiteY3" fmla="*/ 460420 h 552506"/>
              <a:gd name="connsiteX4" fmla="*/ 1733885 w 1825971"/>
              <a:gd name="connsiteY4" fmla="*/ 552506 h 552506"/>
              <a:gd name="connsiteX5" fmla="*/ 92086 w 1825971"/>
              <a:gd name="connsiteY5" fmla="*/ 552506 h 552506"/>
              <a:gd name="connsiteX6" fmla="*/ 0 w 1825971"/>
              <a:gd name="connsiteY6" fmla="*/ 460420 h 552506"/>
              <a:gd name="connsiteX7" fmla="*/ 0 w 1825971"/>
              <a:gd name="connsiteY7" fmla="*/ 359421 h 552506"/>
              <a:gd name="connsiteX8" fmla="*/ 529928 w 1825971"/>
              <a:gd name="connsiteY8" fmla="*/ 359421 h 552506"/>
              <a:gd name="connsiteX9" fmla="*/ 529928 w 1825971"/>
              <a:gd name="connsiteY9" fmla="*/ 442589 h 552506"/>
              <a:gd name="connsiteX10" fmla="*/ 696264 w 1825971"/>
              <a:gd name="connsiteY10" fmla="*/ 276253 h 552506"/>
              <a:gd name="connsiteX11" fmla="*/ 529928 w 1825971"/>
              <a:gd name="connsiteY11" fmla="*/ 109917 h 552506"/>
              <a:gd name="connsiteX12" fmla="*/ 529928 w 1825971"/>
              <a:gd name="connsiteY12" fmla="*/ 193085 h 552506"/>
              <a:gd name="connsiteX13" fmla="*/ 0 w 1825971"/>
              <a:gd name="connsiteY13" fmla="*/ 193085 h 552506"/>
              <a:gd name="connsiteX14" fmla="*/ 0 w 1825971"/>
              <a:gd name="connsiteY14" fmla="*/ 92086 h 552506"/>
              <a:gd name="connsiteX15" fmla="*/ 92086 w 1825971"/>
              <a:gd name="connsiteY15" fmla="*/ 0 h 552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825971" h="552506">
                <a:moveTo>
                  <a:pt x="92086" y="0"/>
                </a:moveTo>
                <a:lnTo>
                  <a:pt x="1733885" y="0"/>
                </a:lnTo>
                <a:cubicBezTo>
                  <a:pt x="1784743" y="0"/>
                  <a:pt x="1825971" y="41228"/>
                  <a:pt x="1825971" y="92086"/>
                </a:cubicBezTo>
                <a:lnTo>
                  <a:pt x="1825971" y="460420"/>
                </a:lnTo>
                <a:cubicBezTo>
                  <a:pt x="1825971" y="511278"/>
                  <a:pt x="1784743" y="552506"/>
                  <a:pt x="1733885" y="552506"/>
                </a:cubicBezTo>
                <a:lnTo>
                  <a:pt x="92086" y="552506"/>
                </a:lnTo>
                <a:cubicBezTo>
                  <a:pt x="41228" y="552506"/>
                  <a:pt x="0" y="511278"/>
                  <a:pt x="0" y="460420"/>
                </a:cubicBezTo>
                <a:lnTo>
                  <a:pt x="0" y="359421"/>
                </a:lnTo>
                <a:lnTo>
                  <a:pt x="529928" y="359421"/>
                </a:lnTo>
                <a:lnTo>
                  <a:pt x="529928" y="442589"/>
                </a:lnTo>
                <a:lnTo>
                  <a:pt x="696264" y="276253"/>
                </a:lnTo>
                <a:lnTo>
                  <a:pt x="529928" y="109917"/>
                </a:lnTo>
                <a:lnTo>
                  <a:pt x="529928" y="193085"/>
                </a:lnTo>
                <a:lnTo>
                  <a:pt x="0" y="193085"/>
                </a:lnTo>
                <a:lnTo>
                  <a:pt x="0" y="92086"/>
                </a:lnTo>
                <a:cubicBezTo>
                  <a:pt x="0" y="41228"/>
                  <a:pt x="41228" y="0"/>
                  <a:pt x="9208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97" name="자유형: 도형 1096">
            <a:extLst>
              <a:ext uri="{FF2B5EF4-FFF2-40B4-BE49-F238E27FC236}">
                <a16:creationId xmlns:a16="http://schemas.microsoft.com/office/drawing/2014/main" id="{A0F3754C-7DA8-4A19-8DB7-01F47BAB0B4D}"/>
              </a:ext>
            </a:extLst>
          </p:cNvPr>
          <p:cNvSpPr/>
          <p:nvPr/>
        </p:nvSpPr>
        <p:spPr>
          <a:xfrm>
            <a:off x="9570442" y="3820543"/>
            <a:ext cx="1825971" cy="419380"/>
          </a:xfrm>
          <a:custGeom>
            <a:avLst/>
            <a:gdLst>
              <a:gd name="connsiteX0" fmla="*/ 92086 w 1825971"/>
              <a:gd name="connsiteY0" fmla="*/ 0 h 552506"/>
              <a:gd name="connsiteX1" fmla="*/ 1733885 w 1825971"/>
              <a:gd name="connsiteY1" fmla="*/ 0 h 552506"/>
              <a:gd name="connsiteX2" fmla="*/ 1825971 w 1825971"/>
              <a:gd name="connsiteY2" fmla="*/ 92086 h 552506"/>
              <a:gd name="connsiteX3" fmla="*/ 1825971 w 1825971"/>
              <a:gd name="connsiteY3" fmla="*/ 460420 h 552506"/>
              <a:gd name="connsiteX4" fmla="*/ 1733885 w 1825971"/>
              <a:gd name="connsiteY4" fmla="*/ 552506 h 552506"/>
              <a:gd name="connsiteX5" fmla="*/ 92086 w 1825971"/>
              <a:gd name="connsiteY5" fmla="*/ 552506 h 552506"/>
              <a:gd name="connsiteX6" fmla="*/ 0 w 1825971"/>
              <a:gd name="connsiteY6" fmla="*/ 460420 h 552506"/>
              <a:gd name="connsiteX7" fmla="*/ 0 w 1825971"/>
              <a:gd name="connsiteY7" fmla="*/ 359421 h 552506"/>
              <a:gd name="connsiteX8" fmla="*/ 529928 w 1825971"/>
              <a:gd name="connsiteY8" fmla="*/ 359421 h 552506"/>
              <a:gd name="connsiteX9" fmla="*/ 529928 w 1825971"/>
              <a:gd name="connsiteY9" fmla="*/ 442589 h 552506"/>
              <a:gd name="connsiteX10" fmla="*/ 696264 w 1825971"/>
              <a:gd name="connsiteY10" fmla="*/ 276253 h 552506"/>
              <a:gd name="connsiteX11" fmla="*/ 529928 w 1825971"/>
              <a:gd name="connsiteY11" fmla="*/ 109917 h 552506"/>
              <a:gd name="connsiteX12" fmla="*/ 529928 w 1825971"/>
              <a:gd name="connsiteY12" fmla="*/ 193085 h 552506"/>
              <a:gd name="connsiteX13" fmla="*/ 0 w 1825971"/>
              <a:gd name="connsiteY13" fmla="*/ 193085 h 552506"/>
              <a:gd name="connsiteX14" fmla="*/ 0 w 1825971"/>
              <a:gd name="connsiteY14" fmla="*/ 92086 h 552506"/>
              <a:gd name="connsiteX15" fmla="*/ 92086 w 1825971"/>
              <a:gd name="connsiteY15" fmla="*/ 0 h 552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825971" h="552506">
                <a:moveTo>
                  <a:pt x="92086" y="0"/>
                </a:moveTo>
                <a:lnTo>
                  <a:pt x="1733885" y="0"/>
                </a:lnTo>
                <a:cubicBezTo>
                  <a:pt x="1784743" y="0"/>
                  <a:pt x="1825971" y="41228"/>
                  <a:pt x="1825971" y="92086"/>
                </a:cubicBezTo>
                <a:lnTo>
                  <a:pt x="1825971" y="460420"/>
                </a:lnTo>
                <a:cubicBezTo>
                  <a:pt x="1825971" y="511278"/>
                  <a:pt x="1784743" y="552506"/>
                  <a:pt x="1733885" y="552506"/>
                </a:cubicBezTo>
                <a:lnTo>
                  <a:pt x="92086" y="552506"/>
                </a:lnTo>
                <a:cubicBezTo>
                  <a:pt x="41228" y="552506"/>
                  <a:pt x="0" y="511278"/>
                  <a:pt x="0" y="460420"/>
                </a:cubicBezTo>
                <a:lnTo>
                  <a:pt x="0" y="359421"/>
                </a:lnTo>
                <a:lnTo>
                  <a:pt x="529928" y="359421"/>
                </a:lnTo>
                <a:lnTo>
                  <a:pt x="529928" y="442589"/>
                </a:lnTo>
                <a:lnTo>
                  <a:pt x="696264" y="276253"/>
                </a:lnTo>
                <a:lnTo>
                  <a:pt x="529928" y="109917"/>
                </a:lnTo>
                <a:lnTo>
                  <a:pt x="529928" y="193085"/>
                </a:lnTo>
                <a:lnTo>
                  <a:pt x="0" y="193085"/>
                </a:lnTo>
                <a:lnTo>
                  <a:pt x="0" y="92086"/>
                </a:lnTo>
                <a:cubicBezTo>
                  <a:pt x="0" y="41228"/>
                  <a:pt x="41228" y="0"/>
                  <a:pt x="9208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98" name="타원 1097">
            <a:extLst>
              <a:ext uri="{FF2B5EF4-FFF2-40B4-BE49-F238E27FC236}">
                <a16:creationId xmlns:a16="http://schemas.microsoft.com/office/drawing/2014/main" id="{C0E3A857-3101-4A91-BC9D-C4FD3FDD0FCD}"/>
              </a:ext>
            </a:extLst>
          </p:cNvPr>
          <p:cNvSpPr/>
          <p:nvPr/>
        </p:nvSpPr>
        <p:spPr>
          <a:xfrm>
            <a:off x="1320394" y="2733261"/>
            <a:ext cx="785190" cy="78519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9" name="타원 1098">
            <a:extLst>
              <a:ext uri="{FF2B5EF4-FFF2-40B4-BE49-F238E27FC236}">
                <a16:creationId xmlns:a16="http://schemas.microsoft.com/office/drawing/2014/main" id="{F5552810-4D77-4537-A238-262A9276DC2A}"/>
              </a:ext>
            </a:extLst>
          </p:cNvPr>
          <p:cNvSpPr/>
          <p:nvPr/>
        </p:nvSpPr>
        <p:spPr>
          <a:xfrm>
            <a:off x="3513003" y="4495800"/>
            <a:ext cx="785190" cy="78519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00" name="타원 1099">
            <a:extLst>
              <a:ext uri="{FF2B5EF4-FFF2-40B4-BE49-F238E27FC236}">
                <a16:creationId xmlns:a16="http://schemas.microsoft.com/office/drawing/2014/main" id="{CC21A2C9-15F3-4109-B9C4-9CFB2BBB7338}"/>
              </a:ext>
            </a:extLst>
          </p:cNvPr>
          <p:cNvSpPr/>
          <p:nvPr/>
        </p:nvSpPr>
        <p:spPr>
          <a:xfrm>
            <a:off x="5705613" y="2733261"/>
            <a:ext cx="785190" cy="78519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01" name="타원 1100">
            <a:extLst>
              <a:ext uri="{FF2B5EF4-FFF2-40B4-BE49-F238E27FC236}">
                <a16:creationId xmlns:a16="http://schemas.microsoft.com/office/drawing/2014/main" id="{DA160DB2-2F3F-4472-8287-8C15B01E5782}"/>
              </a:ext>
            </a:extLst>
          </p:cNvPr>
          <p:cNvSpPr/>
          <p:nvPr/>
        </p:nvSpPr>
        <p:spPr>
          <a:xfrm>
            <a:off x="7898222" y="4495800"/>
            <a:ext cx="785190" cy="78519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02" name="타원 1101">
            <a:extLst>
              <a:ext uri="{FF2B5EF4-FFF2-40B4-BE49-F238E27FC236}">
                <a16:creationId xmlns:a16="http://schemas.microsoft.com/office/drawing/2014/main" id="{D63D1388-51DC-4A3C-9043-D275D9953BC5}"/>
              </a:ext>
            </a:extLst>
          </p:cNvPr>
          <p:cNvSpPr/>
          <p:nvPr/>
        </p:nvSpPr>
        <p:spPr>
          <a:xfrm>
            <a:off x="10090832" y="2733261"/>
            <a:ext cx="785190" cy="78519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03" name="Rounded Rectangle 7">
            <a:extLst>
              <a:ext uri="{FF2B5EF4-FFF2-40B4-BE49-F238E27FC236}">
                <a16:creationId xmlns:a16="http://schemas.microsoft.com/office/drawing/2014/main" id="{310D32CE-9DCF-4869-A902-27EB0AA06E44}"/>
              </a:ext>
            </a:extLst>
          </p:cNvPr>
          <p:cNvSpPr/>
          <p:nvPr/>
        </p:nvSpPr>
        <p:spPr>
          <a:xfrm>
            <a:off x="8145902" y="4710068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2"/>
              </a:solidFill>
            </a:endParaRPr>
          </a:p>
        </p:txBody>
      </p:sp>
      <p:sp>
        <p:nvSpPr>
          <p:cNvPr id="1104" name="Isosceles Triangle 51">
            <a:extLst>
              <a:ext uri="{FF2B5EF4-FFF2-40B4-BE49-F238E27FC236}">
                <a16:creationId xmlns:a16="http://schemas.microsoft.com/office/drawing/2014/main" id="{D72E3566-38DE-4EEE-9B3B-9E1C4918696D}"/>
              </a:ext>
            </a:extLst>
          </p:cNvPr>
          <p:cNvSpPr/>
          <p:nvPr/>
        </p:nvSpPr>
        <p:spPr>
          <a:xfrm>
            <a:off x="5929479" y="2999223"/>
            <a:ext cx="333042" cy="244221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05" name="Rounded Rectangle 5">
            <a:extLst>
              <a:ext uri="{FF2B5EF4-FFF2-40B4-BE49-F238E27FC236}">
                <a16:creationId xmlns:a16="http://schemas.microsoft.com/office/drawing/2014/main" id="{FB598439-6EFE-4B1D-B106-A6DF41FDC26A}"/>
              </a:ext>
            </a:extLst>
          </p:cNvPr>
          <p:cNvSpPr/>
          <p:nvPr/>
        </p:nvSpPr>
        <p:spPr>
          <a:xfrm flipH="1">
            <a:off x="3711472" y="4739023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06" name="Teardrop 1">
            <a:extLst>
              <a:ext uri="{FF2B5EF4-FFF2-40B4-BE49-F238E27FC236}">
                <a16:creationId xmlns:a16="http://schemas.microsoft.com/office/drawing/2014/main" id="{CD0A26AF-AF15-47D3-BDF8-9A6D2D53D958}"/>
              </a:ext>
            </a:extLst>
          </p:cNvPr>
          <p:cNvSpPr/>
          <p:nvPr/>
        </p:nvSpPr>
        <p:spPr>
          <a:xfrm rot="18805991">
            <a:off x="10285056" y="2928953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07" name="Round Same Side Corner Rectangle 11">
            <a:extLst>
              <a:ext uri="{FF2B5EF4-FFF2-40B4-BE49-F238E27FC236}">
                <a16:creationId xmlns:a16="http://schemas.microsoft.com/office/drawing/2014/main" id="{C96D22C1-5C68-4992-ADB4-573E5A022972}"/>
              </a:ext>
            </a:extLst>
          </p:cNvPr>
          <p:cNvSpPr>
            <a:spLocks noChangeAspect="1"/>
          </p:cNvSpPr>
          <p:nvPr/>
        </p:nvSpPr>
        <p:spPr>
          <a:xfrm rot="9900000">
            <a:off x="1576071" y="2978728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08" name="TextBox 1107">
            <a:extLst>
              <a:ext uri="{FF2B5EF4-FFF2-40B4-BE49-F238E27FC236}">
                <a16:creationId xmlns:a16="http://schemas.microsoft.com/office/drawing/2014/main" id="{6F3C6FA2-B6C7-4A2B-8B99-B0A44F4E86E0}"/>
              </a:ext>
            </a:extLst>
          </p:cNvPr>
          <p:cNvSpPr txBox="1"/>
          <p:nvPr/>
        </p:nvSpPr>
        <p:spPr>
          <a:xfrm>
            <a:off x="5867441" y="3800665"/>
            <a:ext cx="1144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2022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09" name="TextBox 1108">
            <a:extLst>
              <a:ext uri="{FF2B5EF4-FFF2-40B4-BE49-F238E27FC236}">
                <a16:creationId xmlns:a16="http://schemas.microsoft.com/office/drawing/2014/main" id="{8FC3F243-DE99-4D1D-A9A0-0E68D9930690}"/>
              </a:ext>
            </a:extLst>
          </p:cNvPr>
          <p:cNvSpPr txBox="1"/>
          <p:nvPr/>
        </p:nvSpPr>
        <p:spPr>
          <a:xfrm>
            <a:off x="8063071" y="3800665"/>
            <a:ext cx="1144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2023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10" name="TextBox 1109">
            <a:extLst>
              <a:ext uri="{FF2B5EF4-FFF2-40B4-BE49-F238E27FC236}">
                <a16:creationId xmlns:a16="http://schemas.microsoft.com/office/drawing/2014/main" id="{572E39A9-AA87-41BD-8A9C-46F886464B07}"/>
              </a:ext>
            </a:extLst>
          </p:cNvPr>
          <p:cNvSpPr txBox="1"/>
          <p:nvPr/>
        </p:nvSpPr>
        <p:spPr>
          <a:xfrm>
            <a:off x="10258703" y="3800665"/>
            <a:ext cx="1144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2024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11" name="TextBox 1110">
            <a:extLst>
              <a:ext uri="{FF2B5EF4-FFF2-40B4-BE49-F238E27FC236}">
                <a16:creationId xmlns:a16="http://schemas.microsoft.com/office/drawing/2014/main" id="{B666232B-119C-4CB9-BA55-115D67EFEE6B}"/>
              </a:ext>
            </a:extLst>
          </p:cNvPr>
          <p:cNvSpPr txBox="1"/>
          <p:nvPr/>
        </p:nvSpPr>
        <p:spPr>
          <a:xfrm>
            <a:off x="3671811" y="3800665"/>
            <a:ext cx="1144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12" name="TextBox 1111">
            <a:extLst>
              <a:ext uri="{FF2B5EF4-FFF2-40B4-BE49-F238E27FC236}">
                <a16:creationId xmlns:a16="http://schemas.microsoft.com/office/drawing/2014/main" id="{4316AB26-BB30-4C24-B0DE-A84C93D47460}"/>
              </a:ext>
            </a:extLst>
          </p:cNvPr>
          <p:cNvSpPr txBox="1"/>
          <p:nvPr/>
        </p:nvSpPr>
        <p:spPr>
          <a:xfrm>
            <a:off x="1476181" y="3800665"/>
            <a:ext cx="1144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2020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113" name="그룹 1112">
            <a:extLst>
              <a:ext uri="{FF2B5EF4-FFF2-40B4-BE49-F238E27FC236}">
                <a16:creationId xmlns:a16="http://schemas.microsoft.com/office/drawing/2014/main" id="{721C1374-EFA6-4281-B692-86508644181E}"/>
              </a:ext>
            </a:extLst>
          </p:cNvPr>
          <p:cNvGrpSpPr/>
          <p:nvPr/>
        </p:nvGrpSpPr>
        <p:grpSpPr>
          <a:xfrm>
            <a:off x="882962" y="4435624"/>
            <a:ext cx="1664465" cy="1680200"/>
            <a:chOff x="2318011" y="3255173"/>
            <a:chExt cx="1664465" cy="1680200"/>
          </a:xfrm>
        </p:grpSpPr>
        <p:sp>
          <p:nvSpPr>
            <p:cNvPr id="1114" name="TextBox 1113">
              <a:extLst>
                <a:ext uri="{FF2B5EF4-FFF2-40B4-BE49-F238E27FC236}">
                  <a16:creationId xmlns:a16="http://schemas.microsoft.com/office/drawing/2014/main" id="{EBD57C22-7C95-4EE8-A42F-064A7CCB3DD7}"/>
                </a:ext>
              </a:extLst>
            </p:cNvPr>
            <p:cNvSpPr txBox="1"/>
            <p:nvPr/>
          </p:nvSpPr>
          <p:spPr>
            <a:xfrm flipH="1">
              <a:off x="2318013" y="4449086"/>
              <a:ext cx="1664463" cy="4862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altLang="ko-KR" sz="1600" dirty="0">
                  <a:solidFill>
                    <a:schemeClr val="accent5"/>
                  </a:solidFill>
                  <a:cs typeface="Arial" pitchFamily="34" charset="0"/>
                </a:rPr>
                <a:t>Simple Portfolio Presentation</a:t>
              </a:r>
            </a:p>
          </p:txBody>
        </p:sp>
        <p:sp>
          <p:nvSpPr>
            <p:cNvPr id="1115" name="TextBox 1114">
              <a:extLst>
                <a:ext uri="{FF2B5EF4-FFF2-40B4-BE49-F238E27FC236}">
                  <a16:creationId xmlns:a16="http://schemas.microsoft.com/office/drawing/2014/main" id="{9039DEB5-47EA-4D41-B1B8-CBCADD1AB2CD}"/>
                </a:ext>
              </a:extLst>
            </p:cNvPr>
            <p:cNvSpPr txBox="1"/>
            <p:nvPr/>
          </p:nvSpPr>
          <p:spPr>
            <a:xfrm flipH="1">
              <a:off x="2318011" y="3255173"/>
              <a:ext cx="166446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  <p:grpSp>
        <p:nvGrpSpPr>
          <p:cNvPr id="1116" name="그룹 1115">
            <a:extLst>
              <a:ext uri="{FF2B5EF4-FFF2-40B4-BE49-F238E27FC236}">
                <a16:creationId xmlns:a16="http://schemas.microsoft.com/office/drawing/2014/main" id="{32FBFB3C-B67D-449B-BE0F-A3464AD918C0}"/>
              </a:ext>
            </a:extLst>
          </p:cNvPr>
          <p:cNvGrpSpPr/>
          <p:nvPr/>
        </p:nvGrpSpPr>
        <p:grpSpPr>
          <a:xfrm>
            <a:off x="5268182" y="4435624"/>
            <a:ext cx="1664465" cy="1680200"/>
            <a:chOff x="2318011" y="3255173"/>
            <a:chExt cx="1664465" cy="1680200"/>
          </a:xfrm>
        </p:grpSpPr>
        <p:sp>
          <p:nvSpPr>
            <p:cNvPr id="1117" name="TextBox 1116">
              <a:extLst>
                <a:ext uri="{FF2B5EF4-FFF2-40B4-BE49-F238E27FC236}">
                  <a16:creationId xmlns:a16="http://schemas.microsoft.com/office/drawing/2014/main" id="{0D961B29-F2D8-43CF-A64E-F8BD1AD5130D}"/>
                </a:ext>
              </a:extLst>
            </p:cNvPr>
            <p:cNvSpPr txBox="1"/>
            <p:nvPr/>
          </p:nvSpPr>
          <p:spPr>
            <a:xfrm flipH="1">
              <a:off x="2318013" y="4449086"/>
              <a:ext cx="1664463" cy="4862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altLang="ko-KR" sz="1600" dirty="0">
                  <a:solidFill>
                    <a:schemeClr val="accent3"/>
                  </a:solidFill>
                  <a:cs typeface="Arial" pitchFamily="34" charset="0"/>
                </a:rPr>
                <a:t>Simple Portfolio Presentation</a:t>
              </a:r>
            </a:p>
          </p:txBody>
        </p:sp>
        <p:sp>
          <p:nvSpPr>
            <p:cNvPr id="1118" name="TextBox 1117">
              <a:extLst>
                <a:ext uri="{FF2B5EF4-FFF2-40B4-BE49-F238E27FC236}">
                  <a16:creationId xmlns:a16="http://schemas.microsoft.com/office/drawing/2014/main" id="{4546DB06-524D-4786-B2E1-C996A86F1A5D}"/>
                </a:ext>
              </a:extLst>
            </p:cNvPr>
            <p:cNvSpPr txBox="1"/>
            <p:nvPr/>
          </p:nvSpPr>
          <p:spPr>
            <a:xfrm flipH="1">
              <a:off x="2318011" y="3255173"/>
              <a:ext cx="166446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  <p:grpSp>
        <p:nvGrpSpPr>
          <p:cNvPr id="1119" name="그룹 1118">
            <a:extLst>
              <a:ext uri="{FF2B5EF4-FFF2-40B4-BE49-F238E27FC236}">
                <a16:creationId xmlns:a16="http://schemas.microsoft.com/office/drawing/2014/main" id="{20AFB8AD-41AB-4F72-BFFA-943497F9624B}"/>
              </a:ext>
            </a:extLst>
          </p:cNvPr>
          <p:cNvGrpSpPr/>
          <p:nvPr/>
        </p:nvGrpSpPr>
        <p:grpSpPr>
          <a:xfrm>
            <a:off x="9653402" y="4435624"/>
            <a:ext cx="1664465" cy="1680200"/>
            <a:chOff x="2318011" y="3255173"/>
            <a:chExt cx="1664465" cy="1680200"/>
          </a:xfrm>
        </p:grpSpPr>
        <p:sp>
          <p:nvSpPr>
            <p:cNvPr id="1120" name="TextBox 1119">
              <a:extLst>
                <a:ext uri="{FF2B5EF4-FFF2-40B4-BE49-F238E27FC236}">
                  <a16:creationId xmlns:a16="http://schemas.microsoft.com/office/drawing/2014/main" id="{A7F1F882-F3EF-40DE-9C91-5D06CBE9891A}"/>
                </a:ext>
              </a:extLst>
            </p:cNvPr>
            <p:cNvSpPr txBox="1"/>
            <p:nvPr/>
          </p:nvSpPr>
          <p:spPr>
            <a:xfrm flipH="1">
              <a:off x="2318013" y="4449086"/>
              <a:ext cx="1664463" cy="4862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altLang="ko-KR" sz="1600" dirty="0">
                  <a:solidFill>
                    <a:schemeClr val="accent1"/>
                  </a:solidFill>
                  <a:cs typeface="Arial" pitchFamily="34" charset="0"/>
                </a:rPr>
                <a:t>Simple Portfolio Presentation</a:t>
              </a:r>
            </a:p>
          </p:txBody>
        </p:sp>
        <p:sp>
          <p:nvSpPr>
            <p:cNvPr id="1121" name="TextBox 1120">
              <a:extLst>
                <a:ext uri="{FF2B5EF4-FFF2-40B4-BE49-F238E27FC236}">
                  <a16:creationId xmlns:a16="http://schemas.microsoft.com/office/drawing/2014/main" id="{45B05BBF-5B62-48A5-B1E7-2C5CD352F4A7}"/>
                </a:ext>
              </a:extLst>
            </p:cNvPr>
            <p:cNvSpPr txBox="1"/>
            <p:nvPr/>
          </p:nvSpPr>
          <p:spPr>
            <a:xfrm flipH="1">
              <a:off x="2318011" y="3255173"/>
              <a:ext cx="166446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  <p:grpSp>
        <p:nvGrpSpPr>
          <p:cNvPr id="1122" name="그룹 1121">
            <a:extLst>
              <a:ext uri="{FF2B5EF4-FFF2-40B4-BE49-F238E27FC236}">
                <a16:creationId xmlns:a16="http://schemas.microsoft.com/office/drawing/2014/main" id="{5B9F874C-6992-458A-980F-5F0A45D73A90}"/>
              </a:ext>
            </a:extLst>
          </p:cNvPr>
          <p:cNvGrpSpPr/>
          <p:nvPr/>
        </p:nvGrpSpPr>
        <p:grpSpPr>
          <a:xfrm>
            <a:off x="3075572" y="1905083"/>
            <a:ext cx="1664465" cy="1680200"/>
            <a:chOff x="2318011" y="3255173"/>
            <a:chExt cx="1664465" cy="1680200"/>
          </a:xfrm>
        </p:grpSpPr>
        <p:sp>
          <p:nvSpPr>
            <p:cNvPr id="1123" name="TextBox 1122">
              <a:extLst>
                <a:ext uri="{FF2B5EF4-FFF2-40B4-BE49-F238E27FC236}">
                  <a16:creationId xmlns:a16="http://schemas.microsoft.com/office/drawing/2014/main" id="{5D182659-FDF7-41FD-B149-533D7DB360BE}"/>
                </a:ext>
              </a:extLst>
            </p:cNvPr>
            <p:cNvSpPr txBox="1"/>
            <p:nvPr/>
          </p:nvSpPr>
          <p:spPr>
            <a:xfrm flipH="1">
              <a:off x="2318013" y="3255173"/>
              <a:ext cx="1664463" cy="4862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altLang="ko-KR" sz="1600" dirty="0">
                  <a:solidFill>
                    <a:schemeClr val="accent4"/>
                  </a:solidFill>
                  <a:cs typeface="Arial" pitchFamily="34" charset="0"/>
                </a:rPr>
                <a:t>Simple Portfolio Presentation</a:t>
              </a:r>
            </a:p>
          </p:txBody>
        </p:sp>
        <p:sp>
          <p:nvSpPr>
            <p:cNvPr id="1124" name="TextBox 1123">
              <a:extLst>
                <a:ext uri="{FF2B5EF4-FFF2-40B4-BE49-F238E27FC236}">
                  <a16:creationId xmlns:a16="http://schemas.microsoft.com/office/drawing/2014/main" id="{C112C6A3-3942-4FD9-B5BD-2779D282F221}"/>
                </a:ext>
              </a:extLst>
            </p:cNvPr>
            <p:cNvSpPr txBox="1"/>
            <p:nvPr/>
          </p:nvSpPr>
          <p:spPr>
            <a:xfrm flipH="1">
              <a:off x="2318011" y="3735044"/>
              <a:ext cx="166446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  <p:grpSp>
        <p:nvGrpSpPr>
          <p:cNvPr id="1125" name="그룹 1124">
            <a:extLst>
              <a:ext uri="{FF2B5EF4-FFF2-40B4-BE49-F238E27FC236}">
                <a16:creationId xmlns:a16="http://schemas.microsoft.com/office/drawing/2014/main" id="{918ED9FC-0F13-4C6B-A211-D2D1129E58B8}"/>
              </a:ext>
            </a:extLst>
          </p:cNvPr>
          <p:cNvGrpSpPr/>
          <p:nvPr/>
        </p:nvGrpSpPr>
        <p:grpSpPr>
          <a:xfrm>
            <a:off x="7460792" y="1905083"/>
            <a:ext cx="1664465" cy="1680200"/>
            <a:chOff x="2318011" y="3255173"/>
            <a:chExt cx="1664465" cy="1680200"/>
          </a:xfrm>
        </p:grpSpPr>
        <p:sp>
          <p:nvSpPr>
            <p:cNvPr id="1126" name="TextBox 1125">
              <a:extLst>
                <a:ext uri="{FF2B5EF4-FFF2-40B4-BE49-F238E27FC236}">
                  <a16:creationId xmlns:a16="http://schemas.microsoft.com/office/drawing/2014/main" id="{1FCBB695-57B2-4355-A35C-DDA8E2E65C68}"/>
                </a:ext>
              </a:extLst>
            </p:cNvPr>
            <p:cNvSpPr txBox="1"/>
            <p:nvPr/>
          </p:nvSpPr>
          <p:spPr>
            <a:xfrm flipH="1">
              <a:off x="2318013" y="3255173"/>
              <a:ext cx="1664463" cy="4862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altLang="ko-KR" sz="1600" dirty="0">
                  <a:solidFill>
                    <a:schemeClr val="accent2"/>
                  </a:solidFill>
                  <a:cs typeface="Arial" pitchFamily="34" charset="0"/>
                </a:rPr>
                <a:t>Simple Portfolio Presentation</a:t>
              </a:r>
            </a:p>
          </p:txBody>
        </p:sp>
        <p:sp>
          <p:nvSpPr>
            <p:cNvPr id="1127" name="TextBox 1126">
              <a:extLst>
                <a:ext uri="{FF2B5EF4-FFF2-40B4-BE49-F238E27FC236}">
                  <a16:creationId xmlns:a16="http://schemas.microsoft.com/office/drawing/2014/main" id="{108DFEE6-834F-4589-A5B9-0E278154A2BF}"/>
                </a:ext>
              </a:extLst>
            </p:cNvPr>
            <p:cNvSpPr txBox="1"/>
            <p:nvPr/>
          </p:nvSpPr>
          <p:spPr>
            <a:xfrm flipH="1">
              <a:off x="2318011" y="3735044"/>
              <a:ext cx="166446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B6FF"/>
      </a:accent1>
      <a:accent2>
        <a:srgbClr val="7CE200"/>
      </a:accent2>
      <a:accent3>
        <a:srgbClr val="FD9034"/>
      </a:accent3>
      <a:accent4>
        <a:srgbClr val="FFD434"/>
      </a:accent4>
      <a:accent5>
        <a:srgbClr val="DC00C8"/>
      </a:accent5>
      <a:accent6>
        <a:srgbClr val="FF0000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11217</TotalTime>
  <Words>125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38</cp:revision>
  <dcterms:created xsi:type="dcterms:W3CDTF">2018-02-18T19:39:47Z</dcterms:created>
  <dcterms:modified xsi:type="dcterms:W3CDTF">2022-10-26T07:32:37Z</dcterms:modified>
</cp:coreProperties>
</file>