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48" name="그룹 1047">
            <a:extLst>
              <a:ext uri="{FF2B5EF4-FFF2-40B4-BE49-F238E27FC236}">
                <a16:creationId xmlns:a16="http://schemas.microsoft.com/office/drawing/2014/main" id="{C4410D31-52B7-41AD-9DFA-2829A6F325D9}"/>
              </a:ext>
            </a:extLst>
          </p:cNvPr>
          <p:cNvGrpSpPr/>
          <p:nvPr/>
        </p:nvGrpSpPr>
        <p:grpSpPr>
          <a:xfrm>
            <a:off x="3686736" y="2008201"/>
            <a:ext cx="2824323" cy="4039422"/>
            <a:chOff x="7115736" y="1951051"/>
            <a:chExt cx="2824323" cy="4039422"/>
          </a:xfrm>
          <a:effectLst/>
        </p:grpSpPr>
        <p:sp>
          <p:nvSpPr>
            <p:cNvPr id="1049" name="Frame 5">
              <a:extLst>
                <a:ext uri="{FF2B5EF4-FFF2-40B4-BE49-F238E27FC236}">
                  <a16:creationId xmlns:a16="http://schemas.microsoft.com/office/drawing/2014/main" id="{689CC748-EF04-4017-B5F3-C020CEFC389A}"/>
                </a:ext>
              </a:extLst>
            </p:cNvPr>
            <p:cNvSpPr/>
            <p:nvPr/>
          </p:nvSpPr>
          <p:spPr>
            <a:xfrm rot="120000">
              <a:off x="7824197" y="5275258"/>
              <a:ext cx="1407076" cy="7152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balanced" dir="t"/>
            </a:scene3d>
            <a:sp3d extrusionH="1320800" prstMaterial="matte">
              <a:extrusionClr>
                <a:schemeClr val="accent4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050" name="Frame 6">
              <a:extLst>
                <a:ext uri="{FF2B5EF4-FFF2-40B4-BE49-F238E27FC236}">
                  <a16:creationId xmlns:a16="http://schemas.microsoft.com/office/drawing/2014/main" id="{4DE60B24-1F25-4594-9B42-2FF14F5F0254}"/>
                </a:ext>
              </a:extLst>
            </p:cNvPr>
            <p:cNvSpPr/>
            <p:nvPr/>
          </p:nvSpPr>
          <p:spPr>
            <a:xfrm rot="120000">
              <a:off x="7824197" y="4340656"/>
              <a:ext cx="1407076" cy="715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balanced" dir="t"/>
            </a:scene3d>
            <a:sp3d extrusionH="1320800" contourW="6350" prstMaterial="matte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1051" name="Frame 7">
              <a:extLst>
                <a:ext uri="{FF2B5EF4-FFF2-40B4-BE49-F238E27FC236}">
                  <a16:creationId xmlns:a16="http://schemas.microsoft.com/office/drawing/2014/main" id="{189E77CD-16B9-4763-A857-E54D1E0D8682}"/>
                </a:ext>
              </a:extLst>
            </p:cNvPr>
            <p:cNvSpPr/>
            <p:nvPr/>
          </p:nvSpPr>
          <p:spPr>
            <a:xfrm rot="120000">
              <a:off x="7831879" y="3406055"/>
              <a:ext cx="1407076" cy="7152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scene3d>
              <a:camera prst="isometricOffAxis1Left">
                <a:rot lat="1140000" lon="3000000" rev="120000"/>
              </a:camera>
              <a:lightRig rig="balanced" dir="t"/>
            </a:scene3d>
            <a:sp3d extrusionH="1320800" prstMaterial="matte">
              <a:extrusionClr>
                <a:schemeClr val="accent2"/>
              </a:extrusionClr>
              <a:contourClr>
                <a:schemeClr val="accent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52" name="Arrow: Up 28">
              <a:extLst>
                <a:ext uri="{FF2B5EF4-FFF2-40B4-BE49-F238E27FC236}">
                  <a16:creationId xmlns:a16="http://schemas.microsoft.com/office/drawing/2014/main" id="{66EEA30F-FBDC-45E2-B87C-64A8DD0E62E3}"/>
                </a:ext>
              </a:extLst>
            </p:cNvPr>
            <p:cNvSpPr/>
            <p:nvPr/>
          </p:nvSpPr>
          <p:spPr>
            <a:xfrm rot="120000">
              <a:off x="7115736" y="1951051"/>
              <a:ext cx="2824323" cy="1235618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balanced" dir="t"/>
            </a:scene3d>
            <a:sp3d extrusionH="1320800" prstMaterial="matte">
              <a:extrusionClr>
                <a:schemeClr val="accent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53" name="Oval 55">
            <a:extLst>
              <a:ext uri="{FF2B5EF4-FFF2-40B4-BE49-F238E27FC236}">
                <a16:creationId xmlns:a16="http://schemas.microsoft.com/office/drawing/2014/main" id="{671DEC6A-6718-45DE-97B2-105695D32A21}"/>
              </a:ext>
            </a:extLst>
          </p:cNvPr>
          <p:cNvSpPr/>
          <p:nvPr/>
        </p:nvSpPr>
        <p:spPr>
          <a:xfrm>
            <a:off x="847903" y="3327135"/>
            <a:ext cx="566802" cy="5668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208780DC-30D1-4813-B25E-59D3D8C8C081}"/>
              </a:ext>
            </a:extLst>
          </p:cNvPr>
          <p:cNvSpPr txBox="1"/>
          <p:nvPr/>
        </p:nvSpPr>
        <p:spPr>
          <a:xfrm>
            <a:off x="8467022" y="3379704"/>
            <a:ext cx="321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2A094997-DCCE-4ED7-A988-5F41E1AE3AEE}"/>
              </a:ext>
            </a:extLst>
          </p:cNvPr>
          <p:cNvSpPr txBox="1"/>
          <p:nvPr/>
        </p:nvSpPr>
        <p:spPr>
          <a:xfrm>
            <a:off x="1519936" y="3456648"/>
            <a:ext cx="198225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cxnSp>
        <p:nvCxnSpPr>
          <p:cNvPr id="1056" name="직선 연결선 1055">
            <a:extLst>
              <a:ext uri="{FF2B5EF4-FFF2-40B4-BE49-F238E27FC236}">
                <a16:creationId xmlns:a16="http://schemas.microsoft.com/office/drawing/2014/main" id="{F33103B7-4C6C-4913-AC45-1D47057A6466}"/>
              </a:ext>
            </a:extLst>
          </p:cNvPr>
          <p:cNvCxnSpPr>
            <a:cxnSpLocks/>
          </p:cNvCxnSpPr>
          <p:nvPr/>
        </p:nvCxnSpPr>
        <p:spPr>
          <a:xfrm flipV="1">
            <a:off x="3557802" y="3608486"/>
            <a:ext cx="792000" cy="4100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7" name="직선 연결선 1056">
            <a:extLst>
              <a:ext uri="{FF2B5EF4-FFF2-40B4-BE49-F238E27FC236}">
                <a16:creationId xmlns:a16="http://schemas.microsoft.com/office/drawing/2014/main" id="{E458E50F-2373-4E3B-BBD0-F18C7A4E9ECF}"/>
              </a:ext>
            </a:extLst>
          </p:cNvPr>
          <p:cNvCxnSpPr>
            <a:cxnSpLocks/>
          </p:cNvCxnSpPr>
          <p:nvPr/>
        </p:nvCxnSpPr>
        <p:spPr>
          <a:xfrm>
            <a:off x="7308375" y="3608486"/>
            <a:ext cx="792000" cy="4100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8" name="Isosceles Triangle 51">
            <a:extLst>
              <a:ext uri="{FF2B5EF4-FFF2-40B4-BE49-F238E27FC236}">
                <a16:creationId xmlns:a16="http://schemas.microsoft.com/office/drawing/2014/main" id="{0101EA7C-5328-430F-8339-CBE66E73D7B2}"/>
              </a:ext>
            </a:extLst>
          </p:cNvPr>
          <p:cNvSpPr/>
          <p:nvPr/>
        </p:nvSpPr>
        <p:spPr>
          <a:xfrm>
            <a:off x="992896" y="3506761"/>
            <a:ext cx="283034" cy="20755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59" name="Oval 43">
            <a:extLst>
              <a:ext uri="{FF2B5EF4-FFF2-40B4-BE49-F238E27FC236}">
                <a16:creationId xmlns:a16="http://schemas.microsoft.com/office/drawing/2014/main" id="{51AAD44C-CCF4-44B5-9EC6-F87D7DF516F1}"/>
              </a:ext>
            </a:extLst>
          </p:cNvPr>
          <p:cNvSpPr/>
          <p:nvPr/>
        </p:nvSpPr>
        <p:spPr>
          <a:xfrm>
            <a:off x="847903" y="5267571"/>
            <a:ext cx="566802" cy="5668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60" name="TextBox 1059">
            <a:extLst>
              <a:ext uri="{FF2B5EF4-FFF2-40B4-BE49-F238E27FC236}">
                <a16:creationId xmlns:a16="http://schemas.microsoft.com/office/drawing/2014/main" id="{922D6B94-3BE0-433D-8C49-FF0DC8934CE8}"/>
              </a:ext>
            </a:extLst>
          </p:cNvPr>
          <p:cNvSpPr txBox="1"/>
          <p:nvPr/>
        </p:nvSpPr>
        <p:spPr>
          <a:xfrm>
            <a:off x="1489474" y="5397084"/>
            <a:ext cx="198225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cxnSp>
        <p:nvCxnSpPr>
          <p:cNvPr id="1061" name="직선 연결선 1060">
            <a:extLst>
              <a:ext uri="{FF2B5EF4-FFF2-40B4-BE49-F238E27FC236}">
                <a16:creationId xmlns:a16="http://schemas.microsoft.com/office/drawing/2014/main" id="{077B7327-A5CE-45F5-83A4-04AE16244519}"/>
              </a:ext>
            </a:extLst>
          </p:cNvPr>
          <p:cNvCxnSpPr>
            <a:cxnSpLocks/>
          </p:cNvCxnSpPr>
          <p:nvPr/>
        </p:nvCxnSpPr>
        <p:spPr>
          <a:xfrm>
            <a:off x="3557802" y="5550972"/>
            <a:ext cx="792000" cy="0"/>
          </a:xfrm>
          <a:prstGeom prst="line">
            <a:avLst/>
          </a:prstGeom>
          <a:ln w="1905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직선 연결선 1061">
            <a:extLst>
              <a:ext uri="{FF2B5EF4-FFF2-40B4-BE49-F238E27FC236}">
                <a16:creationId xmlns:a16="http://schemas.microsoft.com/office/drawing/2014/main" id="{B21689A7-299B-4837-9C92-33A58AA9A90C}"/>
              </a:ext>
            </a:extLst>
          </p:cNvPr>
          <p:cNvCxnSpPr>
            <a:cxnSpLocks/>
          </p:cNvCxnSpPr>
          <p:nvPr/>
        </p:nvCxnSpPr>
        <p:spPr>
          <a:xfrm>
            <a:off x="7308375" y="5550972"/>
            <a:ext cx="792000" cy="0"/>
          </a:xfrm>
          <a:prstGeom prst="line">
            <a:avLst/>
          </a:prstGeom>
          <a:ln w="1905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TextBox 1062">
            <a:extLst>
              <a:ext uri="{FF2B5EF4-FFF2-40B4-BE49-F238E27FC236}">
                <a16:creationId xmlns:a16="http://schemas.microsoft.com/office/drawing/2014/main" id="{243F86A3-BA02-4635-8885-2078F27A69AD}"/>
              </a:ext>
            </a:extLst>
          </p:cNvPr>
          <p:cNvSpPr txBox="1"/>
          <p:nvPr/>
        </p:nvSpPr>
        <p:spPr>
          <a:xfrm>
            <a:off x="8467022" y="5320140"/>
            <a:ext cx="321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64" name="Rounded Rectangle 27">
            <a:extLst>
              <a:ext uri="{FF2B5EF4-FFF2-40B4-BE49-F238E27FC236}">
                <a16:creationId xmlns:a16="http://schemas.microsoft.com/office/drawing/2014/main" id="{A42DA97A-1164-46D6-960A-0EC65644E934}"/>
              </a:ext>
            </a:extLst>
          </p:cNvPr>
          <p:cNvSpPr/>
          <p:nvPr/>
        </p:nvSpPr>
        <p:spPr>
          <a:xfrm>
            <a:off x="978909" y="5437910"/>
            <a:ext cx="294382" cy="226125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65" name="Oval 55">
            <a:extLst>
              <a:ext uri="{FF2B5EF4-FFF2-40B4-BE49-F238E27FC236}">
                <a16:creationId xmlns:a16="http://schemas.microsoft.com/office/drawing/2014/main" id="{D6A240A5-8386-438F-8B78-2A1D370D9FDC}"/>
              </a:ext>
            </a:extLst>
          </p:cNvPr>
          <p:cNvSpPr/>
          <p:nvPr/>
        </p:nvSpPr>
        <p:spPr>
          <a:xfrm>
            <a:off x="847903" y="4297353"/>
            <a:ext cx="566802" cy="56680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66" name="TextBox 1065">
            <a:extLst>
              <a:ext uri="{FF2B5EF4-FFF2-40B4-BE49-F238E27FC236}">
                <a16:creationId xmlns:a16="http://schemas.microsoft.com/office/drawing/2014/main" id="{9B15CF8C-D3CF-4763-92B5-438F741F543C}"/>
              </a:ext>
            </a:extLst>
          </p:cNvPr>
          <p:cNvSpPr txBox="1"/>
          <p:nvPr/>
        </p:nvSpPr>
        <p:spPr>
          <a:xfrm>
            <a:off x="8467022" y="4349922"/>
            <a:ext cx="321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6EFBE75F-1E1A-44B5-AB28-A8B188B2D55B}"/>
              </a:ext>
            </a:extLst>
          </p:cNvPr>
          <p:cNvSpPr txBox="1"/>
          <p:nvPr/>
        </p:nvSpPr>
        <p:spPr>
          <a:xfrm>
            <a:off x="1504705" y="4426866"/>
            <a:ext cx="198225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cxnSp>
        <p:nvCxnSpPr>
          <p:cNvPr id="1068" name="직선 연결선 1067">
            <a:extLst>
              <a:ext uri="{FF2B5EF4-FFF2-40B4-BE49-F238E27FC236}">
                <a16:creationId xmlns:a16="http://schemas.microsoft.com/office/drawing/2014/main" id="{08FCEAA1-49E3-4195-902D-698F5572CE5F}"/>
              </a:ext>
            </a:extLst>
          </p:cNvPr>
          <p:cNvCxnSpPr>
            <a:cxnSpLocks/>
          </p:cNvCxnSpPr>
          <p:nvPr/>
        </p:nvCxnSpPr>
        <p:spPr>
          <a:xfrm>
            <a:off x="3557802" y="4580754"/>
            <a:ext cx="792000" cy="0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직선 연결선 1068">
            <a:extLst>
              <a:ext uri="{FF2B5EF4-FFF2-40B4-BE49-F238E27FC236}">
                <a16:creationId xmlns:a16="http://schemas.microsoft.com/office/drawing/2014/main" id="{B9FC0081-BF93-4AFF-8D7D-DE6950CA134D}"/>
              </a:ext>
            </a:extLst>
          </p:cNvPr>
          <p:cNvCxnSpPr>
            <a:cxnSpLocks/>
          </p:cNvCxnSpPr>
          <p:nvPr/>
        </p:nvCxnSpPr>
        <p:spPr>
          <a:xfrm flipV="1">
            <a:off x="7308375" y="4579375"/>
            <a:ext cx="792000" cy="2758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Round Same Side Corner Rectangle 36">
            <a:extLst>
              <a:ext uri="{FF2B5EF4-FFF2-40B4-BE49-F238E27FC236}">
                <a16:creationId xmlns:a16="http://schemas.microsoft.com/office/drawing/2014/main" id="{25C7F780-B37E-48F6-B57D-84D8476F454D}"/>
              </a:ext>
            </a:extLst>
          </p:cNvPr>
          <p:cNvSpPr/>
          <p:nvPr/>
        </p:nvSpPr>
        <p:spPr>
          <a:xfrm>
            <a:off x="995046" y="4460539"/>
            <a:ext cx="304106" cy="240431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1" name="Oval 43">
            <a:extLst>
              <a:ext uri="{FF2B5EF4-FFF2-40B4-BE49-F238E27FC236}">
                <a16:creationId xmlns:a16="http://schemas.microsoft.com/office/drawing/2014/main" id="{3D1A7A1C-1975-4181-9CAD-46A1CC60DCA7}"/>
              </a:ext>
            </a:extLst>
          </p:cNvPr>
          <p:cNvSpPr/>
          <p:nvPr/>
        </p:nvSpPr>
        <p:spPr>
          <a:xfrm>
            <a:off x="847903" y="2356917"/>
            <a:ext cx="566802" cy="5668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72" name="TextBox 1071">
            <a:extLst>
              <a:ext uri="{FF2B5EF4-FFF2-40B4-BE49-F238E27FC236}">
                <a16:creationId xmlns:a16="http://schemas.microsoft.com/office/drawing/2014/main" id="{094D193F-BCE5-4D4E-8E63-7616046F9B86}"/>
              </a:ext>
            </a:extLst>
          </p:cNvPr>
          <p:cNvSpPr txBox="1"/>
          <p:nvPr/>
        </p:nvSpPr>
        <p:spPr>
          <a:xfrm>
            <a:off x="8467022" y="2409486"/>
            <a:ext cx="321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73" name="TextBox 1072">
            <a:extLst>
              <a:ext uri="{FF2B5EF4-FFF2-40B4-BE49-F238E27FC236}">
                <a16:creationId xmlns:a16="http://schemas.microsoft.com/office/drawing/2014/main" id="{3AFCAC10-3F16-4A1F-80FB-72BEE7BC8A25}"/>
              </a:ext>
            </a:extLst>
          </p:cNvPr>
          <p:cNvSpPr txBox="1"/>
          <p:nvPr/>
        </p:nvSpPr>
        <p:spPr>
          <a:xfrm>
            <a:off x="1489474" y="2486430"/>
            <a:ext cx="1982255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cxnSp>
        <p:nvCxnSpPr>
          <p:cNvPr id="1074" name="직선 연결선 1073">
            <a:extLst>
              <a:ext uri="{FF2B5EF4-FFF2-40B4-BE49-F238E27FC236}">
                <a16:creationId xmlns:a16="http://schemas.microsoft.com/office/drawing/2014/main" id="{B7509F71-4E69-40D1-BCD9-EAAC6F699318}"/>
              </a:ext>
            </a:extLst>
          </p:cNvPr>
          <p:cNvCxnSpPr>
            <a:cxnSpLocks/>
          </p:cNvCxnSpPr>
          <p:nvPr/>
        </p:nvCxnSpPr>
        <p:spPr>
          <a:xfrm>
            <a:off x="3557802" y="2640318"/>
            <a:ext cx="792000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직선 연결선 1074">
            <a:extLst>
              <a:ext uri="{FF2B5EF4-FFF2-40B4-BE49-F238E27FC236}">
                <a16:creationId xmlns:a16="http://schemas.microsoft.com/office/drawing/2014/main" id="{E9F090DA-2E28-443C-A502-35A60C06F17A}"/>
              </a:ext>
            </a:extLst>
          </p:cNvPr>
          <p:cNvCxnSpPr>
            <a:cxnSpLocks/>
          </p:cNvCxnSpPr>
          <p:nvPr/>
        </p:nvCxnSpPr>
        <p:spPr>
          <a:xfrm>
            <a:off x="7308375" y="2640318"/>
            <a:ext cx="792000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6" name="Rectangle 9">
            <a:extLst>
              <a:ext uri="{FF2B5EF4-FFF2-40B4-BE49-F238E27FC236}">
                <a16:creationId xmlns:a16="http://schemas.microsoft.com/office/drawing/2014/main" id="{32329054-1E6F-4B70-9EAB-EE4E9700AB0B}"/>
              </a:ext>
            </a:extLst>
          </p:cNvPr>
          <p:cNvSpPr/>
          <p:nvPr/>
        </p:nvSpPr>
        <p:spPr>
          <a:xfrm>
            <a:off x="979659" y="2499127"/>
            <a:ext cx="301661" cy="28238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68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39</cp:revision>
  <dcterms:created xsi:type="dcterms:W3CDTF">2018-02-18T19:39:47Z</dcterms:created>
  <dcterms:modified xsi:type="dcterms:W3CDTF">2022-10-28T07:40:50Z</dcterms:modified>
</cp:coreProperties>
</file>