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B25-4D63-A17C-BDA72DA8AB0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B25-4D63-A17C-BDA72DA8AB0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B25-4D63-A17C-BDA72DA8AB0D}"/>
              </c:ext>
            </c:extLst>
          </c:dPt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42</c:v>
                </c:pt>
                <c:pt idx="2">
                  <c:v>56</c:v>
                </c:pt>
                <c:pt idx="3">
                  <c:v>71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5B25-4D63-A17C-BDA72DA8A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18862847"/>
        <c:axId val="518864511"/>
        <c:axId val="0"/>
      </c:bar3DChart>
      <c:catAx>
        <c:axId val="51886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18864511"/>
        <c:crosses val="autoZero"/>
        <c:auto val="1"/>
        <c:lblAlgn val="ctr"/>
        <c:lblOffset val="100"/>
        <c:noMultiLvlLbl val="0"/>
      </c:catAx>
      <c:valAx>
        <c:axId val="518864511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51886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Oval 48">
            <a:extLst>
              <a:ext uri="{FF2B5EF4-FFF2-40B4-BE49-F238E27FC236}">
                <a16:creationId xmlns:a16="http://schemas.microsoft.com/office/drawing/2014/main" id="{B0AD3462-540B-47E7-A956-E7833FF32A51}"/>
              </a:ext>
            </a:extLst>
          </p:cNvPr>
          <p:cNvSpPr/>
          <p:nvPr/>
        </p:nvSpPr>
        <p:spPr>
          <a:xfrm>
            <a:off x="1217386" y="5821063"/>
            <a:ext cx="929693" cy="3238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25" name="Oval 15">
            <a:extLst>
              <a:ext uri="{FF2B5EF4-FFF2-40B4-BE49-F238E27FC236}">
                <a16:creationId xmlns:a16="http://schemas.microsoft.com/office/drawing/2014/main" id="{BCCFC9F6-55CE-48C4-B879-A149575FE715}"/>
              </a:ext>
            </a:extLst>
          </p:cNvPr>
          <p:cNvSpPr/>
          <p:nvPr/>
        </p:nvSpPr>
        <p:spPr>
          <a:xfrm rot="380688">
            <a:off x="1362520" y="5484627"/>
            <a:ext cx="639425" cy="677816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isometricOffAxis1Top">
              <a:rot lat="17400000" lon="18600000" rev="345855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26" name="Oval 48">
            <a:extLst>
              <a:ext uri="{FF2B5EF4-FFF2-40B4-BE49-F238E27FC236}">
                <a16:creationId xmlns:a16="http://schemas.microsoft.com/office/drawing/2014/main" id="{CDF1B9D7-2B15-49D2-94A9-ED03ECC9F094}"/>
              </a:ext>
            </a:extLst>
          </p:cNvPr>
          <p:cNvSpPr/>
          <p:nvPr/>
        </p:nvSpPr>
        <p:spPr>
          <a:xfrm>
            <a:off x="2527995" y="5821063"/>
            <a:ext cx="929693" cy="3238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27" name="Oval 15">
            <a:extLst>
              <a:ext uri="{FF2B5EF4-FFF2-40B4-BE49-F238E27FC236}">
                <a16:creationId xmlns:a16="http://schemas.microsoft.com/office/drawing/2014/main" id="{D6B6D312-67EE-4F75-924A-473AAEDABD3B}"/>
              </a:ext>
            </a:extLst>
          </p:cNvPr>
          <p:cNvSpPr/>
          <p:nvPr/>
        </p:nvSpPr>
        <p:spPr>
          <a:xfrm rot="380688">
            <a:off x="2673129" y="5484627"/>
            <a:ext cx="639425" cy="677816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isometricOffAxis1Top">
              <a:rot lat="17400000" lon="18600000" rev="345855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28" name="Oval 48">
            <a:extLst>
              <a:ext uri="{FF2B5EF4-FFF2-40B4-BE49-F238E27FC236}">
                <a16:creationId xmlns:a16="http://schemas.microsoft.com/office/drawing/2014/main" id="{E0B0FC34-7E3A-4670-86CC-538FDEBBC521}"/>
              </a:ext>
            </a:extLst>
          </p:cNvPr>
          <p:cNvSpPr/>
          <p:nvPr/>
        </p:nvSpPr>
        <p:spPr>
          <a:xfrm>
            <a:off x="3838604" y="5821063"/>
            <a:ext cx="929693" cy="3238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29" name="Oval 15">
            <a:extLst>
              <a:ext uri="{FF2B5EF4-FFF2-40B4-BE49-F238E27FC236}">
                <a16:creationId xmlns:a16="http://schemas.microsoft.com/office/drawing/2014/main" id="{6D5B2625-EA53-4804-A628-F7BAC9EAA3BF}"/>
              </a:ext>
            </a:extLst>
          </p:cNvPr>
          <p:cNvSpPr/>
          <p:nvPr/>
        </p:nvSpPr>
        <p:spPr>
          <a:xfrm rot="380688">
            <a:off x="3983738" y="5484627"/>
            <a:ext cx="639425" cy="677816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isometricOffAxis1Top">
              <a:rot lat="17400000" lon="18600000" rev="345855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30" name="Oval 48">
            <a:extLst>
              <a:ext uri="{FF2B5EF4-FFF2-40B4-BE49-F238E27FC236}">
                <a16:creationId xmlns:a16="http://schemas.microsoft.com/office/drawing/2014/main" id="{9556A311-5EC2-43CB-972C-A143BD301E06}"/>
              </a:ext>
            </a:extLst>
          </p:cNvPr>
          <p:cNvSpPr/>
          <p:nvPr/>
        </p:nvSpPr>
        <p:spPr>
          <a:xfrm>
            <a:off x="5149213" y="5821063"/>
            <a:ext cx="929693" cy="3238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31" name="Oval 15">
            <a:extLst>
              <a:ext uri="{FF2B5EF4-FFF2-40B4-BE49-F238E27FC236}">
                <a16:creationId xmlns:a16="http://schemas.microsoft.com/office/drawing/2014/main" id="{44230650-6CB6-4DA6-BE98-1AF37637F49A}"/>
              </a:ext>
            </a:extLst>
          </p:cNvPr>
          <p:cNvSpPr/>
          <p:nvPr/>
        </p:nvSpPr>
        <p:spPr>
          <a:xfrm rot="380688">
            <a:off x="5294347" y="5484627"/>
            <a:ext cx="639425" cy="677816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isometricOffAxis1Top">
              <a:rot lat="17400000" lon="18600000" rev="345855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965" name="차트 964">
            <a:extLst>
              <a:ext uri="{FF2B5EF4-FFF2-40B4-BE49-F238E27FC236}">
                <a16:creationId xmlns:a16="http://schemas.microsoft.com/office/drawing/2014/main" id="{2B37915F-E417-4C0B-9D1C-5A4E915D3E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0347302"/>
              </p:ext>
            </p:extLst>
          </p:nvPr>
        </p:nvGraphicFramePr>
        <p:xfrm>
          <a:off x="737354" y="873575"/>
          <a:ext cx="7112000" cy="516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3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32" name="그룹 931">
            <a:extLst>
              <a:ext uri="{FF2B5EF4-FFF2-40B4-BE49-F238E27FC236}">
                <a16:creationId xmlns:a16="http://schemas.microsoft.com/office/drawing/2014/main" id="{B3ED93D1-4D68-492A-A8CB-CD121E724704}"/>
              </a:ext>
            </a:extLst>
          </p:cNvPr>
          <p:cNvGrpSpPr/>
          <p:nvPr/>
        </p:nvGrpSpPr>
        <p:grpSpPr>
          <a:xfrm>
            <a:off x="1184084" y="1812724"/>
            <a:ext cx="1457816" cy="897372"/>
            <a:chOff x="6582401" y="2034947"/>
            <a:chExt cx="1457816" cy="897372"/>
          </a:xfrm>
        </p:grpSpPr>
        <p:grpSp>
          <p:nvGrpSpPr>
            <p:cNvPr id="933" name="Group 80">
              <a:extLst>
                <a:ext uri="{FF2B5EF4-FFF2-40B4-BE49-F238E27FC236}">
                  <a16:creationId xmlns:a16="http://schemas.microsoft.com/office/drawing/2014/main" id="{6094D818-F936-4B90-9F59-2F27E05C91F1}"/>
                </a:ext>
              </a:extLst>
            </p:cNvPr>
            <p:cNvGrpSpPr/>
            <p:nvPr/>
          </p:nvGrpSpPr>
          <p:grpSpPr>
            <a:xfrm>
              <a:off x="6582401" y="2034947"/>
              <a:ext cx="1457816" cy="276999"/>
              <a:chOff x="5119488" y="2096796"/>
              <a:chExt cx="1457816" cy="276999"/>
            </a:xfrm>
          </p:grpSpPr>
          <p:sp>
            <p:nvSpPr>
              <p:cNvPr id="943" name="Rectangle 65">
                <a:extLst>
                  <a:ext uri="{FF2B5EF4-FFF2-40B4-BE49-F238E27FC236}">
                    <a16:creationId xmlns:a16="http://schemas.microsoft.com/office/drawing/2014/main" id="{076CC783-CABA-450F-808C-552FA076B8DD}"/>
                  </a:ext>
                </a:extLst>
              </p:cNvPr>
              <p:cNvSpPr/>
              <p:nvPr/>
            </p:nvSpPr>
            <p:spPr>
              <a:xfrm>
                <a:off x="5119488" y="2167214"/>
                <a:ext cx="180000" cy="180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44" name="TextBox 943">
                <a:extLst>
                  <a:ext uri="{FF2B5EF4-FFF2-40B4-BE49-F238E27FC236}">
                    <a16:creationId xmlns:a16="http://schemas.microsoft.com/office/drawing/2014/main" id="{7C018C56-39E8-4A7C-8EC1-DBE12A9EE277}"/>
                  </a:ext>
                </a:extLst>
              </p:cNvPr>
              <p:cNvSpPr txBox="1"/>
              <p:nvPr/>
            </p:nvSpPr>
            <p:spPr>
              <a:xfrm>
                <a:off x="5267955" y="2096796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934" name="Group 81">
              <a:extLst>
                <a:ext uri="{FF2B5EF4-FFF2-40B4-BE49-F238E27FC236}">
                  <a16:creationId xmlns:a16="http://schemas.microsoft.com/office/drawing/2014/main" id="{D7DFB85B-73D4-4F14-9623-2FFE4C4D411A}"/>
                </a:ext>
              </a:extLst>
            </p:cNvPr>
            <p:cNvGrpSpPr/>
            <p:nvPr/>
          </p:nvGrpSpPr>
          <p:grpSpPr>
            <a:xfrm>
              <a:off x="6582401" y="2241738"/>
              <a:ext cx="1457816" cy="276999"/>
              <a:chOff x="5119488" y="2096796"/>
              <a:chExt cx="1457816" cy="276999"/>
            </a:xfrm>
          </p:grpSpPr>
          <p:sp>
            <p:nvSpPr>
              <p:cNvPr id="941" name="Rectangle 82">
                <a:extLst>
                  <a:ext uri="{FF2B5EF4-FFF2-40B4-BE49-F238E27FC236}">
                    <a16:creationId xmlns:a16="http://schemas.microsoft.com/office/drawing/2014/main" id="{FDAEFDC4-65AA-4A7A-B692-7FE869CAFB2A}"/>
                  </a:ext>
                </a:extLst>
              </p:cNvPr>
              <p:cNvSpPr/>
              <p:nvPr/>
            </p:nvSpPr>
            <p:spPr>
              <a:xfrm>
                <a:off x="5119488" y="2167214"/>
                <a:ext cx="180000" cy="180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42" name="TextBox 941">
                <a:extLst>
                  <a:ext uri="{FF2B5EF4-FFF2-40B4-BE49-F238E27FC236}">
                    <a16:creationId xmlns:a16="http://schemas.microsoft.com/office/drawing/2014/main" id="{DB649936-4F6C-4212-B170-31C8083C1B08}"/>
                  </a:ext>
                </a:extLst>
              </p:cNvPr>
              <p:cNvSpPr txBox="1"/>
              <p:nvPr/>
            </p:nvSpPr>
            <p:spPr>
              <a:xfrm>
                <a:off x="5267955" y="2096796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935" name="Group 84">
              <a:extLst>
                <a:ext uri="{FF2B5EF4-FFF2-40B4-BE49-F238E27FC236}">
                  <a16:creationId xmlns:a16="http://schemas.microsoft.com/office/drawing/2014/main" id="{6891181E-7105-4B19-B5E6-2681DD4D17C2}"/>
                </a:ext>
              </a:extLst>
            </p:cNvPr>
            <p:cNvGrpSpPr/>
            <p:nvPr/>
          </p:nvGrpSpPr>
          <p:grpSpPr>
            <a:xfrm>
              <a:off x="6582401" y="2448529"/>
              <a:ext cx="1457816" cy="276999"/>
              <a:chOff x="5119488" y="2096796"/>
              <a:chExt cx="1457816" cy="276999"/>
            </a:xfrm>
          </p:grpSpPr>
          <p:sp>
            <p:nvSpPr>
              <p:cNvPr id="939" name="Rectangle 85">
                <a:extLst>
                  <a:ext uri="{FF2B5EF4-FFF2-40B4-BE49-F238E27FC236}">
                    <a16:creationId xmlns:a16="http://schemas.microsoft.com/office/drawing/2014/main" id="{B7EA419B-9D85-4A2D-BB78-17F1F2F6A254}"/>
                  </a:ext>
                </a:extLst>
              </p:cNvPr>
              <p:cNvSpPr/>
              <p:nvPr/>
            </p:nvSpPr>
            <p:spPr>
              <a:xfrm>
                <a:off x="5119488" y="2167214"/>
                <a:ext cx="180000" cy="180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40" name="TextBox 939">
                <a:extLst>
                  <a:ext uri="{FF2B5EF4-FFF2-40B4-BE49-F238E27FC236}">
                    <a16:creationId xmlns:a16="http://schemas.microsoft.com/office/drawing/2014/main" id="{A0590FFA-4CAD-4D97-9A8C-D616B8872041}"/>
                  </a:ext>
                </a:extLst>
              </p:cNvPr>
              <p:cNvSpPr txBox="1"/>
              <p:nvPr/>
            </p:nvSpPr>
            <p:spPr>
              <a:xfrm>
                <a:off x="5267955" y="2096796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936" name="Group 87">
              <a:extLst>
                <a:ext uri="{FF2B5EF4-FFF2-40B4-BE49-F238E27FC236}">
                  <a16:creationId xmlns:a16="http://schemas.microsoft.com/office/drawing/2014/main" id="{77B113C3-FB76-4579-85F5-45FBF234F2D7}"/>
                </a:ext>
              </a:extLst>
            </p:cNvPr>
            <p:cNvGrpSpPr/>
            <p:nvPr/>
          </p:nvGrpSpPr>
          <p:grpSpPr>
            <a:xfrm>
              <a:off x="6582401" y="2655320"/>
              <a:ext cx="1457816" cy="276999"/>
              <a:chOff x="5119488" y="2096796"/>
              <a:chExt cx="1457816" cy="276999"/>
            </a:xfrm>
          </p:grpSpPr>
          <p:sp>
            <p:nvSpPr>
              <p:cNvPr id="937" name="Rectangle 88">
                <a:extLst>
                  <a:ext uri="{FF2B5EF4-FFF2-40B4-BE49-F238E27FC236}">
                    <a16:creationId xmlns:a16="http://schemas.microsoft.com/office/drawing/2014/main" id="{63D715F1-FF80-4638-951B-36707D59BE07}"/>
                  </a:ext>
                </a:extLst>
              </p:cNvPr>
              <p:cNvSpPr/>
              <p:nvPr/>
            </p:nvSpPr>
            <p:spPr>
              <a:xfrm>
                <a:off x="5119488" y="2167214"/>
                <a:ext cx="180000" cy="180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38" name="TextBox 937">
                <a:extLst>
                  <a:ext uri="{FF2B5EF4-FFF2-40B4-BE49-F238E27FC236}">
                    <a16:creationId xmlns:a16="http://schemas.microsoft.com/office/drawing/2014/main" id="{FE7E6AB6-EC2E-42CF-BF90-A3643EA9B82F}"/>
                  </a:ext>
                </a:extLst>
              </p:cNvPr>
              <p:cNvSpPr txBox="1"/>
              <p:nvPr/>
            </p:nvSpPr>
            <p:spPr>
              <a:xfrm>
                <a:off x="5267955" y="2096796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945" name="Group 29">
            <a:extLst>
              <a:ext uri="{FF2B5EF4-FFF2-40B4-BE49-F238E27FC236}">
                <a16:creationId xmlns:a16="http://schemas.microsoft.com/office/drawing/2014/main" id="{568B330F-9CB8-4063-A7B7-AACD628EC391}"/>
              </a:ext>
            </a:extLst>
          </p:cNvPr>
          <p:cNvGrpSpPr/>
          <p:nvPr/>
        </p:nvGrpSpPr>
        <p:grpSpPr>
          <a:xfrm>
            <a:off x="7849354" y="4145094"/>
            <a:ext cx="3709386" cy="866890"/>
            <a:chOff x="1113220" y="4149080"/>
            <a:chExt cx="2016661" cy="866890"/>
          </a:xfrm>
        </p:grpSpPr>
        <p:sp>
          <p:nvSpPr>
            <p:cNvPr id="946" name="TextBox 945">
              <a:extLst>
                <a:ext uri="{FF2B5EF4-FFF2-40B4-BE49-F238E27FC236}">
                  <a16:creationId xmlns:a16="http://schemas.microsoft.com/office/drawing/2014/main" id="{71707828-2A4F-485D-A166-CA84D0144BFA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7" name="TextBox 946">
              <a:extLst>
                <a:ext uri="{FF2B5EF4-FFF2-40B4-BE49-F238E27FC236}">
                  <a16:creationId xmlns:a16="http://schemas.microsoft.com/office/drawing/2014/main" id="{D57A48CA-DEB9-48A7-B627-DF92E88BA8DE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48" name="Oval 31">
            <a:extLst>
              <a:ext uri="{FF2B5EF4-FFF2-40B4-BE49-F238E27FC236}">
                <a16:creationId xmlns:a16="http://schemas.microsoft.com/office/drawing/2014/main" id="{B06DA0AD-22E8-4ABC-8344-F0BE8960C381}"/>
              </a:ext>
            </a:extLst>
          </p:cNvPr>
          <p:cNvSpPr/>
          <p:nvPr/>
        </p:nvSpPr>
        <p:spPr>
          <a:xfrm>
            <a:off x="7140174" y="4295137"/>
            <a:ext cx="566802" cy="56680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49" name="Group 37">
            <a:extLst>
              <a:ext uri="{FF2B5EF4-FFF2-40B4-BE49-F238E27FC236}">
                <a16:creationId xmlns:a16="http://schemas.microsoft.com/office/drawing/2014/main" id="{8F0FBFFE-40C4-4B85-959E-670F34CD790A}"/>
              </a:ext>
            </a:extLst>
          </p:cNvPr>
          <p:cNvGrpSpPr/>
          <p:nvPr/>
        </p:nvGrpSpPr>
        <p:grpSpPr>
          <a:xfrm>
            <a:off x="7849354" y="2069860"/>
            <a:ext cx="3709386" cy="866890"/>
            <a:chOff x="1113220" y="4149080"/>
            <a:chExt cx="2016661" cy="866890"/>
          </a:xfrm>
        </p:grpSpPr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3FB3334A-8B69-4CCB-9626-82199058D623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1" name="TextBox 950">
              <a:extLst>
                <a:ext uri="{FF2B5EF4-FFF2-40B4-BE49-F238E27FC236}">
                  <a16:creationId xmlns:a16="http://schemas.microsoft.com/office/drawing/2014/main" id="{5A367F8A-A4F6-4AE4-8790-2D571FC3601B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52" name="Oval 38">
            <a:extLst>
              <a:ext uri="{FF2B5EF4-FFF2-40B4-BE49-F238E27FC236}">
                <a16:creationId xmlns:a16="http://schemas.microsoft.com/office/drawing/2014/main" id="{D0780CCE-B479-4F6C-A35B-098112C95543}"/>
              </a:ext>
            </a:extLst>
          </p:cNvPr>
          <p:cNvSpPr/>
          <p:nvPr/>
        </p:nvSpPr>
        <p:spPr>
          <a:xfrm>
            <a:off x="7140174" y="2219905"/>
            <a:ext cx="566802" cy="5668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53" name="Group 42">
            <a:extLst>
              <a:ext uri="{FF2B5EF4-FFF2-40B4-BE49-F238E27FC236}">
                <a16:creationId xmlns:a16="http://schemas.microsoft.com/office/drawing/2014/main" id="{8A4AB8E7-2C17-4BBB-8653-B5059E2A895A}"/>
              </a:ext>
            </a:extLst>
          </p:cNvPr>
          <p:cNvGrpSpPr/>
          <p:nvPr/>
        </p:nvGrpSpPr>
        <p:grpSpPr>
          <a:xfrm>
            <a:off x="7849354" y="5182710"/>
            <a:ext cx="3709386" cy="866890"/>
            <a:chOff x="1113220" y="4149080"/>
            <a:chExt cx="2016661" cy="866890"/>
          </a:xfrm>
        </p:grpSpPr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E70AFDC2-4ACC-4AA8-AE85-E39B1727432A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5" name="TextBox 954">
              <a:extLst>
                <a:ext uri="{FF2B5EF4-FFF2-40B4-BE49-F238E27FC236}">
                  <a16:creationId xmlns:a16="http://schemas.microsoft.com/office/drawing/2014/main" id="{217C2B5B-CD9E-4189-9940-526882D66113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56" name="Oval 43">
            <a:extLst>
              <a:ext uri="{FF2B5EF4-FFF2-40B4-BE49-F238E27FC236}">
                <a16:creationId xmlns:a16="http://schemas.microsoft.com/office/drawing/2014/main" id="{E623EDCB-C7D4-4990-9408-5D6A78A248AF}"/>
              </a:ext>
            </a:extLst>
          </p:cNvPr>
          <p:cNvSpPr/>
          <p:nvPr/>
        </p:nvSpPr>
        <p:spPr>
          <a:xfrm>
            <a:off x="7140174" y="5332754"/>
            <a:ext cx="566802" cy="5668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57" name="Group 50">
            <a:extLst>
              <a:ext uri="{FF2B5EF4-FFF2-40B4-BE49-F238E27FC236}">
                <a16:creationId xmlns:a16="http://schemas.microsoft.com/office/drawing/2014/main" id="{3E8AC7FE-E156-46DD-AD60-D1F6E4BA5C7E}"/>
              </a:ext>
            </a:extLst>
          </p:cNvPr>
          <p:cNvGrpSpPr/>
          <p:nvPr/>
        </p:nvGrpSpPr>
        <p:grpSpPr>
          <a:xfrm>
            <a:off x="7849354" y="3107477"/>
            <a:ext cx="3709386" cy="866890"/>
            <a:chOff x="1113220" y="4149080"/>
            <a:chExt cx="2016661" cy="866890"/>
          </a:xfrm>
        </p:grpSpPr>
        <p:sp>
          <p:nvSpPr>
            <p:cNvPr id="958" name="TextBox 957">
              <a:extLst>
                <a:ext uri="{FF2B5EF4-FFF2-40B4-BE49-F238E27FC236}">
                  <a16:creationId xmlns:a16="http://schemas.microsoft.com/office/drawing/2014/main" id="{D6FCF090-51F5-41A7-9DCF-D23F34E9DD35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9" name="TextBox 958">
              <a:extLst>
                <a:ext uri="{FF2B5EF4-FFF2-40B4-BE49-F238E27FC236}">
                  <a16:creationId xmlns:a16="http://schemas.microsoft.com/office/drawing/2014/main" id="{5864C445-E76E-4004-A5C7-4E6B49F3127B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60" name="Oval 51">
            <a:extLst>
              <a:ext uri="{FF2B5EF4-FFF2-40B4-BE49-F238E27FC236}">
                <a16:creationId xmlns:a16="http://schemas.microsoft.com/office/drawing/2014/main" id="{B7B1B9B0-9C18-45CA-A94C-973815EAAE94}"/>
              </a:ext>
            </a:extLst>
          </p:cNvPr>
          <p:cNvSpPr/>
          <p:nvPr/>
        </p:nvSpPr>
        <p:spPr>
          <a:xfrm>
            <a:off x="7140174" y="3257521"/>
            <a:ext cx="566802" cy="56680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1" name="Rounded Rectangle 32">
            <a:extLst>
              <a:ext uri="{FF2B5EF4-FFF2-40B4-BE49-F238E27FC236}">
                <a16:creationId xmlns:a16="http://schemas.microsoft.com/office/drawing/2014/main" id="{4394E5EB-4726-4863-8C54-6A57DD19FCF5}"/>
              </a:ext>
            </a:extLst>
          </p:cNvPr>
          <p:cNvSpPr/>
          <p:nvPr/>
        </p:nvSpPr>
        <p:spPr>
          <a:xfrm>
            <a:off x="7295585" y="5490488"/>
            <a:ext cx="270883" cy="2708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2" name="Rectangle 9">
            <a:extLst>
              <a:ext uri="{FF2B5EF4-FFF2-40B4-BE49-F238E27FC236}">
                <a16:creationId xmlns:a16="http://schemas.microsoft.com/office/drawing/2014/main" id="{94DDBC33-9893-4CC9-BA42-4E5D4D31CD46}"/>
              </a:ext>
            </a:extLst>
          </p:cNvPr>
          <p:cNvSpPr/>
          <p:nvPr/>
        </p:nvSpPr>
        <p:spPr>
          <a:xfrm>
            <a:off x="7286622" y="4437769"/>
            <a:ext cx="276614" cy="2589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3" name="Rounded Rectangle 27">
            <a:extLst>
              <a:ext uri="{FF2B5EF4-FFF2-40B4-BE49-F238E27FC236}">
                <a16:creationId xmlns:a16="http://schemas.microsoft.com/office/drawing/2014/main" id="{ED8FE02A-48F1-4DC9-BB09-34CAB99A20D6}"/>
              </a:ext>
            </a:extLst>
          </p:cNvPr>
          <p:cNvSpPr/>
          <p:nvPr/>
        </p:nvSpPr>
        <p:spPr>
          <a:xfrm>
            <a:off x="7280937" y="2381409"/>
            <a:ext cx="290831" cy="22339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4" name="Block Arc 10">
            <a:extLst>
              <a:ext uri="{FF2B5EF4-FFF2-40B4-BE49-F238E27FC236}">
                <a16:creationId xmlns:a16="http://schemas.microsoft.com/office/drawing/2014/main" id="{44526F74-EA02-4F87-94F5-32851F22C010}"/>
              </a:ext>
            </a:extLst>
          </p:cNvPr>
          <p:cNvSpPr/>
          <p:nvPr/>
        </p:nvSpPr>
        <p:spPr>
          <a:xfrm>
            <a:off x="7244829" y="3425749"/>
            <a:ext cx="362291" cy="24539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11272</TotalTime>
  <Words>120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2022-10-25T06:31:23Z</dcterms:modified>
</cp:coreProperties>
</file>