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68" name="자유형: 도형 1067">
            <a:extLst>
              <a:ext uri="{FF2B5EF4-FFF2-40B4-BE49-F238E27FC236}">
                <a16:creationId xmlns:a16="http://schemas.microsoft.com/office/drawing/2014/main" id="{2E8805C9-76D2-4AB4-9AFD-2F3025540BD4}"/>
              </a:ext>
            </a:extLst>
          </p:cNvPr>
          <p:cNvSpPr/>
          <p:nvPr/>
        </p:nvSpPr>
        <p:spPr>
          <a:xfrm rot="20700000">
            <a:off x="484307" y="2994368"/>
            <a:ext cx="2189830" cy="1401169"/>
          </a:xfrm>
          <a:custGeom>
            <a:avLst/>
            <a:gdLst>
              <a:gd name="connsiteX0" fmla="*/ 1364533 w 2220788"/>
              <a:gd name="connsiteY0" fmla="*/ 24815 h 1420977"/>
              <a:gd name="connsiteX1" fmla="*/ 1554535 w 2220788"/>
              <a:gd name="connsiteY1" fmla="*/ 89483 h 1420977"/>
              <a:gd name="connsiteX2" fmla="*/ 1543118 w 2220788"/>
              <a:gd name="connsiteY2" fmla="*/ 165860 h 1420977"/>
              <a:gd name="connsiteX3" fmla="*/ 1511195 w 2220788"/>
              <a:gd name="connsiteY3" fmla="*/ 371043 h 1420977"/>
              <a:gd name="connsiteX4" fmla="*/ 1516705 w 2220788"/>
              <a:gd name="connsiteY4" fmla="*/ 384766 h 1420977"/>
              <a:gd name="connsiteX5" fmla="*/ 1713224 w 2220788"/>
              <a:gd name="connsiteY5" fmla="*/ 540620 h 1420977"/>
              <a:gd name="connsiteX6" fmla="*/ 1827937 w 2220788"/>
              <a:gd name="connsiteY6" fmla="*/ 486550 h 1420977"/>
              <a:gd name="connsiteX7" fmla="*/ 1967789 w 2220788"/>
              <a:gd name="connsiteY7" fmla="*/ 423392 h 1420977"/>
              <a:gd name="connsiteX8" fmla="*/ 1984718 w 2220788"/>
              <a:gd name="connsiteY8" fmla="*/ 426015 h 1420977"/>
              <a:gd name="connsiteX9" fmla="*/ 2151354 w 2220788"/>
              <a:gd name="connsiteY9" fmla="*/ 708475 h 1420977"/>
              <a:gd name="connsiteX10" fmla="*/ 2089628 w 2220788"/>
              <a:gd name="connsiteY10" fmla="*/ 755473 h 1420977"/>
              <a:gd name="connsiteX11" fmla="*/ 1923574 w 2220788"/>
              <a:gd name="connsiteY11" fmla="*/ 875960 h 1420977"/>
              <a:gd name="connsiteX12" fmla="*/ 1915308 w 2220788"/>
              <a:gd name="connsiteY12" fmla="*/ 897445 h 1420977"/>
              <a:gd name="connsiteX13" fmla="*/ 1944767 w 2220788"/>
              <a:gd name="connsiteY13" fmla="*/ 1055842 h 1420977"/>
              <a:gd name="connsiteX14" fmla="*/ 1946913 w 2220788"/>
              <a:gd name="connsiteY14" fmla="*/ 1135107 h 1420977"/>
              <a:gd name="connsiteX15" fmla="*/ 1958332 w 2220788"/>
              <a:gd name="connsiteY15" fmla="*/ 1152327 h 1420977"/>
              <a:gd name="connsiteX16" fmla="*/ 2209691 w 2220788"/>
              <a:gd name="connsiteY16" fmla="*/ 1246905 h 1420977"/>
              <a:gd name="connsiteX17" fmla="*/ 2220526 w 2220788"/>
              <a:gd name="connsiteY17" fmla="*/ 1265238 h 1420977"/>
              <a:gd name="connsiteX18" fmla="*/ 2189732 w 2220788"/>
              <a:gd name="connsiteY18" fmla="*/ 1420977 h 1420977"/>
              <a:gd name="connsiteX19" fmla="*/ 1445244 w 2220788"/>
              <a:gd name="connsiteY19" fmla="*/ 1221492 h 1420977"/>
              <a:gd name="connsiteX20" fmla="*/ 1445244 w 2220788"/>
              <a:gd name="connsiteY20" fmla="*/ 1221491 h 1420977"/>
              <a:gd name="connsiteX21" fmla="*/ 1199263 w 2220788"/>
              <a:gd name="connsiteY21" fmla="*/ 795439 h 1420977"/>
              <a:gd name="connsiteX22" fmla="*/ 773211 w 2220788"/>
              <a:gd name="connsiteY22" fmla="*/ 1041420 h 1420977"/>
              <a:gd name="connsiteX23" fmla="*/ 773211 w 2220788"/>
              <a:gd name="connsiteY23" fmla="*/ 1041421 h 1420977"/>
              <a:gd name="connsiteX24" fmla="*/ 0 w 2220788"/>
              <a:gd name="connsiteY24" fmla="*/ 834240 h 1420977"/>
              <a:gd name="connsiteX25" fmla="*/ 10333 w 2220788"/>
              <a:gd name="connsiteY25" fmla="*/ 787595 h 1420977"/>
              <a:gd name="connsiteX26" fmla="*/ 49138 w 2220788"/>
              <a:gd name="connsiteY26" fmla="*/ 682911 h 1420977"/>
              <a:gd name="connsiteX27" fmla="*/ 65696 w 2220788"/>
              <a:gd name="connsiteY27" fmla="*/ 673930 h 1420977"/>
              <a:gd name="connsiteX28" fmla="*/ 334566 w 2220788"/>
              <a:gd name="connsiteY28" fmla="*/ 719020 h 1420977"/>
              <a:gd name="connsiteX29" fmla="*/ 349269 w 2220788"/>
              <a:gd name="connsiteY29" fmla="*/ 713138 h 1420977"/>
              <a:gd name="connsiteX30" fmla="*/ 431633 w 2220788"/>
              <a:gd name="connsiteY30" fmla="*/ 590559 h 1420977"/>
              <a:gd name="connsiteX31" fmla="*/ 503215 w 2220788"/>
              <a:gd name="connsiteY31" fmla="*/ 510816 h 1420977"/>
              <a:gd name="connsiteX32" fmla="*/ 504196 w 2220788"/>
              <a:gd name="connsiteY32" fmla="*/ 496325 h 1420977"/>
              <a:gd name="connsiteX33" fmla="*/ 392292 w 2220788"/>
              <a:gd name="connsiteY33" fmla="*/ 256702 h 1420977"/>
              <a:gd name="connsiteX34" fmla="*/ 397405 w 2220788"/>
              <a:gd name="connsiteY34" fmla="*/ 232488 h 1420977"/>
              <a:gd name="connsiteX35" fmla="*/ 513972 w 2220788"/>
              <a:gd name="connsiteY35" fmla="*/ 152588 h 1420977"/>
              <a:gd name="connsiteX36" fmla="*/ 623597 w 2220788"/>
              <a:gd name="connsiteY36" fmla="*/ 94199 h 1420977"/>
              <a:gd name="connsiteX37" fmla="*/ 668554 w 2220788"/>
              <a:gd name="connsiteY37" fmla="*/ 75098 h 1420977"/>
              <a:gd name="connsiteX38" fmla="*/ 687046 w 2220788"/>
              <a:gd name="connsiteY38" fmla="*/ 80900 h 1420977"/>
              <a:gd name="connsiteX39" fmla="*/ 821997 w 2220788"/>
              <a:gd name="connsiteY39" fmla="*/ 267485 h 1420977"/>
              <a:gd name="connsiteX40" fmla="*/ 848225 w 2220788"/>
              <a:gd name="connsiteY40" fmla="*/ 304018 h 1420977"/>
              <a:gd name="connsiteX41" fmla="*/ 860915 w 2220788"/>
              <a:gd name="connsiteY41" fmla="*/ 308336 h 1420977"/>
              <a:gd name="connsiteX42" fmla="*/ 1114075 w 2220788"/>
              <a:gd name="connsiteY42" fmla="*/ 273181 h 1420977"/>
              <a:gd name="connsiteX43" fmla="*/ 1131851 w 2220788"/>
              <a:gd name="connsiteY43" fmla="*/ 260783 h 1420977"/>
              <a:gd name="connsiteX44" fmla="*/ 1222932 w 2220788"/>
              <a:gd name="connsiteY44" fmla="*/ 11145 h 1420977"/>
              <a:gd name="connsiteX45" fmla="*/ 1241265 w 2220788"/>
              <a:gd name="connsiteY45" fmla="*/ 655 h 1420977"/>
              <a:gd name="connsiteX46" fmla="*/ 1364533 w 2220788"/>
              <a:gd name="connsiteY46" fmla="*/ 24815 h 14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220788" h="1420977">
                <a:moveTo>
                  <a:pt x="1364533" y="24815"/>
                </a:moveTo>
                <a:cubicBezTo>
                  <a:pt x="1429148" y="40605"/>
                  <a:pt x="1492199" y="61667"/>
                  <a:pt x="1554535" y="89483"/>
                </a:cubicBezTo>
                <a:cubicBezTo>
                  <a:pt x="1550774" y="114730"/>
                  <a:pt x="1547118" y="140322"/>
                  <a:pt x="1543118" y="165860"/>
                </a:cubicBezTo>
                <a:cubicBezTo>
                  <a:pt x="1532441" y="234263"/>
                  <a:pt x="1521500" y="302614"/>
                  <a:pt x="1511195" y="371043"/>
                </a:cubicBezTo>
                <a:cubicBezTo>
                  <a:pt x="1510532" y="375361"/>
                  <a:pt x="1513234" y="382567"/>
                  <a:pt x="1516705" y="384766"/>
                </a:cubicBezTo>
                <a:cubicBezTo>
                  <a:pt x="1587651" y="429644"/>
                  <a:pt x="1657591" y="475714"/>
                  <a:pt x="1713224" y="540620"/>
                </a:cubicBezTo>
                <a:cubicBezTo>
                  <a:pt x="1752327" y="522155"/>
                  <a:pt x="1789973" y="503981"/>
                  <a:pt x="1827937" y="486550"/>
                </a:cubicBezTo>
                <a:cubicBezTo>
                  <a:pt x="1874430" y="465197"/>
                  <a:pt x="1921216" y="444533"/>
                  <a:pt x="1967789" y="423392"/>
                </a:cubicBezTo>
                <a:cubicBezTo>
                  <a:pt x="1974333" y="420425"/>
                  <a:pt x="1978942" y="419021"/>
                  <a:pt x="1984718" y="426015"/>
                </a:cubicBezTo>
                <a:cubicBezTo>
                  <a:pt x="2055081" y="511002"/>
                  <a:pt x="2109788" y="605129"/>
                  <a:pt x="2151354" y="708475"/>
                </a:cubicBezTo>
                <a:cubicBezTo>
                  <a:pt x="2130823" y="724159"/>
                  <a:pt x="2110503" y="740187"/>
                  <a:pt x="2089628" y="755473"/>
                </a:cubicBezTo>
                <a:cubicBezTo>
                  <a:pt x="2034470" y="795900"/>
                  <a:pt x="1979207" y="836221"/>
                  <a:pt x="1923574" y="875960"/>
                </a:cubicBezTo>
                <a:cubicBezTo>
                  <a:pt x="1915043" y="882053"/>
                  <a:pt x="1913215" y="887087"/>
                  <a:pt x="1915308" y="897445"/>
                </a:cubicBezTo>
                <a:cubicBezTo>
                  <a:pt x="1925984" y="950085"/>
                  <a:pt x="1936793" y="1002752"/>
                  <a:pt x="1944767" y="1055842"/>
                </a:cubicBezTo>
                <a:cubicBezTo>
                  <a:pt x="1948662" y="1081805"/>
                  <a:pt x="1946939" y="1108668"/>
                  <a:pt x="1946913" y="1135107"/>
                </a:cubicBezTo>
                <a:cubicBezTo>
                  <a:pt x="1946913" y="1144221"/>
                  <a:pt x="1949033" y="1148884"/>
                  <a:pt x="1958332" y="1152327"/>
                </a:cubicBezTo>
                <a:cubicBezTo>
                  <a:pt x="2042232" y="1183535"/>
                  <a:pt x="2125842" y="1215538"/>
                  <a:pt x="2209691" y="1246905"/>
                </a:cubicBezTo>
                <a:cubicBezTo>
                  <a:pt x="2219281" y="1250481"/>
                  <a:pt x="2221665" y="1254932"/>
                  <a:pt x="2220526" y="1265238"/>
                </a:cubicBezTo>
                <a:lnTo>
                  <a:pt x="2189732" y="1420977"/>
                </a:lnTo>
                <a:lnTo>
                  <a:pt x="1445244" y="1221492"/>
                </a:lnTo>
                <a:lnTo>
                  <a:pt x="1445244" y="1221491"/>
                </a:lnTo>
                <a:cubicBezTo>
                  <a:pt x="1494969" y="1035914"/>
                  <a:pt x="1384840" y="845164"/>
                  <a:pt x="1199263" y="795439"/>
                </a:cubicBezTo>
                <a:cubicBezTo>
                  <a:pt x="1013687" y="745714"/>
                  <a:pt x="822936" y="855843"/>
                  <a:pt x="773211" y="1041420"/>
                </a:cubicBezTo>
                <a:lnTo>
                  <a:pt x="773211" y="1041421"/>
                </a:lnTo>
                <a:lnTo>
                  <a:pt x="0" y="834240"/>
                </a:lnTo>
                <a:lnTo>
                  <a:pt x="10333" y="787595"/>
                </a:lnTo>
                <a:cubicBezTo>
                  <a:pt x="20864" y="752009"/>
                  <a:pt x="33839" y="717139"/>
                  <a:pt x="49138" y="682911"/>
                </a:cubicBezTo>
                <a:cubicBezTo>
                  <a:pt x="52953" y="674354"/>
                  <a:pt x="56449" y="672340"/>
                  <a:pt x="65696" y="673930"/>
                </a:cubicBezTo>
                <a:cubicBezTo>
                  <a:pt x="155266" y="689269"/>
                  <a:pt x="244942" y="703972"/>
                  <a:pt x="334566" y="719020"/>
                </a:cubicBezTo>
                <a:cubicBezTo>
                  <a:pt x="341056" y="720105"/>
                  <a:pt x="345427" y="720927"/>
                  <a:pt x="349269" y="713138"/>
                </a:cubicBezTo>
                <a:cubicBezTo>
                  <a:pt x="371152" y="668605"/>
                  <a:pt x="398783" y="627753"/>
                  <a:pt x="431633" y="590559"/>
                </a:cubicBezTo>
                <a:cubicBezTo>
                  <a:pt x="455291" y="563801"/>
                  <a:pt x="479743" y="537759"/>
                  <a:pt x="503215" y="510816"/>
                </a:cubicBezTo>
                <a:cubicBezTo>
                  <a:pt x="505812" y="507823"/>
                  <a:pt x="506050" y="500299"/>
                  <a:pt x="504196" y="496325"/>
                </a:cubicBezTo>
                <a:cubicBezTo>
                  <a:pt x="467292" y="416265"/>
                  <a:pt x="430176" y="336285"/>
                  <a:pt x="392292" y="256702"/>
                </a:cubicBezTo>
                <a:cubicBezTo>
                  <a:pt x="387073" y="245708"/>
                  <a:pt x="388610" y="240039"/>
                  <a:pt x="397405" y="232488"/>
                </a:cubicBezTo>
                <a:cubicBezTo>
                  <a:pt x="433409" y="201625"/>
                  <a:pt x="471981" y="174682"/>
                  <a:pt x="513972" y="152588"/>
                </a:cubicBezTo>
                <a:cubicBezTo>
                  <a:pt x="550611" y="133301"/>
                  <a:pt x="586799" y="113167"/>
                  <a:pt x="623597" y="94199"/>
                </a:cubicBezTo>
                <a:cubicBezTo>
                  <a:pt x="638035" y="86755"/>
                  <a:pt x="653771" y="81880"/>
                  <a:pt x="668554" y="75098"/>
                </a:cubicBezTo>
                <a:cubicBezTo>
                  <a:pt x="677111" y="71177"/>
                  <a:pt x="681800" y="73614"/>
                  <a:pt x="687046" y="80900"/>
                </a:cubicBezTo>
                <a:cubicBezTo>
                  <a:pt x="731818" y="143236"/>
                  <a:pt x="776987" y="205307"/>
                  <a:pt x="821997" y="267485"/>
                </a:cubicBezTo>
                <a:cubicBezTo>
                  <a:pt x="830793" y="279645"/>
                  <a:pt x="838873" y="292335"/>
                  <a:pt x="848225" y="304018"/>
                </a:cubicBezTo>
                <a:cubicBezTo>
                  <a:pt x="850662" y="307038"/>
                  <a:pt x="857417" y="309502"/>
                  <a:pt x="860915" y="308336"/>
                </a:cubicBezTo>
                <a:cubicBezTo>
                  <a:pt x="943200" y="281208"/>
                  <a:pt x="1028055" y="272837"/>
                  <a:pt x="1114075" y="273181"/>
                </a:cubicBezTo>
                <a:cubicBezTo>
                  <a:pt x="1124036" y="273234"/>
                  <a:pt x="1128381" y="270452"/>
                  <a:pt x="1131851" y="260783"/>
                </a:cubicBezTo>
                <a:cubicBezTo>
                  <a:pt x="1161893" y="177438"/>
                  <a:pt x="1192783" y="94437"/>
                  <a:pt x="1222932" y="11145"/>
                </a:cubicBezTo>
                <a:cubicBezTo>
                  <a:pt x="1226508" y="1237"/>
                  <a:pt x="1231092" y="-1412"/>
                  <a:pt x="1241265" y="655"/>
                </a:cubicBezTo>
                <a:cubicBezTo>
                  <a:pt x="1282301" y="8973"/>
                  <a:pt x="1323894" y="14907"/>
                  <a:pt x="1364533" y="24815"/>
                </a:cubicBezTo>
                <a:close/>
              </a:path>
            </a:pathLst>
          </a:custGeom>
          <a:solidFill>
            <a:schemeClr val="accent5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1069" name="자유형: 도형 1068">
            <a:extLst>
              <a:ext uri="{FF2B5EF4-FFF2-40B4-BE49-F238E27FC236}">
                <a16:creationId xmlns:a16="http://schemas.microsoft.com/office/drawing/2014/main" id="{3C63AD59-315C-4610-90B9-6A60663243A1}"/>
              </a:ext>
            </a:extLst>
          </p:cNvPr>
          <p:cNvSpPr/>
          <p:nvPr/>
        </p:nvSpPr>
        <p:spPr>
          <a:xfrm rot="9900000">
            <a:off x="2888372" y="3627948"/>
            <a:ext cx="2189830" cy="1401169"/>
          </a:xfrm>
          <a:custGeom>
            <a:avLst/>
            <a:gdLst>
              <a:gd name="connsiteX0" fmla="*/ 1364533 w 2220788"/>
              <a:gd name="connsiteY0" fmla="*/ 24815 h 1420977"/>
              <a:gd name="connsiteX1" fmla="*/ 1554535 w 2220788"/>
              <a:gd name="connsiteY1" fmla="*/ 89483 h 1420977"/>
              <a:gd name="connsiteX2" fmla="*/ 1543118 w 2220788"/>
              <a:gd name="connsiteY2" fmla="*/ 165860 h 1420977"/>
              <a:gd name="connsiteX3" fmla="*/ 1511195 w 2220788"/>
              <a:gd name="connsiteY3" fmla="*/ 371043 h 1420977"/>
              <a:gd name="connsiteX4" fmla="*/ 1516705 w 2220788"/>
              <a:gd name="connsiteY4" fmla="*/ 384766 h 1420977"/>
              <a:gd name="connsiteX5" fmla="*/ 1713224 w 2220788"/>
              <a:gd name="connsiteY5" fmla="*/ 540620 h 1420977"/>
              <a:gd name="connsiteX6" fmla="*/ 1827937 w 2220788"/>
              <a:gd name="connsiteY6" fmla="*/ 486550 h 1420977"/>
              <a:gd name="connsiteX7" fmla="*/ 1967789 w 2220788"/>
              <a:gd name="connsiteY7" fmla="*/ 423392 h 1420977"/>
              <a:gd name="connsiteX8" fmla="*/ 1984718 w 2220788"/>
              <a:gd name="connsiteY8" fmla="*/ 426015 h 1420977"/>
              <a:gd name="connsiteX9" fmla="*/ 2151354 w 2220788"/>
              <a:gd name="connsiteY9" fmla="*/ 708475 h 1420977"/>
              <a:gd name="connsiteX10" fmla="*/ 2089628 w 2220788"/>
              <a:gd name="connsiteY10" fmla="*/ 755473 h 1420977"/>
              <a:gd name="connsiteX11" fmla="*/ 1923574 w 2220788"/>
              <a:gd name="connsiteY11" fmla="*/ 875960 h 1420977"/>
              <a:gd name="connsiteX12" fmla="*/ 1915308 w 2220788"/>
              <a:gd name="connsiteY12" fmla="*/ 897445 h 1420977"/>
              <a:gd name="connsiteX13" fmla="*/ 1944767 w 2220788"/>
              <a:gd name="connsiteY13" fmla="*/ 1055842 h 1420977"/>
              <a:gd name="connsiteX14" fmla="*/ 1946913 w 2220788"/>
              <a:gd name="connsiteY14" fmla="*/ 1135107 h 1420977"/>
              <a:gd name="connsiteX15" fmla="*/ 1958332 w 2220788"/>
              <a:gd name="connsiteY15" fmla="*/ 1152327 h 1420977"/>
              <a:gd name="connsiteX16" fmla="*/ 2209691 w 2220788"/>
              <a:gd name="connsiteY16" fmla="*/ 1246905 h 1420977"/>
              <a:gd name="connsiteX17" fmla="*/ 2220526 w 2220788"/>
              <a:gd name="connsiteY17" fmla="*/ 1265238 h 1420977"/>
              <a:gd name="connsiteX18" fmla="*/ 2189732 w 2220788"/>
              <a:gd name="connsiteY18" fmla="*/ 1420977 h 1420977"/>
              <a:gd name="connsiteX19" fmla="*/ 1445244 w 2220788"/>
              <a:gd name="connsiteY19" fmla="*/ 1221492 h 1420977"/>
              <a:gd name="connsiteX20" fmla="*/ 1445244 w 2220788"/>
              <a:gd name="connsiteY20" fmla="*/ 1221491 h 1420977"/>
              <a:gd name="connsiteX21" fmla="*/ 1199263 w 2220788"/>
              <a:gd name="connsiteY21" fmla="*/ 795439 h 1420977"/>
              <a:gd name="connsiteX22" fmla="*/ 773211 w 2220788"/>
              <a:gd name="connsiteY22" fmla="*/ 1041420 h 1420977"/>
              <a:gd name="connsiteX23" fmla="*/ 773211 w 2220788"/>
              <a:gd name="connsiteY23" fmla="*/ 1041421 h 1420977"/>
              <a:gd name="connsiteX24" fmla="*/ 0 w 2220788"/>
              <a:gd name="connsiteY24" fmla="*/ 834240 h 1420977"/>
              <a:gd name="connsiteX25" fmla="*/ 10333 w 2220788"/>
              <a:gd name="connsiteY25" fmla="*/ 787595 h 1420977"/>
              <a:gd name="connsiteX26" fmla="*/ 49138 w 2220788"/>
              <a:gd name="connsiteY26" fmla="*/ 682911 h 1420977"/>
              <a:gd name="connsiteX27" fmla="*/ 65696 w 2220788"/>
              <a:gd name="connsiteY27" fmla="*/ 673930 h 1420977"/>
              <a:gd name="connsiteX28" fmla="*/ 334566 w 2220788"/>
              <a:gd name="connsiteY28" fmla="*/ 719020 h 1420977"/>
              <a:gd name="connsiteX29" fmla="*/ 349269 w 2220788"/>
              <a:gd name="connsiteY29" fmla="*/ 713138 h 1420977"/>
              <a:gd name="connsiteX30" fmla="*/ 431633 w 2220788"/>
              <a:gd name="connsiteY30" fmla="*/ 590559 h 1420977"/>
              <a:gd name="connsiteX31" fmla="*/ 503215 w 2220788"/>
              <a:gd name="connsiteY31" fmla="*/ 510816 h 1420977"/>
              <a:gd name="connsiteX32" fmla="*/ 504196 w 2220788"/>
              <a:gd name="connsiteY32" fmla="*/ 496325 h 1420977"/>
              <a:gd name="connsiteX33" fmla="*/ 392292 w 2220788"/>
              <a:gd name="connsiteY33" fmla="*/ 256702 h 1420977"/>
              <a:gd name="connsiteX34" fmla="*/ 397405 w 2220788"/>
              <a:gd name="connsiteY34" fmla="*/ 232488 h 1420977"/>
              <a:gd name="connsiteX35" fmla="*/ 513972 w 2220788"/>
              <a:gd name="connsiteY35" fmla="*/ 152588 h 1420977"/>
              <a:gd name="connsiteX36" fmla="*/ 623597 w 2220788"/>
              <a:gd name="connsiteY36" fmla="*/ 94199 h 1420977"/>
              <a:gd name="connsiteX37" fmla="*/ 668554 w 2220788"/>
              <a:gd name="connsiteY37" fmla="*/ 75098 h 1420977"/>
              <a:gd name="connsiteX38" fmla="*/ 687046 w 2220788"/>
              <a:gd name="connsiteY38" fmla="*/ 80900 h 1420977"/>
              <a:gd name="connsiteX39" fmla="*/ 821997 w 2220788"/>
              <a:gd name="connsiteY39" fmla="*/ 267485 h 1420977"/>
              <a:gd name="connsiteX40" fmla="*/ 848225 w 2220788"/>
              <a:gd name="connsiteY40" fmla="*/ 304018 h 1420977"/>
              <a:gd name="connsiteX41" fmla="*/ 860915 w 2220788"/>
              <a:gd name="connsiteY41" fmla="*/ 308336 h 1420977"/>
              <a:gd name="connsiteX42" fmla="*/ 1114075 w 2220788"/>
              <a:gd name="connsiteY42" fmla="*/ 273181 h 1420977"/>
              <a:gd name="connsiteX43" fmla="*/ 1131851 w 2220788"/>
              <a:gd name="connsiteY43" fmla="*/ 260783 h 1420977"/>
              <a:gd name="connsiteX44" fmla="*/ 1222932 w 2220788"/>
              <a:gd name="connsiteY44" fmla="*/ 11145 h 1420977"/>
              <a:gd name="connsiteX45" fmla="*/ 1241265 w 2220788"/>
              <a:gd name="connsiteY45" fmla="*/ 655 h 1420977"/>
              <a:gd name="connsiteX46" fmla="*/ 1364533 w 2220788"/>
              <a:gd name="connsiteY46" fmla="*/ 24815 h 14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220788" h="1420977">
                <a:moveTo>
                  <a:pt x="1364533" y="24815"/>
                </a:moveTo>
                <a:cubicBezTo>
                  <a:pt x="1429148" y="40605"/>
                  <a:pt x="1492199" y="61667"/>
                  <a:pt x="1554535" y="89483"/>
                </a:cubicBezTo>
                <a:cubicBezTo>
                  <a:pt x="1550774" y="114730"/>
                  <a:pt x="1547118" y="140322"/>
                  <a:pt x="1543118" y="165860"/>
                </a:cubicBezTo>
                <a:cubicBezTo>
                  <a:pt x="1532441" y="234263"/>
                  <a:pt x="1521500" y="302614"/>
                  <a:pt x="1511195" y="371043"/>
                </a:cubicBezTo>
                <a:cubicBezTo>
                  <a:pt x="1510532" y="375361"/>
                  <a:pt x="1513234" y="382567"/>
                  <a:pt x="1516705" y="384766"/>
                </a:cubicBezTo>
                <a:cubicBezTo>
                  <a:pt x="1587651" y="429644"/>
                  <a:pt x="1657591" y="475714"/>
                  <a:pt x="1713224" y="540620"/>
                </a:cubicBezTo>
                <a:cubicBezTo>
                  <a:pt x="1752327" y="522155"/>
                  <a:pt x="1789973" y="503981"/>
                  <a:pt x="1827937" y="486550"/>
                </a:cubicBezTo>
                <a:cubicBezTo>
                  <a:pt x="1874430" y="465197"/>
                  <a:pt x="1921216" y="444533"/>
                  <a:pt x="1967789" y="423392"/>
                </a:cubicBezTo>
                <a:cubicBezTo>
                  <a:pt x="1974333" y="420425"/>
                  <a:pt x="1978942" y="419021"/>
                  <a:pt x="1984718" y="426015"/>
                </a:cubicBezTo>
                <a:cubicBezTo>
                  <a:pt x="2055081" y="511002"/>
                  <a:pt x="2109788" y="605129"/>
                  <a:pt x="2151354" y="708475"/>
                </a:cubicBezTo>
                <a:cubicBezTo>
                  <a:pt x="2130823" y="724159"/>
                  <a:pt x="2110503" y="740187"/>
                  <a:pt x="2089628" y="755473"/>
                </a:cubicBezTo>
                <a:cubicBezTo>
                  <a:pt x="2034470" y="795900"/>
                  <a:pt x="1979207" y="836221"/>
                  <a:pt x="1923574" y="875960"/>
                </a:cubicBezTo>
                <a:cubicBezTo>
                  <a:pt x="1915043" y="882053"/>
                  <a:pt x="1913215" y="887087"/>
                  <a:pt x="1915308" y="897445"/>
                </a:cubicBezTo>
                <a:cubicBezTo>
                  <a:pt x="1925984" y="950085"/>
                  <a:pt x="1936793" y="1002752"/>
                  <a:pt x="1944767" y="1055842"/>
                </a:cubicBezTo>
                <a:cubicBezTo>
                  <a:pt x="1948662" y="1081805"/>
                  <a:pt x="1946939" y="1108668"/>
                  <a:pt x="1946913" y="1135107"/>
                </a:cubicBezTo>
                <a:cubicBezTo>
                  <a:pt x="1946913" y="1144221"/>
                  <a:pt x="1949033" y="1148884"/>
                  <a:pt x="1958332" y="1152327"/>
                </a:cubicBezTo>
                <a:cubicBezTo>
                  <a:pt x="2042232" y="1183535"/>
                  <a:pt x="2125842" y="1215538"/>
                  <a:pt x="2209691" y="1246905"/>
                </a:cubicBezTo>
                <a:cubicBezTo>
                  <a:pt x="2219281" y="1250481"/>
                  <a:pt x="2221665" y="1254932"/>
                  <a:pt x="2220526" y="1265238"/>
                </a:cubicBezTo>
                <a:lnTo>
                  <a:pt x="2189732" y="1420977"/>
                </a:lnTo>
                <a:lnTo>
                  <a:pt x="1445244" y="1221492"/>
                </a:lnTo>
                <a:lnTo>
                  <a:pt x="1445244" y="1221491"/>
                </a:lnTo>
                <a:cubicBezTo>
                  <a:pt x="1494969" y="1035914"/>
                  <a:pt x="1384840" y="845164"/>
                  <a:pt x="1199263" y="795439"/>
                </a:cubicBezTo>
                <a:cubicBezTo>
                  <a:pt x="1013687" y="745714"/>
                  <a:pt x="822936" y="855843"/>
                  <a:pt x="773211" y="1041420"/>
                </a:cubicBezTo>
                <a:lnTo>
                  <a:pt x="773211" y="1041421"/>
                </a:lnTo>
                <a:lnTo>
                  <a:pt x="0" y="834240"/>
                </a:lnTo>
                <a:lnTo>
                  <a:pt x="10333" y="787595"/>
                </a:lnTo>
                <a:cubicBezTo>
                  <a:pt x="20864" y="752009"/>
                  <a:pt x="33839" y="717139"/>
                  <a:pt x="49138" y="682911"/>
                </a:cubicBezTo>
                <a:cubicBezTo>
                  <a:pt x="52953" y="674354"/>
                  <a:pt x="56449" y="672340"/>
                  <a:pt x="65696" y="673930"/>
                </a:cubicBezTo>
                <a:cubicBezTo>
                  <a:pt x="155266" y="689269"/>
                  <a:pt x="244942" y="703972"/>
                  <a:pt x="334566" y="719020"/>
                </a:cubicBezTo>
                <a:cubicBezTo>
                  <a:pt x="341056" y="720105"/>
                  <a:pt x="345427" y="720927"/>
                  <a:pt x="349269" y="713138"/>
                </a:cubicBezTo>
                <a:cubicBezTo>
                  <a:pt x="371152" y="668605"/>
                  <a:pt x="398783" y="627753"/>
                  <a:pt x="431633" y="590559"/>
                </a:cubicBezTo>
                <a:cubicBezTo>
                  <a:pt x="455291" y="563801"/>
                  <a:pt x="479743" y="537759"/>
                  <a:pt x="503215" y="510816"/>
                </a:cubicBezTo>
                <a:cubicBezTo>
                  <a:pt x="505812" y="507823"/>
                  <a:pt x="506050" y="500299"/>
                  <a:pt x="504196" y="496325"/>
                </a:cubicBezTo>
                <a:cubicBezTo>
                  <a:pt x="467292" y="416265"/>
                  <a:pt x="430176" y="336285"/>
                  <a:pt x="392292" y="256702"/>
                </a:cubicBezTo>
                <a:cubicBezTo>
                  <a:pt x="387073" y="245708"/>
                  <a:pt x="388610" y="240039"/>
                  <a:pt x="397405" y="232488"/>
                </a:cubicBezTo>
                <a:cubicBezTo>
                  <a:pt x="433409" y="201625"/>
                  <a:pt x="471981" y="174682"/>
                  <a:pt x="513972" y="152588"/>
                </a:cubicBezTo>
                <a:cubicBezTo>
                  <a:pt x="550611" y="133301"/>
                  <a:pt x="586799" y="113167"/>
                  <a:pt x="623597" y="94199"/>
                </a:cubicBezTo>
                <a:cubicBezTo>
                  <a:pt x="638035" y="86755"/>
                  <a:pt x="653771" y="81880"/>
                  <a:pt x="668554" y="75098"/>
                </a:cubicBezTo>
                <a:cubicBezTo>
                  <a:pt x="677111" y="71177"/>
                  <a:pt x="681800" y="73614"/>
                  <a:pt x="687046" y="80900"/>
                </a:cubicBezTo>
                <a:cubicBezTo>
                  <a:pt x="731818" y="143236"/>
                  <a:pt x="776987" y="205307"/>
                  <a:pt x="821997" y="267485"/>
                </a:cubicBezTo>
                <a:cubicBezTo>
                  <a:pt x="830793" y="279645"/>
                  <a:pt x="838873" y="292335"/>
                  <a:pt x="848225" y="304018"/>
                </a:cubicBezTo>
                <a:cubicBezTo>
                  <a:pt x="850662" y="307038"/>
                  <a:pt x="857417" y="309502"/>
                  <a:pt x="860915" y="308336"/>
                </a:cubicBezTo>
                <a:cubicBezTo>
                  <a:pt x="943200" y="281208"/>
                  <a:pt x="1028055" y="272837"/>
                  <a:pt x="1114075" y="273181"/>
                </a:cubicBezTo>
                <a:cubicBezTo>
                  <a:pt x="1124036" y="273234"/>
                  <a:pt x="1128381" y="270452"/>
                  <a:pt x="1131851" y="260783"/>
                </a:cubicBezTo>
                <a:cubicBezTo>
                  <a:pt x="1161893" y="177438"/>
                  <a:pt x="1192783" y="94437"/>
                  <a:pt x="1222932" y="11145"/>
                </a:cubicBezTo>
                <a:cubicBezTo>
                  <a:pt x="1226508" y="1237"/>
                  <a:pt x="1231092" y="-1412"/>
                  <a:pt x="1241265" y="655"/>
                </a:cubicBezTo>
                <a:cubicBezTo>
                  <a:pt x="1282301" y="8973"/>
                  <a:pt x="1323894" y="14907"/>
                  <a:pt x="1364533" y="24815"/>
                </a:cubicBezTo>
                <a:close/>
              </a:path>
            </a:pathLst>
          </a:custGeom>
          <a:solidFill>
            <a:schemeClr val="accent4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1070" name="자유형: 도형 1069">
            <a:extLst>
              <a:ext uri="{FF2B5EF4-FFF2-40B4-BE49-F238E27FC236}">
                <a16:creationId xmlns:a16="http://schemas.microsoft.com/office/drawing/2014/main" id="{3E633E79-567E-40D2-AF47-2E52C4313B3F}"/>
              </a:ext>
            </a:extLst>
          </p:cNvPr>
          <p:cNvSpPr/>
          <p:nvPr/>
        </p:nvSpPr>
        <p:spPr>
          <a:xfrm rot="20700000">
            <a:off x="4931512" y="2994368"/>
            <a:ext cx="2189830" cy="1401169"/>
          </a:xfrm>
          <a:custGeom>
            <a:avLst/>
            <a:gdLst>
              <a:gd name="connsiteX0" fmla="*/ 1364533 w 2220788"/>
              <a:gd name="connsiteY0" fmla="*/ 24815 h 1420977"/>
              <a:gd name="connsiteX1" fmla="*/ 1554535 w 2220788"/>
              <a:gd name="connsiteY1" fmla="*/ 89483 h 1420977"/>
              <a:gd name="connsiteX2" fmla="*/ 1543118 w 2220788"/>
              <a:gd name="connsiteY2" fmla="*/ 165860 h 1420977"/>
              <a:gd name="connsiteX3" fmla="*/ 1511195 w 2220788"/>
              <a:gd name="connsiteY3" fmla="*/ 371043 h 1420977"/>
              <a:gd name="connsiteX4" fmla="*/ 1516705 w 2220788"/>
              <a:gd name="connsiteY4" fmla="*/ 384766 h 1420977"/>
              <a:gd name="connsiteX5" fmla="*/ 1713224 w 2220788"/>
              <a:gd name="connsiteY5" fmla="*/ 540620 h 1420977"/>
              <a:gd name="connsiteX6" fmla="*/ 1827937 w 2220788"/>
              <a:gd name="connsiteY6" fmla="*/ 486550 h 1420977"/>
              <a:gd name="connsiteX7" fmla="*/ 1967789 w 2220788"/>
              <a:gd name="connsiteY7" fmla="*/ 423392 h 1420977"/>
              <a:gd name="connsiteX8" fmla="*/ 1984718 w 2220788"/>
              <a:gd name="connsiteY8" fmla="*/ 426015 h 1420977"/>
              <a:gd name="connsiteX9" fmla="*/ 2151354 w 2220788"/>
              <a:gd name="connsiteY9" fmla="*/ 708475 h 1420977"/>
              <a:gd name="connsiteX10" fmla="*/ 2089628 w 2220788"/>
              <a:gd name="connsiteY10" fmla="*/ 755473 h 1420977"/>
              <a:gd name="connsiteX11" fmla="*/ 1923574 w 2220788"/>
              <a:gd name="connsiteY11" fmla="*/ 875960 h 1420977"/>
              <a:gd name="connsiteX12" fmla="*/ 1915308 w 2220788"/>
              <a:gd name="connsiteY12" fmla="*/ 897445 h 1420977"/>
              <a:gd name="connsiteX13" fmla="*/ 1944767 w 2220788"/>
              <a:gd name="connsiteY13" fmla="*/ 1055842 h 1420977"/>
              <a:gd name="connsiteX14" fmla="*/ 1946913 w 2220788"/>
              <a:gd name="connsiteY14" fmla="*/ 1135107 h 1420977"/>
              <a:gd name="connsiteX15" fmla="*/ 1958332 w 2220788"/>
              <a:gd name="connsiteY15" fmla="*/ 1152327 h 1420977"/>
              <a:gd name="connsiteX16" fmla="*/ 2209691 w 2220788"/>
              <a:gd name="connsiteY16" fmla="*/ 1246905 h 1420977"/>
              <a:gd name="connsiteX17" fmla="*/ 2220526 w 2220788"/>
              <a:gd name="connsiteY17" fmla="*/ 1265238 h 1420977"/>
              <a:gd name="connsiteX18" fmla="*/ 2189732 w 2220788"/>
              <a:gd name="connsiteY18" fmla="*/ 1420977 h 1420977"/>
              <a:gd name="connsiteX19" fmla="*/ 1445244 w 2220788"/>
              <a:gd name="connsiteY19" fmla="*/ 1221492 h 1420977"/>
              <a:gd name="connsiteX20" fmla="*/ 1445244 w 2220788"/>
              <a:gd name="connsiteY20" fmla="*/ 1221491 h 1420977"/>
              <a:gd name="connsiteX21" fmla="*/ 1199263 w 2220788"/>
              <a:gd name="connsiteY21" fmla="*/ 795439 h 1420977"/>
              <a:gd name="connsiteX22" fmla="*/ 773211 w 2220788"/>
              <a:gd name="connsiteY22" fmla="*/ 1041420 h 1420977"/>
              <a:gd name="connsiteX23" fmla="*/ 773211 w 2220788"/>
              <a:gd name="connsiteY23" fmla="*/ 1041421 h 1420977"/>
              <a:gd name="connsiteX24" fmla="*/ 0 w 2220788"/>
              <a:gd name="connsiteY24" fmla="*/ 834240 h 1420977"/>
              <a:gd name="connsiteX25" fmla="*/ 10333 w 2220788"/>
              <a:gd name="connsiteY25" fmla="*/ 787595 h 1420977"/>
              <a:gd name="connsiteX26" fmla="*/ 49138 w 2220788"/>
              <a:gd name="connsiteY26" fmla="*/ 682911 h 1420977"/>
              <a:gd name="connsiteX27" fmla="*/ 65696 w 2220788"/>
              <a:gd name="connsiteY27" fmla="*/ 673930 h 1420977"/>
              <a:gd name="connsiteX28" fmla="*/ 334566 w 2220788"/>
              <a:gd name="connsiteY28" fmla="*/ 719020 h 1420977"/>
              <a:gd name="connsiteX29" fmla="*/ 349269 w 2220788"/>
              <a:gd name="connsiteY29" fmla="*/ 713138 h 1420977"/>
              <a:gd name="connsiteX30" fmla="*/ 431633 w 2220788"/>
              <a:gd name="connsiteY30" fmla="*/ 590559 h 1420977"/>
              <a:gd name="connsiteX31" fmla="*/ 503215 w 2220788"/>
              <a:gd name="connsiteY31" fmla="*/ 510816 h 1420977"/>
              <a:gd name="connsiteX32" fmla="*/ 504196 w 2220788"/>
              <a:gd name="connsiteY32" fmla="*/ 496325 h 1420977"/>
              <a:gd name="connsiteX33" fmla="*/ 392292 w 2220788"/>
              <a:gd name="connsiteY33" fmla="*/ 256702 h 1420977"/>
              <a:gd name="connsiteX34" fmla="*/ 397405 w 2220788"/>
              <a:gd name="connsiteY34" fmla="*/ 232488 h 1420977"/>
              <a:gd name="connsiteX35" fmla="*/ 513972 w 2220788"/>
              <a:gd name="connsiteY35" fmla="*/ 152588 h 1420977"/>
              <a:gd name="connsiteX36" fmla="*/ 623597 w 2220788"/>
              <a:gd name="connsiteY36" fmla="*/ 94199 h 1420977"/>
              <a:gd name="connsiteX37" fmla="*/ 668554 w 2220788"/>
              <a:gd name="connsiteY37" fmla="*/ 75098 h 1420977"/>
              <a:gd name="connsiteX38" fmla="*/ 687046 w 2220788"/>
              <a:gd name="connsiteY38" fmla="*/ 80900 h 1420977"/>
              <a:gd name="connsiteX39" fmla="*/ 821997 w 2220788"/>
              <a:gd name="connsiteY39" fmla="*/ 267485 h 1420977"/>
              <a:gd name="connsiteX40" fmla="*/ 848225 w 2220788"/>
              <a:gd name="connsiteY40" fmla="*/ 304018 h 1420977"/>
              <a:gd name="connsiteX41" fmla="*/ 860915 w 2220788"/>
              <a:gd name="connsiteY41" fmla="*/ 308336 h 1420977"/>
              <a:gd name="connsiteX42" fmla="*/ 1114075 w 2220788"/>
              <a:gd name="connsiteY42" fmla="*/ 273181 h 1420977"/>
              <a:gd name="connsiteX43" fmla="*/ 1131851 w 2220788"/>
              <a:gd name="connsiteY43" fmla="*/ 260783 h 1420977"/>
              <a:gd name="connsiteX44" fmla="*/ 1222932 w 2220788"/>
              <a:gd name="connsiteY44" fmla="*/ 11145 h 1420977"/>
              <a:gd name="connsiteX45" fmla="*/ 1241265 w 2220788"/>
              <a:gd name="connsiteY45" fmla="*/ 655 h 1420977"/>
              <a:gd name="connsiteX46" fmla="*/ 1364533 w 2220788"/>
              <a:gd name="connsiteY46" fmla="*/ 24815 h 14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220788" h="1420977">
                <a:moveTo>
                  <a:pt x="1364533" y="24815"/>
                </a:moveTo>
                <a:cubicBezTo>
                  <a:pt x="1429148" y="40605"/>
                  <a:pt x="1492199" y="61667"/>
                  <a:pt x="1554535" y="89483"/>
                </a:cubicBezTo>
                <a:cubicBezTo>
                  <a:pt x="1550774" y="114730"/>
                  <a:pt x="1547118" y="140322"/>
                  <a:pt x="1543118" y="165860"/>
                </a:cubicBezTo>
                <a:cubicBezTo>
                  <a:pt x="1532441" y="234263"/>
                  <a:pt x="1521500" y="302614"/>
                  <a:pt x="1511195" y="371043"/>
                </a:cubicBezTo>
                <a:cubicBezTo>
                  <a:pt x="1510532" y="375361"/>
                  <a:pt x="1513234" y="382567"/>
                  <a:pt x="1516705" y="384766"/>
                </a:cubicBezTo>
                <a:cubicBezTo>
                  <a:pt x="1587651" y="429644"/>
                  <a:pt x="1657591" y="475714"/>
                  <a:pt x="1713224" y="540620"/>
                </a:cubicBezTo>
                <a:cubicBezTo>
                  <a:pt x="1752327" y="522155"/>
                  <a:pt x="1789973" y="503981"/>
                  <a:pt x="1827937" y="486550"/>
                </a:cubicBezTo>
                <a:cubicBezTo>
                  <a:pt x="1874430" y="465197"/>
                  <a:pt x="1921216" y="444533"/>
                  <a:pt x="1967789" y="423392"/>
                </a:cubicBezTo>
                <a:cubicBezTo>
                  <a:pt x="1974333" y="420425"/>
                  <a:pt x="1978942" y="419021"/>
                  <a:pt x="1984718" y="426015"/>
                </a:cubicBezTo>
                <a:cubicBezTo>
                  <a:pt x="2055081" y="511002"/>
                  <a:pt x="2109788" y="605129"/>
                  <a:pt x="2151354" y="708475"/>
                </a:cubicBezTo>
                <a:cubicBezTo>
                  <a:pt x="2130823" y="724159"/>
                  <a:pt x="2110503" y="740187"/>
                  <a:pt x="2089628" y="755473"/>
                </a:cubicBezTo>
                <a:cubicBezTo>
                  <a:pt x="2034470" y="795900"/>
                  <a:pt x="1979207" y="836221"/>
                  <a:pt x="1923574" y="875960"/>
                </a:cubicBezTo>
                <a:cubicBezTo>
                  <a:pt x="1915043" y="882053"/>
                  <a:pt x="1913215" y="887087"/>
                  <a:pt x="1915308" y="897445"/>
                </a:cubicBezTo>
                <a:cubicBezTo>
                  <a:pt x="1925984" y="950085"/>
                  <a:pt x="1936793" y="1002752"/>
                  <a:pt x="1944767" y="1055842"/>
                </a:cubicBezTo>
                <a:cubicBezTo>
                  <a:pt x="1948662" y="1081805"/>
                  <a:pt x="1946939" y="1108668"/>
                  <a:pt x="1946913" y="1135107"/>
                </a:cubicBezTo>
                <a:cubicBezTo>
                  <a:pt x="1946913" y="1144221"/>
                  <a:pt x="1949033" y="1148884"/>
                  <a:pt x="1958332" y="1152327"/>
                </a:cubicBezTo>
                <a:cubicBezTo>
                  <a:pt x="2042232" y="1183535"/>
                  <a:pt x="2125842" y="1215538"/>
                  <a:pt x="2209691" y="1246905"/>
                </a:cubicBezTo>
                <a:cubicBezTo>
                  <a:pt x="2219281" y="1250481"/>
                  <a:pt x="2221665" y="1254932"/>
                  <a:pt x="2220526" y="1265238"/>
                </a:cubicBezTo>
                <a:lnTo>
                  <a:pt x="2189732" y="1420977"/>
                </a:lnTo>
                <a:lnTo>
                  <a:pt x="1445244" y="1221492"/>
                </a:lnTo>
                <a:lnTo>
                  <a:pt x="1445244" y="1221491"/>
                </a:lnTo>
                <a:cubicBezTo>
                  <a:pt x="1494969" y="1035914"/>
                  <a:pt x="1384840" y="845164"/>
                  <a:pt x="1199263" y="795439"/>
                </a:cubicBezTo>
                <a:cubicBezTo>
                  <a:pt x="1013687" y="745714"/>
                  <a:pt x="822936" y="855843"/>
                  <a:pt x="773211" y="1041420"/>
                </a:cubicBezTo>
                <a:lnTo>
                  <a:pt x="773211" y="1041421"/>
                </a:lnTo>
                <a:lnTo>
                  <a:pt x="0" y="834240"/>
                </a:lnTo>
                <a:lnTo>
                  <a:pt x="10333" y="787595"/>
                </a:lnTo>
                <a:cubicBezTo>
                  <a:pt x="20864" y="752009"/>
                  <a:pt x="33839" y="717139"/>
                  <a:pt x="49138" y="682911"/>
                </a:cubicBezTo>
                <a:cubicBezTo>
                  <a:pt x="52953" y="674354"/>
                  <a:pt x="56449" y="672340"/>
                  <a:pt x="65696" y="673930"/>
                </a:cubicBezTo>
                <a:cubicBezTo>
                  <a:pt x="155266" y="689269"/>
                  <a:pt x="244942" y="703972"/>
                  <a:pt x="334566" y="719020"/>
                </a:cubicBezTo>
                <a:cubicBezTo>
                  <a:pt x="341056" y="720105"/>
                  <a:pt x="345427" y="720927"/>
                  <a:pt x="349269" y="713138"/>
                </a:cubicBezTo>
                <a:cubicBezTo>
                  <a:pt x="371152" y="668605"/>
                  <a:pt x="398783" y="627753"/>
                  <a:pt x="431633" y="590559"/>
                </a:cubicBezTo>
                <a:cubicBezTo>
                  <a:pt x="455291" y="563801"/>
                  <a:pt x="479743" y="537759"/>
                  <a:pt x="503215" y="510816"/>
                </a:cubicBezTo>
                <a:cubicBezTo>
                  <a:pt x="505812" y="507823"/>
                  <a:pt x="506050" y="500299"/>
                  <a:pt x="504196" y="496325"/>
                </a:cubicBezTo>
                <a:cubicBezTo>
                  <a:pt x="467292" y="416265"/>
                  <a:pt x="430176" y="336285"/>
                  <a:pt x="392292" y="256702"/>
                </a:cubicBezTo>
                <a:cubicBezTo>
                  <a:pt x="387073" y="245708"/>
                  <a:pt x="388610" y="240039"/>
                  <a:pt x="397405" y="232488"/>
                </a:cubicBezTo>
                <a:cubicBezTo>
                  <a:pt x="433409" y="201625"/>
                  <a:pt x="471981" y="174682"/>
                  <a:pt x="513972" y="152588"/>
                </a:cubicBezTo>
                <a:cubicBezTo>
                  <a:pt x="550611" y="133301"/>
                  <a:pt x="586799" y="113167"/>
                  <a:pt x="623597" y="94199"/>
                </a:cubicBezTo>
                <a:cubicBezTo>
                  <a:pt x="638035" y="86755"/>
                  <a:pt x="653771" y="81880"/>
                  <a:pt x="668554" y="75098"/>
                </a:cubicBezTo>
                <a:cubicBezTo>
                  <a:pt x="677111" y="71177"/>
                  <a:pt x="681800" y="73614"/>
                  <a:pt x="687046" y="80900"/>
                </a:cubicBezTo>
                <a:cubicBezTo>
                  <a:pt x="731818" y="143236"/>
                  <a:pt x="776987" y="205307"/>
                  <a:pt x="821997" y="267485"/>
                </a:cubicBezTo>
                <a:cubicBezTo>
                  <a:pt x="830793" y="279645"/>
                  <a:pt x="838873" y="292335"/>
                  <a:pt x="848225" y="304018"/>
                </a:cubicBezTo>
                <a:cubicBezTo>
                  <a:pt x="850662" y="307038"/>
                  <a:pt x="857417" y="309502"/>
                  <a:pt x="860915" y="308336"/>
                </a:cubicBezTo>
                <a:cubicBezTo>
                  <a:pt x="943200" y="281208"/>
                  <a:pt x="1028055" y="272837"/>
                  <a:pt x="1114075" y="273181"/>
                </a:cubicBezTo>
                <a:cubicBezTo>
                  <a:pt x="1124036" y="273234"/>
                  <a:pt x="1128381" y="270452"/>
                  <a:pt x="1131851" y="260783"/>
                </a:cubicBezTo>
                <a:cubicBezTo>
                  <a:pt x="1161893" y="177438"/>
                  <a:pt x="1192783" y="94437"/>
                  <a:pt x="1222932" y="11145"/>
                </a:cubicBezTo>
                <a:cubicBezTo>
                  <a:pt x="1226508" y="1237"/>
                  <a:pt x="1231092" y="-1412"/>
                  <a:pt x="1241265" y="655"/>
                </a:cubicBezTo>
                <a:cubicBezTo>
                  <a:pt x="1282301" y="8973"/>
                  <a:pt x="1323894" y="14907"/>
                  <a:pt x="1364533" y="24815"/>
                </a:cubicBezTo>
                <a:close/>
              </a:path>
            </a:pathLst>
          </a:custGeom>
          <a:solidFill>
            <a:schemeClr val="accent3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1071" name="자유형: 도형 1070">
            <a:extLst>
              <a:ext uri="{FF2B5EF4-FFF2-40B4-BE49-F238E27FC236}">
                <a16:creationId xmlns:a16="http://schemas.microsoft.com/office/drawing/2014/main" id="{4DB5C439-1EDC-4893-8614-B3B85420FD57}"/>
              </a:ext>
            </a:extLst>
          </p:cNvPr>
          <p:cNvSpPr/>
          <p:nvPr/>
        </p:nvSpPr>
        <p:spPr>
          <a:xfrm rot="9900000">
            <a:off x="7335578" y="3627948"/>
            <a:ext cx="2189830" cy="1401169"/>
          </a:xfrm>
          <a:custGeom>
            <a:avLst/>
            <a:gdLst>
              <a:gd name="connsiteX0" fmla="*/ 1364533 w 2220788"/>
              <a:gd name="connsiteY0" fmla="*/ 24815 h 1420977"/>
              <a:gd name="connsiteX1" fmla="*/ 1554535 w 2220788"/>
              <a:gd name="connsiteY1" fmla="*/ 89483 h 1420977"/>
              <a:gd name="connsiteX2" fmla="*/ 1543118 w 2220788"/>
              <a:gd name="connsiteY2" fmla="*/ 165860 h 1420977"/>
              <a:gd name="connsiteX3" fmla="*/ 1511195 w 2220788"/>
              <a:gd name="connsiteY3" fmla="*/ 371043 h 1420977"/>
              <a:gd name="connsiteX4" fmla="*/ 1516705 w 2220788"/>
              <a:gd name="connsiteY4" fmla="*/ 384766 h 1420977"/>
              <a:gd name="connsiteX5" fmla="*/ 1713224 w 2220788"/>
              <a:gd name="connsiteY5" fmla="*/ 540620 h 1420977"/>
              <a:gd name="connsiteX6" fmla="*/ 1827937 w 2220788"/>
              <a:gd name="connsiteY6" fmla="*/ 486550 h 1420977"/>
              <a:gd name="connsiteX7" fmla="*/ 1967789 w 2220788"/>
              <a:gd name="connsiteY7" fmla="*/ 423392 h 1420977"/>
              <a:gd name="connsiteX8" fmla="*/ 1984718 w 2220788"/>
              <a:gd name="connsiteY8" fmla="*/ 426015 h 1420977"/>
              <a:gd name="connsiteX9" fmla="*/ 2151354 w 2220788"/>
              <a:gd name="connsiteY9" fmla="*/ 708475 h 1420977"/>
              <a:gd name="connsiteX10" fmla="*/ 2089628 w 2220788"/>
              <a:gd name="connsiteY10" fmla="*/ 755473 h 1420977"/>
              <a:gd name="connsiteX11" fmla="*/ 1923574 w 2220788"/>
              <a:gd name="connsiteY11" fmla="*/ 875960 h 1420977"/>
              <a:gd name="connsiteX12" fmla="*/ 1915308 w 2220788"/>
              <a:gd name="connsiteY12" fmla="*/ 897445 h 1420977"/>
              <a:gd name="connsiteX13" fmla="*/ 1944767 w 2220788"/>
              <a:gd name="connsiteY13" fmla="*/ 1055842 h 1420977"/>
              <a:gd name="connsiteX14" fmla="*/ 1946913 w 2220788"/>
              <a:gd name="connsiteY14" fmla="*/ 1135107 h 1420977"/>
              <a:gd name="connsiteX15" fmla="*/ 1958332 w 2220788"/>
              <a:gd name="connsiteY15" fmla="*/ 1152327 h 1420977"/>
              <a:gd name="connsiteX16" fmla="*/ 2209691 w 2220788"/>
              <a:gd name="connsiteY16" fmla="*/ 1246905 h 1420977"/>
              <a:gd name="connsiteX17" fmla="*/ 2220526 w 2220788"/>
              <a:gd name="connsiteY17" fmla="*/ 1265238 h 1420977"/>
              <a:gd name="connsiteX18" fmla="*/ 2189732 w 2220788"/>
              <a:gd name="connsiteY18" fmla="*/ 1420977 h 1420977"/>
              <a:gd name="connsiteX19" fmla="*/ 1445244 w 2220788"/>
              <a:gd name="connsiteY19" fmla="*/ 1221492 h 1420977"/>
              <a:gd name="connsiteX20" fmla="*/ 1445244 w 2220788"/>
              <a:gd name="connsiteY20" fmla="*/ 1221491 h 1420977"/>
              <a:gd name="connsiteX21" fmla="*/ 1199263 w 2220788"/>
              <a:gd name="connsiteY21" fmla="*/ 795439 h 1420977"/>
              <a:gd name="connsiteX22" fmla="*/ 773211 w 2220788"/>
              <a:gd name="connsiteY22" fmla="*/ 1041420 h 1420977"/>
              <a:gd name="connsiteX23" fmla="*/ 773211 w 2220788"/>
              <a:gd name="connsiteY23" fmla="*/ 1041421 h 1420977"/>
              <a:gd name="connsiteX24" fmla="*/ 0 w 2220788"/>
              <a:gd name="connsiteY24" fmla="*/ 834240 h 1420977"/>
              <a:gd name="connsiteX25" fmla="*/ 10333 w 2220788"/>
              <a:gd name="connsiteY25" fmla="*/ 787595 h 1420977"/>
              <a:gd name="connsiteX26" fmla="*/ 49138 w 2220788"/>
              <a:gd name="connsiteY26" fmla="*/ 682911 h 1420977"/>
              <a:gd name="connsiteX27" fmla="*/ 65696 w 2220788"/>
              <a:gd name="connsiteY27" fmla="*/ 673930 h 1420977"/>
              <a:gd name="connsiteX28" fmla="*/ 334566 w 2220788"/>
              <a:gd name="connsiteY28" fmla="*/ 719020 h 1420977"/>
              <a:gd name="connsiteX29" fmla="*/ 349269 w 2220788"/>
              <a:gd name="connsiteY29" fmla="*/ 713138 h 1420977"/>
              <a:gd name="connsiteX30" fmla="*/ 431633 w 2220788"/>
              <a:gd name="connsiteY30" fmla="*/ 590559 h 1420977"/>
              <a:gd name="connsiteX31" fmla="*/ 503215 w 2220788"/>
              <a:gd name="connsiteY31" fmla="*/ 510816 h 1420977"/>
              <a:gd name="connsiteX32" fmla="*/ 504196 w 2220788"/>
              <a:gd name="connsiteY32" fmla="*/ 496325 h 1420977"/>
              <a:gd name="connsiteX33" fmla="*/ 392292 w 2220788"/>
              <a:gd name="connsiteY33" fmla="*/ 256702 h 1420977"/>
              <a:gd name="connsiteX34" fmla="*/ 397405 w 2220788"/>
              <a:gd name="connsiteY34" fmla="*/ 232488 h 1420977"/>
              <a:gd name="connsiteX35" fmla="*/ 513972 w 2220788"/>
              <a:gd name="connsiteY35" fmla="*/ 152588 h 1420977"/>
              <a:gd name="connsiteX36" fmla="*/ 623597 w 2220788"/>
              <a:gd name="connsiteY36" fmla="*/ 94199 h 1420977"/>
              <a:gd name="connsiteX37" fmla="*/ 668554 w 2220788"/>
              <a:gd name="connsiteY37" fmla="*/ 75098 h 1420977"/>
              <a:gd name="connsiteX38" fmla="*/ 687046 w 2220788"/>
              <a:gd name="connsiteY38" fmla="*/ 80900 h 1420977"/>
              <a:gd name="connsiteX39" fmla="*/ 821997 w 2220788"/>
              <a:gd name="connsiteY39" fmla="*/ 267485 h 1420977"/>
              <a:gd name="connsiteX40" fmla="*/ 848225 w 2220788"/>
              <a:gd name="connsiteY40" fmla="*/ 304018 h 1420977"/>
              <a:gd name="connsiteX41" fmla="*/ 860915 w 2220788"/>
              <a:gd name="connsiteY41" fmla="*/ 308336 h 1420977"/>
              <a:gd name="connsiteX42" fmla="*/ 1114075 w 2220788"/>
              <a:gd name="connsiteY42" fmla="*/ 273181 h 1420977"/>
              <a:gd name="connsiteX43" fmla="*/ 1131851 w 2220788"/>
              <a:gd name="connsiteY43" fmla="*/ 260783 h 1420977"/>
              <a:gd name="connsiteX44" fmla="*/ 1222932 w 2220788"/>
              <a:gd name="connsiteY44" fmla="*/ 11145 h 1420977"/>
              <a:gd name="connsiteX45" fmla="*/ 1241265 w 2220788"/>
              <a:gd name="connsiteY45" fmla="*/ 655 h 1420977"/>
              <a:gd name="connsiteX46" fmla="*/ 1364533 w 2220788"/>
              <a:gd name="connsiteY46" fmla="*/ 24815 h 14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220788" h="1420977">
                <a:moveTo>
                  <a:pt x="1364533" y="24815"/>
                </a:moveTo>
                <a:cubicBezTo>
                  <a:pt x="1429148" y="40605"/>
                  <a:pt x="1492199" y="61667"/>
                  <a:pt x="1554535" y="89483"/>
                </a:cubicBezTo>
                <a:cubicBezTo>
                  <a:pt x="1550774" y="114730"/>
                  <a:pt x="1547118" y="140322"/>
                  <a:pt x="1543118" y="165860"/>
                </a:cubicBezTo>
                <a:cubicBezTo>
                  <a:pt x="1532441" y="234263"/>
                  <a:pt x="1521500" y="302614"/>
                  <a:pt x="1511195" y="371043"/>
                </a:cubicBezTo>
                <a:cubicBezTo>
                  <a:pt x="1510532" y="375361"/>
                  <a:pt x="1513234" y="382567"/>
                  <a:pt x="1516705" y="384766"/>
                </a:cubicBezTo>
                <a:cubicBezTo>
                  <a:pt x="1587651" y="429644"/>
                  <a:pt x="1657591" y="475714"/>
                  <a:pt x="1713224" y="540620"/>
                </a:cubicBezTo>
                <a:cubicBezTo>
                  <a:pt x="1752327" y="522155"/>
                  <a:pt x="1789973" y="503981"/>
                  <a:pt x="1827937" y="486550"/>
                </a:cubicBezTo>
                <a:cubicBezTo>
                  <a:pt x="1874430" y="465197"/>
                  <a:pt x="1921216" y="444533"/>
                  <a:pt x="1967789" y="423392"/>
                </a:cubicBezTo>
                <a:cubicBezTo>
                  <a:pt x="1974333" y="420425"/>
                  <a:pt x="1978942" y="419021"/>
                  <a:pt x="1984718" y="426015"/>
                </a:cubicBezTo>
                <a:cubicBezTo>
                  <a:pt x="2055081" y="511002"/>
                  <a:pt x="2109788" y="605129"/>
                  <a:pt x="2151354" y="708475"/>
                </a:cubicBezTo>
                <a:cubicBezTo>
                  <a:pt x="2130823" y="724159"/>
                  <a:pt x="2110503" y="740187"/>
                  <a:pt x="2089628" y="755473"/>
                </a:cubicBezTo>
                <a:cubicBezTo>
                  <a:pt x="2034470" y="795900"/>
                  <a:pt x="1979207" y="836221"/>
                  <a:pt x="1923574" y="875960"/>
                </a:cubicBezTo>
                <a:cubicBezTo>
                  <a:pt x="1915043" y="882053"/>
                  <a:pt x="1913215" y="887087"/>
                  <a:pt x="1915308" y="897445"/>
                </a:cubicBezTo>
                <a:cubicBezTo>
                  <a:pt x="1925984" y="950085"/>
                  <a:pt x="1936793" y="1002752"/>
                  <a:pt x="1944767" y="1055842"/>
                </a:cubicBezTo>
                <a:cubicBezTo>
                  <a:pt x="1948662" y="1081805"/>
                  <a:pt x="1946939" y="1108668"/>
                  <a:pt x="1946913" y="1135107"/>
                </a:cubicBezTo>
                <a:cubicBezTo>
                  <a:pt x="1946913" y="1144221"/>
                  <a:pt x="1949033" y="1148884"/>
                  <a:pt x="1958332" y="1152327"/>
                </a:cubicBezTo>
                <a:cubicBezTo>
                  <a:pt x="2042232" y="1183535"/>
                  <a:pt x="2125842" y="1215538"/>
                  <a:pt x="2209691" y="1246905"/>
                </a:cubicBezTo>
                <a:cubicBezTo>
                  <a:pt x="2219281" y="1250481"/>
                  <a:pt x="2221665" y="1254932"/>
                  <a:pt x="2220526" y="1265238"/>
                </a:cubicBezTo>
                <a:lnTo>
                  <a:pt x="2189732" y="1420977"/>
                </a:lnTo>
                <a:lnTo>
                  <a:pt x="1445244" y="1221492"/>
                </a:lnTo>
                <a:lnTo>
                  <a:pt x="1445244" y="1221491"/>
                </a:lnTo>
                <a:cubicBezTo>
                  <a:pt x="1494969" y="1035914"/>
                  <a:pt x="1384840" y="845164"/>
                  <a:pt x="1199263" y="795439"/>
                </a:cubicBezTo>
                <a:cubicBezTo>
                  <a:pt x="1013687" y="745714"/>
                  <a:pt x="822936" y="855843"/>
                  <a:pt x="773211" y="1041420"/>
                </a:cubicBezTo>
                <a:lnTo>
                  <a:pt x="773211" y="1041421"/>
                </a:lnTo>
                <a:lnTo>
                  <a:pt x="0" y="834240"/>
                </a:lnTo>
                <a:lnTo>
                  <a:pt x="10333" y="787595"/>
                </a:lnTo>
                <a:cubicBezTo>
                  <a:pt x="20864" y="752009"/>
                  <a:pt x="33839" y="717139"/>
                  <a:pt x="49138" y="682911"/>
                </a:cubicBezTo>
                <a:cubicBezTo>
                  <a:pt x="52953" y="674354"/>
                  <a:pt x="56449" y="672340"/>
                  <a:pt x="65696" y="673930"/>
                </a:cubicBezTo>
                <a:cubicBezTo>
                  <a:pt x="155266" y="689269"/>
                  <a:pt x="244942" y="703972"/>
                  <a:pt x="334566" y="719020"/>
                </a:cubicBezTo>
                <a:cubicBezTo>
                  <a:pt x="341056" y="720105"/>
                  <a:pt x="345427" y="720927"/>
                  <a:pt x="349269" y="713138"/>
                </a:cubicBezTo>
                <a:cubicBezTo>
                  <a:pt x="371152" y="668605"/>
                  <a:pt x="398783" y="627753"/>
                  <a:pt x="431633" y="590559"/>
                </a:cubicBezTo>
                <a:cubicBezTo>
                  <a:pt x="455291" y="563801"/>
                  <a:pt x="479743" y="537759"/>
                  <a:pt x="503215" y="510816"/>
                </a:cubicBezTo>
                <a:cubicBezTo>
                  <a:pt x="505812" y="507823"/>
                  <a:pt x="506050" y="500299"/>
                  <a:pt x="504196" y="496325"/>
                </a:cubicBezTo>
                <a:cubicBezTo>
                  <a:pt x="467292" y="416265"/>
                  <a:pt x="430176" y="336285"/>
                  <a:pt x="392292" y="256702"/>
                </a:cubicBezTo>
                <a:cubicBezTo>
                  <a:pt x="387073" y="245708"/>
                  <a:pt x="388610" y="240039"/>
                  <a:pt x="397405" y="232488"/>
                </a:cubicBezTo>
                <a:cubicBezTo>
                  <a:pt x="433409" y="201625"/>
                  <a:pt x="471981" y="174682"/>
                  <a:pt x="513972" y="152588"/>
                </a:cubicBezTo>
                <a:cubicBezTo>
                  <a:pt x="550611" y="133301"/>
                  <a:pt x="586799" y="113167"/>
                  <a:pt x="623597" y="94199"/>
                </a:cubicBezTo>
                <a:cubicBezTo>
                  <a:pt x="638035" y="86755"/>
                  <a:pt x="653771" y="81880"/>
                  <a:pt x="668554" y="75098"/>
                </a:cubicBezTo>
                <a:cubicBezTo>
                  <a:pt x="677111" y="71177"/>
                  <a:pt x="681800" y="73614"/>
                  <a:pt x="687046" y="80900"/>
                </a:cubicBezTo>
                <a:cubicBezTo>
                  <a:pt x="731818" y="143236"/>
                  <a:pt x="776987" y="205307"/>
                  <a:pt x="821997" y="267485"/>
                </a:cubicBezTo>
                <a:cubicBezTo>
                  <a:pt x="830793" y="279645"/>
                  <a:pt x="838873" y="292335"/>
                  <a:pt x="848225" y="304018"/>
                </a:cubicBezTo>
                <a:cubicBezTo>
                  <a:pt x="850662" y="307038"/>
                  <a:pt x="857417" y="309502"/>
                  <a:pt x="860915" y="308336"/>
                </a:cubicBezTo>
                <a:cubicBezTo>
                  <a:pt x="943200" y="281208"/>
                  <a:pt x="1028055" y="272837"/>
                  <a:pt x="1114075" y="273181"/>
                </a:cubicBezTo>
                <a:cubicBezTo>
                  <a:pt x="1124036" y="273234"/>
                  <a:pt x="1128381" y="270452"/>
                  <a:pt x="1131851" y="260783"/>
                </a:cubicBezTo>
                <a:cubicBezTo>
                  <a:pt x="1161893" y="177438"/>
                  <a:pt x="1192783" y="94437"/>
                  <a:pt x="1222932" y="11145"/>
                </a:cubicBezTo>
                <a:cubicBezTo>
                  <a:pt x="1226508" y="1237"/>
                  <a:pt x="1231092" y="-1412"/>
                  <a:pt x="1241265" y="655"/>
                </a:cubicBezTo>
                <a:cubicBezTo>
                  <a:pt x="1282301" y="8973"/>
                  <a:pt x="1323894" y="14907"/>
                  <a:pt x="1364533" y="24815"/>
                </a:cubicBezTo>
                <a:close/>
              </a:path>
            </a:pathLst>
          </a:custGeom>
          <a:solidFill>
            <a:schemeClr val="accent2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1072" name="자유형: 도형 1071">
            <a:extLst>
              <a:ext uri="{FF2B5EF4-FFF2-40B4-BE49-F238E27FC236}">
                <a16:creationId xmlns:a16="http://schemas.microsoft.com/office/drawing/2014/main" id="{2B2EA7DA-4207-4DA1-95A4-212501337695}"/>
              </a:ext>
            </a:extLst>
          </p:cNvPr>
          <p:cNvSpPr/>
          <p:nvPr/>
        </p:nvSpPr>
        <p:spPr>
          <a:xfrm rot="20700000">
            <a:off x="9378718" y="2994368"/>
            <a:ext cx="2189830" cy="1401169"/>
          </a:xfrm>
          <a:custGeom>
            <a:avLst/>
            <a:gdLst>
              <a:gd name="connsiteX0" fmla="*/ 1364533 w 2220788"/>
              <a:gd name="connsiteY0" fmla="*/ 24815 h 1420977"/>
              <a:gd name="connsiteX1" fmla="*/ 1554535 w 2220788"/>
              <a:gd name="connsiteY1" fmla="*/ 89483 h 1420977"/>
              <a:gd name="connsiteX2" fmla="*/ 1543118 w 2220788"/>
              <a:gd name="connsiteY2" fmla="*/ 165860 h 1420977"/>
              <a:gd name="connsiteX3" fmla="*/ 1511195 w 2220788"/>
              <a:gd name="connsiteY3" fmla="*/ 371043 h 1420977"/>
              <a:gd name="connsiteX4" fmla="*/ 1516705 w 2220788"/>
              <a:gd name="connsiteY4" fmla="*/ 384766 h 1420977"/>
              <a:gd name="connsiteX5" fmla="*/ 1713224 w 2220788"/>
              <a:gd name="connsiteY5" fmla="*/ 540620 h 1420977"/>
              <a:gd name="connsiteX6" fmla="*/ 1827937 w 2220788"/>
              <a:gd name="connsiteY6" fmla="*/ 486550 h 1420977"/>
              <a:gd name="connsiteX7" fmla="*/ 1967789 w 2220788"/>
              <a:gd name="connsiteY7" fmla="*/ 423392 h 1420977"/>
              <a:gd name="connsiteX8" fmla="*/ 1984718 w 2220788"/>
              <a:gd name="connsiteY8" fmla="*/ 426015 h 1420977"/>
              <a:gd name="connsiteX9" fmla="*/ 2151354 w 2220788"/>
              <a:gd name="connsiteY9" fmla="*/ 708475 h 1420977"/>
              <a:gd name="connsiteX10" fmla="*/ 2089628 w 2220788"/>
              <a:gd name="connsiteY10" fmla="*/ 755473 h 1420977"/>
              <a:gd name="connsiteX11" fmla="*/ 1923574 w 2220788"/>
              <a:gd name="connsiteY11" fmla="*/ 875960 h 1420977"/>
              <a:gd name="connsiteX12" fmla="*/ 1915308 w 2220788"/>
              <a:gd name="connsiteY12" fmla="*/ 897445 h 1420977"/>
              <a:gd name="connsiteX13" fmla="*/ 1944767 w 2220788"/>
              <a:gd name="connsiteY13" fmla="*/ 1055842 h 1420977"/>
              <a:gd name="connsiteX14" fmla="*/ 1946913 w 2220788"/>
              <a:gd name="connsiteY14" fmla="*/ 1135107 h 1420977"/>
              <a:gd name="connsiteX15" fmla="*/ 1958332 w 2220788"/>
              <a:gd name="connsiteY15" fmla="*/ 1152327 h 1420977"/>
              <a:gd name="connsiteX16" fmla="*/ 2209691 w 2220788"/>
              <a:gd name="connsiteY16" fmla="*/ 1246905 h 1420977"/>
              <a:gd name="connsiteX17" fmla="*/ 2220526 w 2220788"/>
              <a:gd name="connsiteY17" fmla="*/ 1265238 h 1420977"/>
              <a:gd name="connsiteX18" fmla="*/ 2189732 w 2220788"/>
              <a:gd name="connsiteY18" fmla="*/ 1420977 h 1420977"/>
              <a:gd name="connsiteX19" fmla="*/ 1445244 w 2220788"/>
              <a:gd name="connsiteY19" fmla="*/ 1221492 h 1420977"/>
              <a:gd name="connsiteX20" fmla="*/ 1445244 w 2220788"/>
              <a:gd name="connsiteY20" fmla="*/ 1221491 h 1420977"/>
              <a:gd name="connsiteX21" fmla="*/ 1199263 w 2220788"/>
              <a:gd name="connsiteY21" fmla="*/ 795439 h 1420977"/>
              <a:gd name="connsiteX22" fmla="*/ 773211 w 2220788"/>
              <a:gd name="connsiteY22" fmla="*/ 1041420 h 1420977"/>
              <a:gd name="connsiteX23" fmla="*/ 773211 w 2220788"/>
              <a:gd name="connsiteY23" fmla="*/ 1041421 h 1420977"/>
              <a:gd name="connsiteX24" fmla="*/ 0 w 2220788"/>
              <a:gd name="connsiteY24" fmla="*/ 834240 h 1420977"/>
              <a:gd name="connsiteX25" fmla="*/ 10333 w 2220788"/>
              <a:gd name="connsiteY25" fmla="*/ 787595 h 1420977"/>
              <a:gd name="connsiteX26" fmla="*/ 49138 w 2220788"/>
              <a:gd name="connsiteY26" fmla="*/ 682911 h 1420977"/>
              <a:gd name="connsiteX27" fmla="*/ 65696 w 2220788"/>
              <a:gd name="connsiteY27" fmla="*/ 673930 h 1420977"/>
              <a:gd name="connsiteX28" fmla="*/ 334566 w 2220788"/>
              <a:gd name="connsiteY28" fmla="*/ 719020 h 1420977"/>
              <a:gd name="connsiteX29" fmla="*/ 349269 w 2220788"/>
              <a:gd name="connsiteY29" fmla="*/ 713138 h 1420977"/>
              <a:gd name="connsiteX30" fmla="*/ 431633 w 2220788"/>
              <a:gd name="connsiteY30" fmla="*/ 590559 h 1420977"/>
              <a:gd name="connsiteX31" fmla="*/ 503215 w 2220788"/>
              <a:gd name="connsiteY31" fmla="*/ 510816 h 1420977"/>
              <a:gd name="connsiteX32" fmla="*/ 504196 w 2220788"/>
              <a:gd name="connsiteY32" fmla="*/ 496325 h 1420977"/>
              <a:gd name="connsiteX33" fmla="*/ 392292 w 2220788"/>
              <a:gd name="connsiteY33" fmla="*/ 256702 h 1420977"/>
              <a:gd name="connsiteX34" fmla="*/ 397405 w 2220788"/>
              <a:gd name="connsiteY34" fmla="*/ 232488 h 1420977"/>
              <a:gd name="connsiteX35" fmla="*/ 513972 w 2220788"/>
              <a:gd name="connsiteY35" fmla="*/ 152588 h 1420977"/>
              <a:gd name="connsiteX36" fmla="*/ 623597 w 2220788"/>
              <a:gd name="connsiteY36" fmla="*/ 94199 h 1420977"/>
              <a:gd name="connsiteX37" fmla="*/ 668554 w 2220788"/>
              <a:gd name="connsiteY37" fmla="*/ 75098 h 1420977"/>
              <a:gd name="connsiteX38" fmla="*/ 687046 w 2220788"/>
              <a:gd name="connsiteY38" fmla="*/ 80900 h 1420977"/>
              <a:gd name="connsiteX39" fmla="*/ 821997 w 2220788"/>
              <a:gd name="connsiteY39" fmla="*/ 267485 h 1420977"/>
              <a:gd name="connsiteX40" fmla="*/ 848225 w 2220788"/>
              <a:gd name="connsiteY40" fmla="*/ 304018 h 1420977"/>
              <a:gd name="connsiteX41" fmla="*/ 860915 w 2220788"/>
              <a:gd name="connsiteY41" fmla="*/ 308336 h 1420977"/>
              <a:gd name="connsiteX42" fmla="*/ 1114075 w 2220788"/>
              <a:gd name="connsiteY42" fmla="*/ 273181 h 1420977"/>
              <a:gd name="connsiteX43" fmla="*/ 1131851 w 2220788"/>
              <a:gd name="connsiteY43" fmla="*/ 260783 h 1420977"/>
              <a:gd name="connsiteX44" fmla="*/ 1222932 w 2220788"/>
              <a:gd name="connsiteY44" fmla="*/ 11145 h 1420977"/>
              <a:gd name="connsiteX45" fmla="*/ 1241265 w 2220788"/>
              <a:gd name="connsiteY45" fmla="*/ 655 h 1420977"/>
              <a:gd name="connsiteX46" fmla="*/ 1364533 w 2220788"/>
              <a:gd name="connsiteY46" fmla="*/ 24815 h 142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220788" h="1420977">
                <a:moveTo>
                  <a:pt x="1364533" y="24815"/>
                </a:moveTo>
                <a:cubicBezTo>
                  <a:pt x="1429148" y="40605"/>
                  <a:pt x="1492199" y="61667"/>
                  <a:pt x="1554535" y="89483"/>
                </a:cubicBezTo>
                <a:cubicBezTo>
                  <a:pt x="1550774" y="114730"/>
                  <a:pt x="1547118" y="140322"/>
                  <a:pt x="1543118" y="165860"/>
                </a:cubicBezTo>
                <a:cubicBezTo>
                  <a:pt x="1532441" y="234263"/>
                  <a:pt x="1521500" y="302614"/>
                  <a:pt x="1511195" y="371043"/>
                </a:cubicBezTo>
                <a:cubicBezTo>
                  <a:pt x="1510532" y="375361"/>
                  <a:pt x="1513234" y="382567"/>
                  <a:pt x="1516705" y="384766"/>
                </a:cubicBezTo>
                <a:cubicBezTo>
                  <a:pt x="1587651" y="429644"/>
                  <a:pt x="1657591" y="475714"/>
                  <a:pt x="1713224" y="540620"/>
                </a:cubicBezTo>
                <a:cubicBezTo>
                  <a:pt x="1752327" y="522155"/>
                  <a:pt x="1789973" y="503981"/>
                  <a:pt x="1827937" y="486550"/>
                </a:cubicBezTo>
                <a:cubicBezTo>
                  <a:pt x="1874430" y="465197"/>
                  <a:pt x="1921216" y="444533"/>
                  <a:pt x="1967789" y="423392"/>
                </a:cubicBezTo>
                <a:cubicBezTo>
                  <a:pt x="1974333" y="420425"/>
                  <a:pt x="1978942" y="419021"/>
                  <a:pt x="1984718" y="426015"/>
                </a:cubicBezTo>
                <a:cubicBezTo>
                  <a:pt x="2055081" y="511002"/>
                  <a:pt x="2109788" y="605129"/>
                  <a:pt x="2151354" y="708475"/>
                </a:cubicBezTo>
                <a:cubicBezTo>
                  <a:pt x="2130823" y="724159"/>
                  <a:pt x="2110503" y="740187"/>
                  <a:pt x="2089628" y="755473"/>
                </a:cubicBezTo>
                <a:cubicBezTo>
                  <a:pt x="2034470" y="795900"/>
                  <a:pt x="1979207" y="836221"/>
                  <a:pt x="1923574" y="875960"/>
                </a:cubicBezTo>
                <a:cubicBezTo>
                  <a:pt x="1915043" y="882053"/>
                  <a:pt x="1913215" y="887087"/>
                  <a:pt x="1915308" y="897445"/>
                </a:cubicBezTo>
                <a:cubicBezTo>
                  <a:pt x="1925984" y="950085"/>
                  <a:pt x="1936793" y="1002752"/>
                  <a:pt x="1944767" y="1055842"/>
                </a:cubicBezTo>
                <a:cubicBezTo>
                  <a:pt x="1948662" y="1081805"/>
                  <a:pt x="1946939" y="1108668"/>
                  <a:pt x="1946913" y="1135107"/>
                </a:cubicBezTo>
                <a:cubicBezTo>
                  <a:pt x="1946913" y="1144221"/>
                  <a:pt x="1949033" y="1148884"/>
                  <a:pt x="1958332" y="1152327"/>
                </a:cubicBezTo>
                <a:cubicBezTo>
                  <a:pt x="2042232" y="1183535"/>
                  <a:pt x="2125842" y="1215538"/>
                  <a:pt x="2209691" y="1246905"/>
                </a:cubicBezTo>
                <a:cubicBezTo>
                  <a:pt x="2219281" y="1250481"/>
                  <a:pt x="2221665" y="1254932"/>
                  <a:pt x="2220526" y="1265238"/>
                </a:cubicBezTo>
                <a:lnTo>
                  <a:pt x="2189732" y="1420977"/>
                </a:lnTo>
                <a:lnTo>
                  <a:pt x="1445244" y="1221492"/>
                </a:lnTo>
                <a:lnTo>
                  <a:pt x="1445244" y="1221491"/>
                </a:lnTo>
                <a:cubicBezTo>
                  <a:pt x="1494969" y="1035914"/>
                  <a:pt x="1384840" y="845164"/>
                  <a:pt x="1199263" y="795439"/>
                </a:cubicBezTo>
                <a:cubicBezTo>
                  <a:pt x="1013687" y="745714"/>
                  <a:pt x="822936" y="855843"/>
                  <a:pt x="773211" y="1041420"/>
                </a:cubicBezTo>
                <a:lnTo>
                  <a:pt x="773211" y="1041421"/>
                </a:lnTo>
                <a:lnTo>
                  <a:pt x="0" y="834240"/>
                </a:lnTo>
                <a:lnTo>
                  <a:pt x="10333" y="787595"/>
                </a:lnTo>
                <a:cubicBezTo>
                  <a:pt x="20864" y="752009"/>
                  <a:pt x="33839" y="717139"/>
                  <a:pt x="49138" y="682911"/>
                </a:cubicBezTo>
                <a:cubicBezTo>
                  <a:pt x="52953" y="674354"/>
                  <a:pt x="56449" y="672340"/>
                  <a:pt x="65696" y="673930"/>
                </a:cubicBezTo>
                <a:cubicBezTo>
                  <a:pt x="155266" y="689269"/>
                  <a:pt x="244942" y="703972"/>
                  <a:pt x="334566" y="719020"/>
                </a:cubicBezTo>
                <a:cubicBezTo>
                  <a:pt x="341056" y="720105"/>
                  <a:pt x="345427" y="720927"/>
                  <a:pt x="349269" y="713138"/>
                </a:cubicBezTo>
                <a:cubicBezTo>
                  <a:pt x="371152" y="668605"/>
                  <a:pt x="398783" y="627753"/>
                  <a:pt x="431633" y="590559"/>
                </a:cubicBezTo>
                <a:cubicBezTo>
                  <a:pt x="455291" y="563801"/>
                  <a:pt x="479743" y="537759"/>
                  <a:pt x="503215" y="510816"/>
                </a:cubicBezTo>
                <a:cubicBezTo>
                  <a:pt x="505812" y="507823"/>
                  <a:pt x="506050" y="500299"/>
                  <a:pt x="504196" y="496325"/>
                </a:cubicBezTo>
                <a:cubicBezTo>
                  <a:pt x="467292" y="416265"/>
                  <a:pt x="430176" y="336285"/>
                  <a:pt x="392292" y="256702"/>
                </a:cubicBezTo>
                <a:cubicBezTo>
                  <a:pt x="387073" y="245708"/>
                  <a:pt x="388610" y="240039"/>
                  <a:pt x="397405" y="232488"/>
                </a:cubicBezTo>
                <a:cubicBezTo>
                  <a:pt x="433409" y="201625"/>
                  <a:pt x="471981" y="174682"/>
                  <a:pt x="513972" y="152588"/>
                </a:cubicBezTo>
                <a:cubicBezTo>
                  <a:pt x="550611" y="133301"/>
                  <a:pt x="586799" y="113167"/>
                  <a:pt x="623597" y="94199"/>
                </a:cubicBezTo>
                <a:cubicBezTo>
                  <a:pt x="638035" y="86755"/>
                  <a:pt x="653771" y="81880"/>
                  <a:pt x="668554" y="75098"/>
                </a:cubicBezTo>
                <a:cubicBezTo>
                  <a:pt x="677111" y="71177"/>
                  <a:pt x="681800" y="73614"/>
                  <a:pt x="687046" y="80900"/>
                </a:cubicBezTo>
                <a:cubicBezTo>
                  <a:pt x="731818" y="143236"/>
                  <a:pt x="776987" y="205307"/>
                  <a:pt x="821997" y="267485"/>
                </a:cubicBezTo>
                <a:cubicBezTo>
                  <a:pt x="830793" y="279645"/>
                  <a:pt x="838873" y="292335"/>
                  <a:pt x="848225" y="304018"/>
                </a:cubicBezTo>
                <a:cubicBezTo>
                  <a:pt x="850662" y="307038"/>
                  <a:pt x="857417" y="309502"/>
                  <a:pt x="860915" y="308336"/>
                </a:cubicBezTo>
                <a:cubicBezTo>
                  <a:pt x="943200" y="281208"/>
                  <a:pt x="1028055" y="272837"/>
                  <a:pt x="1114075" y="273181"/>
                </a:cubicBezTo>
                <a:cubicBezTo>
                  <a:pt x="1124036" y="273234"/>
                  <a:pt x="1128381" y="270452"/>
                  <a:pt x="1131851" y="260783"/>
                </a:cubicBezTo>
                <a:cubicBezTo>
                  <a:pt x="1161893" y="177438"/>
                  <a:pt x="1192783" y="94437"/>
                  <a:pt x="1222932" y="11145"/>
                </a:cubicBezTo>
                <a:cubicBezTo>
                  <a:pt x="1226508" y="1237"/>
                  <a:pt x="1231092" y="-1412"/>
                  <a:pt x="1241265" y="655"/>
                </a:cubicBezTo>
                <a:cubicBezTo>
                  <a:pt x="1282301" y="8973"/>
                  <a:pt x="1323894" y="14907"/>
                  <a:pt x="1364533" y="24815"/>
                </a:cubicBezTo>
                <a:close/>
              </a:path>
            </a:pathLst>
          </a:custGeom>
          <a:solidFill>
            <a:schemeClr val="accent1"/>
          </a:solidFill>
          <a:ln w="535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 dirty="0"/>
          </a:p>
        </p:txBody>
      </p:sp>
      <p:sp>
        <p:nvSpPr>
          <p:cNvPr id="1073" name="TextBox 1072">
            <a:extLst>
              <a:ext uri="{FF2B5EF4-FFF2-40B4-BE49-F238E27FC236}">
                <a16:creationId xmlns:a16="http://schemas.microsoft.com/office/drawing/2014/main" id="{601577B0-289C-490F-9E66-F2359ABDCE27}"/>
              </a:ext>
            </a:extLst>
          </p:cNvPr>
          <p:cNvSpPr txBox="1"/>
          <p:nvPr/>
        </p:nvSpPr>
        <p:spPr>
          <a:xfrm>
            <a:off x="920682" y="2238289"/>
            <a:ext cx="1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36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074" name="TextBox 1073">
            <a:extLst>
              <a:ext uri="{FF2B5EF4-FFF2-40B4-BE49-F238E27FC236}">
                <a16:creationId xmlns:a16="http://schemas.microsoft.com/office/drawing/2014/main" id="{4F3E7321-D834-4536-99FD-85FC50A553EA}"/>
              </a:ext>
            </a:extLst>
          </p:cNvPr>
          <p:cNvSpPr txBox="1"/>
          <p:nvPr/>
        </p:nvSpPr>
        <p:spPr>
          <a:xfrm>
            <a:off x="3145613" y="5148095"/>
            <a:ext cx="1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075" name="TextBox 1074">
            <a:extLst>
              <a:ext uri="{FF2B5EF4-FFF2-40B4-BE49-F238E27FC236}">
                <a16:creationId xmlns:a16="http://schemas.microsoft.com/office/drawing/2014/main" id="{475831E3-74D0-4A13-BE49-C65EA3CDA71B}"/>
              </a:ext>
            </a:extLst>
          </p:cNvPr>
          <p:cNvSpPr txBox="1"/>
          <p:nvPr/>
        </p:nvSpPr>
        <p:spPr>
          <a:xfrm>
            <a:off x="7595475" y="5148095"/>
            <a:ext cx="1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076" name="TextBox 1075">
            <a:extLst>
              <a:ext uri="{FF2B5EF4-FFF2-40B4-BE49-F238E27FC236}">
                <a16:creationId xmlns:a16="http://schemas.microsoft.com/office/drawing/2014/main" id="{A76C6D3B-3151-41AB-A922-E1EF8B8496D4}"/>
              </a:ext>
            </a:extLst>
          </p:cNvPr>
          <p:cNvSpPr txBox="1"/>
          <p:nvPr/>
        </p:nvSpPr>
        <p:spPr>
          <a:xfrm>
            <a:off x="9820405" y="2238289"/>
            <a:ext cx="1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077" name="TextBox 1076">
            <a:extLst>
              <a:ext uri="{FF2B5EF4-FFF2-40B4-BE49-F238E27FC236}">
                <a16:creationId xmlns:a16="http://schemas.microsoft.com/office/drawing/2014/main" id="{2D168FAE-8976-4A60-BC9D-97AE14AE1C62}"/>
              </a:ext>
            </a:extLst>
          </p:cNvPr>
          <p:cNvSpPr txBox="1"/>
          <p:nvPr/>
        </p:nvSpPr>
        <p:spPr>
          <a:xfrm>
            <a:off x="5370544" y="2238289"/>
            <a:ext cx="14623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078" name="Group 45">
            <a:extLst>
              <a:ext uri="{FF2B5EF4-FFF2-40B4-BE49-F238E27FC236}">
                <a16:creationId xmlns:a16="http://schemas.microsoft.com/office/drawing/2014/main" id="{24136C87-2DFF-4D17-BA13-4FB1D0EC628B}"/>
              </a:ext>
            </a:extLst>
          </p:cNvPr>
          <p:cNvGrpSpPr/>
          <p:nvPr/>
        </p:nvGrpSpPr>
        <p:grpSpPr>
          <a:xfrm>
            <a:off x="9674441" y="4824929"/>
            <a:ext cx="1815812" cy="1292662"/>
            <a:chOff x="3017859" y="4283314"/>
            <a:chExt cx="1890849" cy="1292662"/>
          </a:xfrm>
        </p:grpSpPr>
        <p:sp>
          <p:nvSpPr>
            <p:cNvPr id="1079" name="TextBox 1078">
              <a:extLst>
                <a:ext uri="{FF2B5EF4-FFF2-40B4-BE49-F238E27FC236}">
                  <a16:creationId xmlns:a16="http://schemas.microsoft.com/office/drawing/2014/main" id="{545435E6-B870-4FED-ABB7-73741C0B66D1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0" name="TextBox 1079">
              <a:extLst>
                <a:ext uri="{FF2B5EF4-FFF2-40B4-BE49-F238E27FC236}">
                  <a16:creationId xmlns:a16="http://schemas.microsoft.com/office/drawing/2014/main" id="{D3CBE2F7-F4EB-40F6-8AD9-4F500D951CF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081" name="Group 60">
            <a:extLst>
              <a:ext uri="{FF2B5EF4-FFF2-40B4-BE49-F238E27FC236}">
                <a16:creationId xmlns:a16="http://schemas.microsoft.com/office/drawing/2014/main" id="{5FA9CBA5-9BAE-4220-8B89-3C9BBE3715F2}"/>
              </a:ext>
            </a:extLst>
          </p:cNvPr>
          <p:cNvGrpSpPr/>
          <p:nvPr/>
        </p:nvGrpSpPr>
        <p:grpSpPr>
          <a:xfrm>
            <a:off x="743955" y="4824929"/>
            <a:ext cx="1815812" cy="1292662"/>
            <a:chOff x="3017859" y="4283314"/>
            <a:chExt cx="1890849" cy="1292662"/>
          </a:xfrm>
        </p:grpSpPr>
        <p:sp>
          <p:nvSpPr>
            <p:cNvPr id="1082" name="TextBox 1081">
              <a:extLst>
                <a:ext uri="{FF2B5EF4-FFF2-40B4-BE49-F238E27FC236}">
                  <a16:creationId xmlns:a16="http://schemas.microsoft.com/office/drawing/2014/main" id="{163724DB-D415-4E55-8B00-7CA932FD71F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3" name="TextBox 1082">
              <a:extLst>
                <a:ext uri="{FF2B5EF4-FFF2-40B4-BE49-F238E27FC236}">
                  <a16:creationId xmlns:a16="http://schemas.microsoft.com/office/drawing/2014/main" id="{C9F47ADA-1A69-4F14-9E6C-EF4ADE5D8D10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084" name="Group 63">
            <a:extLst>
              <a:ext uri="{FF2B5EF4-FFF2-40B4-BE49-F238E27FC236}">
                <a16:creationId xmlns:a16="http://schemas.microsoft.com/office/drawing/2014/main" id="{11E78324-1725-432E-AE71-383194BC0986}"/>
              </a:ext>
            </a:extLst>
          </p:cNvPr>
          <p:cNvGrpSpPr/>
          <p:nvPr/>
        </p:nvGrpSpPr>
        <p:grpSpPr>
          <a:xfrm>
            <a:off x="3040521" y="1915123"/>
            <a:ext cx="1815812" cy="1292662"/>
            <a:chOff x="3017859" y="4283314"/>
            <a:chExt cx="1890849" cy="1292662"/>
          </a:xfrm>
        </p:grpSpPr>
        <p:sp>
          <p:nvSpPr>
            <p:cNvPr id="1085" name="TextBox 1084">
              <a:extLst>
                <a:ext uri="{FF2B5EF4-FFF2-40B4-BE49-F238E27FC236}">
                  <a16:creationId xmlns:a16="http://schemas.microsoft.com/office/drawing/2014/main" id="{1315F086-59F1-4283-BA90-DBB3DDEED12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6" name="TextBox 1085">
              <a:extLst>
                <a:ext uri="{FF2B5EF4-FFF2-40B4-BE49-F238E27FC236}">
                  <a16:creationId xmlns:a16="http://schemas.microsoft.com/office/drawing/2014/main" id="{C5ABCDFC-5C86-4AA8-A624-72A5EF3A00E1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087" name="Group 66">
            <a:extLst>
              <a:ext uri="{FF2B5EF4-FFF2-40B4-BE49-F238E27FC236}">
                <a16:creationId xmlns:a16="http://schemas.microsoft.com/office/drawing/2014/main" id="{E035DC8E-613B-4E5C-BBD0-14A477A1E783}"/>
              </a:ext>
            </a:extLst>
          </p:cNvPr>
          <p:cNvGrpSpPr/>
          <p:nvPr/>
        </p:nvGrpSpPr>
        <p:grpSpPr>
          <a:xfrm>
            <a:off x="5153437" y="4824929"/>
            <a:ext cx="1845367" cy="1292662"/>
            <a:chOff x="3017861" y="4283314"/>
            <a:chExt cx="1921626" cy="1292662"/>
          </a:xfrm>
        </p:grpSpPr>
        <p:sp>
          <p:nvSpPr>
            <p:cNvPr id="1088" name="TextBox 1087">
              <a:extLst>
                <a:ext uri="{FF2B5EF4-FFF2-40B4-BE49-F238E27FC236}">
                  <a16:creationId xmlns:a16="http://schemas.microsoft.com/office/drawing/2014/main" id="{9705EA0F-A8A4-4A04-9994-107C6080AC81}"/>
                </a:ext>
              </a:extLst>
            </p:cNvPr>
            <p:cNvSpPr txBox="1"/>
            <p:nvPr/>
          </p:nvSpPr>
          <p:spPr>
            <a:xfrm>
              <a:off x="3021853" y="4560313"/>
              <a:ext cx="191763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9" name="TextBox 1088">
              <a:extLst>
                <a:ext uri="{FF2B5EF4-FFF2-40B4-BE49-F238E27FC236}">
                  <a16:creationId xmlns:a16="http://schemas.microsoft.com/office/drawing/2014/main" id="{2917EE65-C50D-4A18-9003-6CF4771E390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090" name="Group 69">
            <a:extLst>
              <a:ext uri="{FF2B5EF4-FFF2-40B4-BE49-F238E27FC236}">
                <a16:creationId xmlns:a16="http://schemas.microsoft.com/office/drawing/2014/main" id="{3EDFB6D6-6FC6-42BB-834E-C18228CBAD22}"/>
              </a:ext>
            </a:extLst>
          </p:cNvPr>
          <p:cNvGrpSpPr/>
          <p:nvPr/>
        </p:nvGrpSpPr>
        <p:grpSpPr>
          <a:xfrm>
            <a:off x="7295908" y="1915123"/>
            <a:ext cx="1815812" cy="1292662"/>
            <a:chOff x="3017859" y="4283314"/>
            <a:chExt cx="1890849" cy="1292662"/>
          </a:xfrm>
        </p:grpSpPr>
        <p:sp>
          <p:nvSpPr>
            <p:cNvPr id="1091" name="TextBox 1090">
              <a:extLst>
                <a:ext uri="{FF2B5EF4-FFF2-40B4-BE49-F238E27FC236}">
                  <a16:creationId xmlns:a16="http://schemas.microsoft.com/office/drawing/2014/main" id="{439AC182-FC7E-45DF-B5BF-C5A75CB60648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92" name="TextBox 1091">
              <a:extLst>
                <a:ext uri="{FF2B5EF4-FFF2-40B4-BE49-F238E27FC236}">
                  <a16:creationId xmlns:a16="http://schemas.microsoft.com/office/drawing/2014/main" id="{D30B1338-ED54-4747-873B-5F758C1CF4DC}"/>
                </a:ext>
              </a:extLst>
            </p:cNvPr>
            <p:cNvSpPr txBox="1"/>
            <p:nvPr/>
          </p:nvSpPr>
          <p:spPr>
            <a:xfrm>
              <a:off x="3017859" y="4283314"/>
              <a:ext cx="187081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37</cp:revision>
  <dcterms:created xsi:type="dcterms:W3CDTF">2018-02-18T19:39:47Z</dcterms:created>
  <dcterms:modified xsi:type="dcterms:W3CDTF">2022-10-26T07:31:27Z</dcterms:modified>
</cp:coreProperties>
</file>