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43" name="사각형: 둥근 모서리 1142">
            <a:extLst>
              <a:ext uri="{FF2B5EF4-FFF2-40B4-BE49-F238E27FC236}">
                <a16:creationId xmlns:a16="http://schemas.microsoft.com/office/drawing/2014/main" id="{23DBAB93-3176-482B-9A9F-FFC592B49727}"/>
              </a:ext>
            </a:extLst>
          </p:cNvPr>
          <p:cNvSpPr/>
          <p:nvPr/>
        </p:nvSpPr>
        <p:spPr>
          <a:xfrm rot="1703006" flipH="1">
            <a:off x="7198518" y="3245690"/>
            <a:ext cx="3545682" cy="140103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  <a:alpha val="40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4" name="사각형: 둥근 모서리 1143">
            <a:extLst>
              <a:ext uri="{FF2B5EF4-FFF2-40B4-BE49-F238E27FC236}">
                <a16:creationId xmlns:a16="http://schemas.microsoft.com/office/drawing/2014/main" id="{E9499DA7-B524-4963-9A66-EA6BB7BE5CAE}"/>
              </a:ext>
            </a:extLst>
          </p:cNvPr>
          <p:cNvSpPr/>
          <p:nvPr/>
        </p:nvSpPr>
        <p:spPr>
          <a:xfrm rot="1703006" flipH="1">
            <a:off x="3377041" y="3245690"/>
            <a:ext cx="3545682" cy="140103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  <a:alpha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5" name="사각형: 둥근 모서리 1144">
            <a:extLst>
              <a:ext uri="{FF2B5EF4-FFF2-40B4-BE49-F238E27FC236}">
                <a16:creationId xmlns:a16="http://schemas.microsoft.com/office/drawing/2014/main" id="{DAD970A1-69EF-4D1D-BC73-B88D165B527A}"/>
              </a:ext>
            </a:extLst>
          </p:cNvPr>
          <p:cNvSpPr/>
          <p:nvPr/>
        </p:nvSpPr>
        <p:spPr>
          <a:xfrm rot="19896994">
            <a:off x="5306282" y="3245690"/>
            <a:ext cx="3545682" cy="1401030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  <a:alpha val="4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6" name="사각형: 둥근 모서리 1145">
            <a:extLst>
              <a:ext uri="{FF2B5EF4-FFF2-40B4-BE49-F238E27FC236}">
                <a16:creationId xmlns:a16="http://schemas.microsoft.com/office/drawing/2014/main" id="{8AA651BF-910F-40D6-A580-E6CFA17E5585}"/>
              </a:ext>
            </a:extLst>
          </p:cNvPr>
          <p:cNvSpPr/>
          <p:nvPr/>
        </p:nvSpPr>
        <p:spPr>
          <a:xfrm rot="19896994">
            <a:off x="1447800" y="3245690"/>
            <a:ext cx="3545682" cy="1401030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  <a:alpha val="4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7" name="자유형: 도형 1146">
            <a:extLst>
              <a:ext uri="{FF2B5EF4-FFF2-40B4-BE49-F238E27FC236}">
                <a16:creationId xmlns:a16="http://schemas.microsoft.com/office/drawing/2014/main" id="{BD96F836-6936-47FC-98AA-0E3E7F427FA8}"/>
              </a:ext>
            </a:extLst>
          </p:cNvPr>
          <p:cNvSpPr/>
          <p:nvPr/>
        </p:nvSpPr>
        <p:spPr>
          <a:xfrm>
            <a:off x="7452934" y="2823151"/>
            <a:ext cx="1191165" cy="1193911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3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1148" name="자유형: 도형 1147">
            <a:extLst>
              <a:ext uri="{FF2B5EF4-FFF2-40B4-BE49-F238E27FC236}">
                <a16:creationId xmlns:a16="http://schemas.microsoft.com/office/drawing/2014/main" id="{908C74B7-69B4-417C-9077-F9972FAE3072}"/>
              </a:ext>
            </a:extLst>
          </p:cNvPr>
          <p:cNvSpPr/>
          <p:nvPr/>
        </p:nvSpPr>
        <p:spPr>
          <a:xfrm>
            <a:off x="3593114" y="2823151"/>
            <a:ext cx="1191165" cy="1193911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1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1149" name="자유형: 도형 1148">
            <a:extLst>
              <a:ext uri="{FF2B5EF4-FFF2-40B4-BE49-F238E27FC236}">
                <a16:creationId xmlns:a16="http://schemas.microsoft.com/office/drawing/2014/main" id="{D3EB632A-E3A1-4201-B9B0-7F341882AA46}"/>
              </a:ext>
            </a:extLst>
          </p:cNvPr>
          <p:cNvSpPr/>
          <p:nvPr/>
        </p:nvSpPr>
        <p:spPr>
          <a:xfrm>
            <a:off x="5523023" y="3850588"/>
            <a:ext cx="1191165" cy="1193911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2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1150" name="자유형: 도형 1149">
            <a:extLst>
              <a:ext uri="{FF2B5EF4-FFF2-40B4-BE49-F238E27FC236}">
                <a16:creationId xmlns:a16="http://schemas.microsoft.com/office/drawing/2014/main" id="{D9D8AF7E-6973-4BBB-B241-A72E704DB818}"/>
              </a:ext>
            </a:extLst>
          </p:cNvPr>
          <p:cNvSpPr/>
          <p:nvPr/>
        </p:nvSpPr>
        <p:spPr>
          <a:xfrm>
            <a:off x="1663204" y="3850588"/>
            <a:ext cx="1191165" cy="1193911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4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1151" name="자유형: 도형 1150">
            <a:extLst>
              <a:ext uri="{FF2B5EF4-FFF2-40B4-BE49-F238E27FC236}">
                <a16:creationId xmlns:a16="http://schemas.microsoft.com/office/drawing/2014/main" id="{167C88CE-6954-4EA4-847A-1E1E03B5BB3F}"/>
              </a:ext>
            </a:extLst>
          </p:cNvPr>
          <p:cNvSpPr/>
          <p:nvPr/>
        </p:nvSpPr>
        <p:spPr>
          <a:xfrm>
            <a:off x="9308474" y="3850588"/>
            <a:ext cx="1191165" cy="1193911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6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1152" name="Oval 18">
            <a:extLst>
              <a:ext uri="{FF2B5EF4-FFF2-40B4-BE49-F238E27FC236}">
                <a16:creationId xmlns:a16="http://schemas.microsoft.com/office/drawing/2014/main" id="{E697477A-BA23-44A4-9D44-D63CA63EBEE9}"/>
              </a:ext>
            </a:extLst>
          </p:cNvPr>
          <p:cNvSpPr/>
          <p:nvPr/>
        </p:nvSpPr>
        <p:spPr>
          <a:xfrm>
            <a:off x="3901011" y="3132422"/>
            <a:ext cx="575371" cy="57537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Oval 18">
            <a:extLst>
              <a:ext uri="{FF2B5EF4-FFF2-40B4-BE49-F238E27FC236}">
                <a16:creationId xmlns:a16="http://schemas.microsoft.com/office/drawing/2014/main" id="{145F0C0C-52EB-44F7-9248-2C79D336D7AB}"/>
              </a:ext>
            </a:extLst>
          </p:cNvPr>
          <p:cNvSpPr/>
          <p:nvPr/>
        </p:nvSpPr>
        <p:spPr>
          <a:xfrm>
            <a:off x="1971101" y="4160659"/>
            <a:ext cx="575371" cy="575370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Oval 18">
            <a:extLst>
              <a:ext uri="{FF2B5EF4-FFF2-40B4-BE49-F238E27FC236}">
                <a16:creationId xmlns:a16="http://schemas.microsoft.com/office/drawing/2014/main" id="{44F25D72-3203-4D2A-BFC3-10DA7023EBCA}"/>
              </a:ext>
            </a:extLst>
          </p:cNvPr>
          <p:cNvSpPr/>
          <p:nvPr/>
        </p:nvSpPr>
        <p:spPr>
          <a:xfrm>
            <a:off x="5830920" y="4152465"/>
            <a:ext cx="575371" cy="57537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Oval 18">
            <a:extLst>
              <a:ext uri="{FF2B5EF4-FFF2-40B4-BE49-F238E27FC236}">
                <a16:creationId xmlns:a16="http://schemas.microsoft.com/office/drawing/2014/main" id="{1AFAA7A6-02EA-4AC8-919F-47FC6E93B7F9}"/>
              </a:ext>
            </a:extLst>
          </p:cNvPr>
          <p:cNvSpPr/>
          <p:nvPr/>
        </p:nvSpPr>
        <p:spPr>
          <a:xfrm>
            <a:off x="7760831" y="3125059"/>
            <a:ext cx="575371" cy="575370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Oval 18">
            <a:extLst>
              <a:ext uri="{FF2B5EF4-FFF2-40B4-BE49-F238E27FC236}">
                <a16:creationId xmlns:a16="http://schemas.microsoft.com/office/drawing/2014/main" id="{4ADD8E79-391E-47F9-B5DE-D83AC231EB19}"/>
              </a:ext>
            </a:extLst>
          </p:cNvPr>
          <p:cNvSpPr/>
          <p:nvPr/>
        </p:nvSpPr>
        <p:spPr>
          <a:xfrm>
            <a:off x="9616371" y="4152465"/>
            <a:ext cx="575371" cy="57537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Isosceles Triangle 51">
            <a:extLst>
              <a:ext uri="{FF2B5EF4-FFF2-40B4-BE49-F238E27FC236}">
                <a16:creationId xmlns:a16="http://schemas.microsoft.com/office/drawing/2014/main" id="{B2442517-E1E0-4A83-BD34-D2CF3F378B7B}"/>
              </a:ext>
            </a:extLst>
          </p:cNvPr>
          <p:cNvSpPr/>
          <p:nvPr/>
        </p:nvSpPr>
        <p:spPr>
          <a:xfrm>
            <a:off x="4055063" y="3336592"/>
            <a:ext cx="254098" cy="18633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58" name="Rounded Rectangle 6">
            <a:extLst>
              <a:ext uri="{FF2B5EF4-FFF2-40B4-BE49-F238E27FC236}">
                <a16:creationId xmlns:a16="http://schemas.microsoft.com/office/drawing/2014/main" id="{64900ACA-2C05-4ED3-AAAE-42153E9BC939}"/>
              </a:ext>
            </a:extLst>
          </p:cNvPr>
          <p:cNvSpPr/>
          <p:nvPr/>
        </p:nvSpPr>
        <p:spPr>
          <a:xfrm>
            <a:off x="5988497" y="4314972"/>
            <a:ext cx="263983" cy="26838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59" name="Rounded Rectangle 7">
            <a:extLst>
              <a:ext uri="{FF2B5EF4-FFF2-40B4-BE49-F238E27FC236}">
                <a16:creationId xmlns:a16="http://schemas.microsoft.com/office/drawing/2014/main" id="{8E052454-7BFF-4731-8F83-34A397AE77EE}"/>
              </a:ext>
            </a:extLst>
          </p:cNvPr>
          <p:cNvSpPr/>
          <p:nvPr/>
        </p:nvSpPr>
        <p:spPr>
          <a:xfrm>
            <a:off x="9781310" y="4285758"/>
            <a:ext cx="268695" cy="23188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60" name="Teardrop 1">
            <a:extLst>
              <a:ext uri="{FF2B5EF4-FFF2-40B4-BE49-F238E27FC236}">
                <a16:creationId xmlns:a16="http://schemas.microsoft.com/office/drawing/2014/main" id="{ECAEEF2A-1C9A-48FC-8074-9304D3F1E66F}"/>
              </a:ext>
            </a:extLst>
          </p:cNvPr>
          <p:cNvSpPr/>
          <p:nvPr/>
        </p:nvSpPr>
        <p:spPr>
          <a:xfrm rot="18805991">
            <a:off x="2111787" y="4339344"/>
            <a:ext cx="287530" cy="2845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61" name="Rounded Rectangle 27">
            <a:extLst>
              <a:ext uri="{FF2B5EF4-FFF2-40B4-BE49-F238E27FC236}">
                <a16:creationId xmlns:a16="http://schemas.microsoft.com/office/drawing/2014/main" id="{DE86DF52-0DE3-4D30-9AA8-51856302AA66}"/>
              </a:ext>
            </a:extLst>
          </p:cNvPr>
          <p:cNvSpPr/>
          <p:nvPr/>
        </p:nvSpPr>
        <p:spPr>
          <a:xfrm>
            <a:off x="7916373" y="3311241"/>
            <a:ext cx="264286" cy="20300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162" name="Group 8">
            <a:extLst>
              <a:ext uri="{FF2B5EF4-FFF2-40B4-BE49-F238E27FC236}">
                <a16:creationId xmlns:a16="http://schemas.microsoft.com/office/drawing/2014/main" id="{28CCB9CC-6AD5-438F-9DD1-189C9801890B}"/>
              </a:ext>
            </a:extLst>
          </p:cNvPr>
          <p:cNvGrpSpPr/>
          <p:nvPr/>
        </p:nvGrpSpPr>
        <p:grpSpPr>
          <a:xfrm>
            <a:off x="904190" y="5310838"/>
            <a:ext cx="2232248" cy="1074303"/>
            <a:chOff x="4965552" y="1736224"/>
            <a:chExt cx="2232248" cy="1074303"/>
          </a:xfrm>
        </p:grpSpPr>
        <p:sp>
          <p:nvSpPr>
            <p:cNvPr id="1163" name="TextBox 1162">
              <a:extLst>
                <a:ext uri="{FF2B5EF4-FFF2-40B4-BE49-F238E27FC236}">
                  <a16:creationId xmlns:a16="http://schemas.microsoft.com/office/drawing/2014/main" id="{FABB3754-9281-417F-B958-20B8D9579E7B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4" name="TextBox 1163">
              <a:extLst>
                <a:ext uri="{FF2B5EF4-FFF2-40B4-BE49-F238E27FC236}">
                  <a16:creationId xmlns:a16="http://schemas.microsoft.com/office/drawing/2014/main" id="{8CA5E6EF-591A-4B6E-817D-17FABCEA94D5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65" name="Group 8">
            <a:extLst>
              <a:ext uri="{FF2B5EF4-FFF2-40B4-BE49-F238E27FC236}">
                <a16:creationId xmlns:a16="http://schemas.microsoft.com/office/drawing/2014/main" id="{568B4D0D-6DE2-4CD0-B5F8-4AF9A8483C0B}"/>
              </a:ext>
            </a:extLst>
          </p:cNvPr>
          <p:cNvGrpSpPr/>
          <p:nvPr/>
        </p:nvGrpSpPr>
        <p:grpSpPr>
          <a:xfrm>
            <a:off x="2944414" y="1564052"/>
            <a:ext cx="2232248" cy="1074303"/>
            <a:chOff x="4965552" y="1736224"/>
            <a:chExt cx="2232248" cy="1074303"/>
          </a:xfrm>
        </p:grpSpPr>
        <p:sp>
          <p:nvSpPr>
            <p:cNvPr id="1166" name="TextBox 1165">
              <a:extLst>
                <a:ext uri="{FF2B5EF4-FFF2-40B4-BE49-F238E27FC236}">
                  <a16:creationId xmlns:a16="http://schemas.microsoft.com/office/drawing/2014/main" id="{0F0BF79A-64A8-47B1-9208-EF446EF4F42A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7" name="TextBox 1166">
              <a:extLst>
                <a:ext uri="{FF2B5EF4-FFF2-40B4-BE49-F238E27FC236}">
                  <a16:creationId xmlns:a16="http://schemas.microsoft.com/office/drawing/2014/main" id="{901EEAF1-517B-4AC5-BE08-5A07DF42EDEE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68" name="Group 8">
            <a:extLst>
              <a:ext uri="{FF2B5EF4-FFF2-40B4-BE49-F238E27FC236}">
                <a16:creationId xmlns:a16="http://schemas.microsoft.com/office/drawing/2014/main" id="{379D4F6A-F375-4E63-A0AE-657CEF09F4FB}"/>
              </a:ext>
            </a:extLst>
          </p:cNvPr>
          <p:cNvGrpSpPr/>
          <p:nvPr/>
        </p:nvGrpSpPr>
        <p:grpSpPr>
          <a:xfrm>
            <a:off x="4984638" y="5310838"/>
            <a:ext cx="2232248" cy="1074303"/>
            <a:chOff x="4965552" y="1736224"/>
            <a:chExt cx="2232248" cy="1074303"/>
          </a:xfrm>
        </p:grpSpPr>
        <p:sp>
          <p:nvSpPr>
            <p:cNvPr id="1169" name="TextBox 1168">
              <a:extLst>
                <a:ext uri="{FF2B5EF4-FFF2-40B4-BE49-F238E27FC236}">
                  <a16:creationId xmlns:a16="http://schemas.microsoft.com/office/drawing/2014/main" id="{6366E50B-2931-4B3E-A272-4C4CBD64D06F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0" name="TextBox 1169">
              <a:extLst>
                <a:ext uri="{FF2B5EF4-FFF2-40B4-BE49-F238E27FC236}">
                  <a16:creationId xmlns:a16="http://schemas.microsoft.com/office/drawing/2014/main" id="{6627ADB0-C3C9-4B20-A4A7-A2A2EC301DEA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71" name="Group 8">
            <a:extLst>
              <a:ext uri="{FF2B5EF4-FFF2-40B4-BE49-F238E27FC236}">
                <a16:creationId xmlns:a16="http://schemas.microsoft.com/office/drawing/2014/main" id="{DDC875EC-D95D-4120-9E47-0AC2B547E40C}"/>
              </a:ext>
            </a:extLst>
          </p:cNvPr>
          <p:cNvGrpSpPr/>
          <p:nvPr/>
        </p:nvGrpSpPr>
        <p:grpSpPr>
          <a:xfrm>
            <a:off x="7024862" y="1564052"/>
            <a:ext cx="2232248" cy="1074303"/>
            <a:chOff x="4965552" y="1736224"/>
            <a:chExt cx="2232248" cy="1074303"/>
          </a:xfrm>
        </p:grpSpPr>
        <p:sp>
          <p:nvSpPr>
            <p:cNvPr id="1172" name="TextBox 1171">
              <a:extLst>
                <a:ext uri="{FF2B5EF4-FFF2-40B4-BE49-F238E27FC236}">
                  <a16:creationId xmlns:a16="http://schemas.microsoft.com/office/drawing/2014/main" id="{ABEBA6D4-C1E7-406B-AD89-0F42FC254199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3" name="TextBox 1172">
              <a:extLst>
                <a:ext uri="{FF2B5EF4-FFF2-40B4-BE49-F238E27FC236}">
                  <a16:creationId xmlns:a16="http://schemas.microsoft.com/office/drawing/2014/main" id="{B1D3CD49-89C4-4EE4-8E4A-F74038361EA1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74" name="Group 8">
            <a:extLst>
              <a:ext uri="{FF2B5EF4-FFF2-40B4-BE49-F238E27FC236}">
                <a16:creationId xmlns:a16="http://schemas.microsoft.com/office/drawing/2014/main" id="{6431EC9B-EC13-4904-8E41-2006C7A50C76}"/>
              </a:ext>
            </a:extLst>
          </p:cNvPr>
          <p:cNvGrpSpPr/>
          <p:nvPr/>
        </p:nvGrpSpPr>
        <p:grpSpPr>
          <a:xfrm>
            <a:off x="9065087" y="5310838"/>
            <a:ext cx="2232248" cy="1074303"/>
            <a:chOff x="4965552" y="1736224"/>
            <a:chExt cx="2232248" cy="1074303"/>
          </a:xfrm>
        </p:grpSpPr>
        <p:sp>
          <p:nvSpPr>
            <p:cNvPr id="1175" name="TextBox 1174">
              <a:extLst>
                <a:ext uri="{FF2B5EF4-FFF2-40B4-BE49-F238E27FC236}">
                  <a16:creationId xmlns:a16="http://schemas.microsoft.com/office/drawing/2014/main" id="{4D5DC64D-FF70-43FA-B78A-E97083AFFF02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6" name="TextBox 1175">
              <a:extLst>
                <a:ext uri="{FF2B5EF4-FFF2-40B4-BE49-F238E27FC236}">
                  <a16:creationId xmlns:a16="http://schemas.microsoft.com/office/drawing/2014/main" id="{8EAD2707-5189-4637-BF4B-F190E44E7425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11232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2022-10-27T05:59:07Z</dcterms:modified>
</cp:coreProperties>
</file>