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74" name="그룹 973">
            <a:extLst>
              <a:ext uri="{FF2B5EF4-FFF2-40B4-BE49-F238E27FC236}">
                <a16:creationId xmlns:a16="http://schemas.microsoft.com/office/drawing/2014/main" id="{A4110590-3FB8-4810-AC53-C259EC15D689}"/>
              </a:ext>
            </a:extLst>
          </p:cNvPr>
          <p:cNvGrpSpPr/>
          <p:nvPr/>
        </p:nvGrpSpPr>
        <p:grpSpPr>
          <a:xfrm>
            <a:off x="2866330" y="3155089"/>
            <a:ext cx="2220343" cy="1205869"/>
            <a:chOff x="3656400" y="2377669"/>
            <a:chExt cx="4402284" cy="2390882"/>
          </a:xfrm>
        </p:grpSpPr>
        <p:sp>
          <p:nvSpPr>
            <p:cNvPr id="975" name="자유형: 도형 974">
              <a:extLst>
                <a:ext uri="{FF2B5EF4-FFF2-40B4-BE49-F238E27FC236}">
                  <a16:creationId xmlns:a16="http://schemas.microsoft.com/office/drawing/2014/main" id="{CC82A22F-5277-4DD9-B707-3D73501BBC07}"/>
                </a:ext>
              </a:extLst>
            </p:cNvPr>
            <p:cNvSpPr/>
            <p:nvPr/>
          </p:nvSpPr>
          <p:spPr>
            <a:xfrm>
              <a:off x="3656400" y="3549065"/>
              <a:ext cx="2405417" cy="1219484"/>
            </a:xfrm>
            <a:custGeom>
              <a:avLst/>
              <a:gdLst>
                <a:gd name="connsiteX0" fmla="*/ 0 w 3934327"/>
                <a:gd name="connsiteY0" fmla="*/ 0 h 1219484"/>
                <a:gd name="connsiteX1" fmla="*/ 3934327 w 3934327"/>
                <a:gd name="connsiteY1" fmla="*/ 0 h 1219484"/>
                <a:gd name="connsiteX2" fmla="*/ 3934327 w 3934327"/>
                <a:gd name="connsiteY2" fmla="*/ 1219484 h 1219484"/>
                <a:gd name="connsiteX3" fmla="*/ 0 w 3934327"/>
                <a:gd name="connsiteY3" fmla="*/ 1219484 h 1219484"/>
                <a:gd name="connsiteX4" fmla="*/ 0 w 3934327"/>
                <a:gd name="connsiteY4" fmla="*/ 1219349 h 1219484"/>
                <a:gd name="connsiteX5" fmla="*/ 728554 w 3934327"/>
                <a:gd name="connsiteY5" fmla="*/ 609742 h 1219484"/>
                <a:gd name="connsiteX6" fmla="*/ 0 w 3934327"/>
                <a:gd name="connsiteY6" fmla="*/ 136 h 1219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34327" h="1219484">
                  <a:moveTo>
                    <a:pt x="0" y="0"/>
                  </a:moveTo>
                  <a:lnTo>
                    <a:pt x="3934327" y="0"/>
                  </a:lnTo>
                  <a:lnTo>
                    <a:pt x="3934327" y="1219484"/>
                  </a:lnTo>
                  <a:lnTo>
                    <a:pt x="0" y="1219484"/>
                  </a:lnTo>
                  <a:lnTo>
                    <a:pt x="0" y="1219349"/>
                  </a:lnTo>
                  <a:lnTo>
                    <a:pt x="728554" y="609742"/>
                  </a:lnTo>
                  <a:lnTo>
                    <a:pt x="0" y="13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76" name="화살표: 오른쪽 975">
              <a:extLst>
                <a:ext uri="{FF2B5EF4-FFF2-40B4-BE49-F238E27FC236}">
                  <a16:creationId xmlns:a16="http://schemas.microsoft.com/office/drawing/2014/main" id="{BBD89A88-2B98-4B53-A02D-4A0292DB3544}"/>
                </a:ext>
              </a:extLst>
            </p:cNvPr>
            <p:cNvSpPr/>
            <p:nvPr/>
          </p:nvSpPr>
          <p:spPr>
            <a:xfrm>
              <a:off x="4717280" y="2377669"/>
              <a:ext cx="3341404" cy="2168694"/>
            </a:xfrm>
            <a:prstGeom prst="rightArrow">
              <a:avLst>
                <a:gd name="adj1" fmla="val 56305"/>
                <a:gd name="adj2" fmla="val 59063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77" name="이등변 삼각형 976">
              <a:extLst>
                <a:ext uri="{FF2B5EF4-FFF2-40B4-BE49-F238E27FC236}">
                  <a16:creationId xmlns:a16="http://schemas.microsoft.com/office/drawing/2014/main" id="{0398DCD0-CAF7-4869-ABA8-E62F4B189380}"/>
                </a:ext>
              </a:extLst>
            </p:cNvPr>
            <p:cNvSpPr/>
            <p:nvPr/>
          </p:nvSpPr>
          <p:spPr>
            <a:xfrm rot="16200000">
              <a:off x="5041644" y="3748379"/>
              <a:ext cx="695809" cy="1344535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78" name="그룹 977">
            <a:extLst>
              <a:ext uri="{FF2B5EF4-FFF2-40B4-BE49-F238E27FC236}">
                <a16:creationId xmlns:a16="http://schemas.microsoft.com/office/drawing/2014/main" id="{C6826F47-642B-48A9-903D-8492341F9B65}"/>
              </a:ext>
            </a:extLst>
          </p:cNvPr>
          <p:cNvGrpSpPr/>
          <p:nvPr/>
        </p:nvGrpSpPr>
        <p:grpSpPr>
          <a:xfrm>
            <a:off x="4987442" y="2814525"/>
            <a:ext cx="2220343" cy="1205869"/>
            <a:chOff x="3656400" y="2377669"/>
            <a:chExt cx="4402284" cy="2390882"/>
          </a:xfrm>
        </p:grpSpPr>
        <p:sp>
          <p:nvSpPr>
            <p:cNvPr id="979" name="자유형: 도형 978">
              <a:extLst>
                <a:ext uri="{FF2B5EF4-FFF2-40B4-BE49-F238E27FC236}">
                  <a16:creationId xmlns:a16="http://schemas.microsoft.com/office/drawing/2014/main" id="{963C1B26-5A51-4490-B0F6-1CABD45485A7}"/>
                </a:ext>
              </a:extLst>
            </p:cNvPr>
            <p:cNvSpPr/>
            <p:nvPr/>
          </p:nvSpPr>
          <p:spPr>
            <a:xfrm>
              <a:off x="3656400" y="3549065"/>
              <a:ext cx="2405417" cy="1219485"/>
            </a:xfrm>
            <a:custGeom>
              <a:avLst/>
              <a:gdLst>
                <a:gd name="connsiteX0" fmla="*/ 0 w 3934327"/>
                <a:gd name="connsiteY0" fmla="*/ 0 h 1219484"/>
                <a:gd name="connsiteX1" fmla="*/ 3934327 w 3934327"/>
                <a:gd name="connsiteY1" fmla="*/ 0 h 1219484"/>
                <a:gd name="connsiteX2" fmla="*/ 3934327 w 3934327"/>
                <a:gd name="connsiteY2" fmla="*/ 1219484 h 1219484"/>
                <a:gd name="connsiteX3" fmla="*/ 0 w 3934327"/>
                <a:gd name="connsiteY3" fmla="*/ 1219484 h 1219484"/>
                <a:gd name="connsiteX4" fmla="*/ 0 w 3934327"/>
                <a:gd name="connsiteY4" fmla="*/ 1219349 h 1219484"/>
                <a:gd name="connsiteX5" fmla="*/ 728554 w 3934327"/>
                <a:gd name="connsiteY5" fmla="*/ 609742 h 1219484"/>
                <a:gd name="connsiteX6" fmla="*/ 0 w 3934327"/>
                <a:gd name="connsiteY6" fmla="*/ 136 h 1219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34327" h="1219484">
                  <a:moveTo>
                    <a:pt x="0" y="0"/>
                  </a:moveTo>
                  <a:lnTo>
                    <a:pt x="3934327" y="0"/>
                  </a:lnTo>
                  <a:lnTo>
                    <a:pt x="3934327" y="1219484"/>
                  </a:lnTo>
                  <a:lnTo>
                    <a:pt x="0" y="1219484"/>
                  </a:lnTo>
                  <a:lnTo>
                    <a:pt x="0" y="1219349"/>
                  </a:lnTo>
                  <a:lnTo>
                    <a:pt x="728554" y="609742"/>
                  </a:lnTo>
                  <a:lnTo>
                    <a:pt x="0" y="13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100000">
                  <a:schemeClr val="accent3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80" name="화살표: 오른쪽 979">
              <a:extLst>
                <a:ext uri="{FF2B5EF4-FFF2-40B4-BE49-F238E27FC236}">
                  <a16:creationId xmlns:a16="http://schemas.microsoft.com/office/drawing/2014/main" id="{A05B3DB1-D7AB-4E81-899E-44D797AAD2BB}"/>
                </a:ext>
              </a:extLst>
            </p:cNvPr>
            <p:cNvSpPr/>
            <p:nvPr/>
          </p:nvSpPr>
          <p:spPr>
            <a:xfrm>
              <a:off x="4717279" y="2377669"/>
              <a:ext cx="3341405" cy="2168694"/>
            </a:xfrm>
            <a:prstGeom prst="rightArrow">
              <a:avLst>
                <a:gd name="adj1" fmla="val 56305"/>
                <a:gd name="adj2" fmla="val 5906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1" name="이등변 삼각형 980">
              <a:extLst>
                <a:ext uri="{FF2B5EF4-FFF2-40B4-BE49-F238E27FC236}">
                  <a16:creationId xmlns:a16="http://schemas.microsoft.com/office/drawing/2014/main" id="{86B51E52-7576-4B87-AA73-E732A85B9B25}"/>
                </a:ext>
              </a:extLst>
            </p:cNvPr>
            <p:cNvSpPr/>
            <p:nvPr/>
          </p:nvSpPr>
          <p:spPr>
            <a:xfrm rot="16200000">
              <a:off x="5041644" y="3748379"/>
              <a:ext cx="695809" cy="1344535"/>
            </a:xfrm>
            <a:prstGeom prst="triangle">
              <a:avLst>
                <a:gd name="adj" fmla="val 100000"/>
              </a:avLst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82" name="그룹 981">
            <a:extLst>
              <a:ext uri="{FF2B5EF4-FFF2-40B4-BE49-F238E27FC236}">
                <a16:creationId xmlns:a16="http://schemas.microsoft.com/office/drawing/2014/main" id="{B655640B-C30C-47E7-B49E-1BAA1CB134C2}"/>
              </a:ext>
            </a:extLst>
          </p:cNvPr>
          <p:cNvGrpSpPr/>
          <p:nvPr/>
        </p:nvGrpSpPr>
        <p:grpSpPr>
          <a:xfrm>
            <a:off x="7108554" y="2473962"/>
            <a:ext cx="2217115" cy="1205868"/>
            <a:chOff x="3662800" y="2377669"/>
            <a:chExt cx="4395884" cy="2390881"/>
          </a:xfrm>
        </p:grpSpPr>
        <p:sp>
          <p:nvSpPr>
            <p:cNvPr id="983" name="자유형: 도형 982">
              <a:extLst>
                <a:ext uri="{FF2B5EF4-FFF2-40B4-BE49-F238E27FC236}">
                  <a16:creationId xmlns:a16="http://schemas.microsoft.com/office/drawing/2014/main" id="{CC768613-E411-4C93-A729-A1531D80D746}"/>
                </a:ext>
              </a:extLst>
            </p:cNvPr>
            <p:cNvSpPr/>
            <p:nvPr/>
          </p:nvSpPr>
          <p:spPr>
            <a:xfrm>
              <a:off x="3662800" y="3549065"/>
              <a:ext cx="2404257" cy="1219485"/>
            </a:xfrm>
            <a:custGeom>
              <a:avLst/>
              <a:gdLst>
                <a:gd name="connsiteX0" fmla="*/ 0 w 3934327"/>
                <a:gd name="connsiteY0" fmla="*/ 0 h 1219484"/>
                <a:gd name="connsiteX1" fmla="*/ 3934327 w 3934327"/>
                <a:gd name="connsiteY1" fmla="*/ 0 h 1219484"/>
                <a:gd name="connsiteX2" fmla="*/ 3934327 w 3934327"/>
                <a:gd name="connsiteY2" fmla="*/ 1219484 h 1219484"/>
                <a:gd name="connsiteX3" fmla="*/ 0 w 3934327"/>
                <a:gd name="connsiteY3" fmla="*/ 1219484 h 1219484"/>
                <a:gd name="connsiteX4" fmla="*/ 0 w 3934327"/>
                <a:gd name="connsiteY4" fmla="*/ 1219349 h 1219484"/>
                <a:gd name="connsiteX5" fmla="*/ 728554 w 3934327"/>
                <a:gd name="connsiteY5" fmla="*/ 609742 h 1219484"/>
                <a:gd name="connsiteX6" fmla="*/ 0 w 3934327"/>
                <a:gd name="connsiteY6" fmla="*/ 136 h 1219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34327" h="1219484">
                  <a:moveTo>
                    <a:pt x="0" y="0"/>
                  </a:moveTo>
                  <a:lnTo>
                    <a:pt x="3934327" y="0"/>
                  </a:lnTo>
                  <a:lnTo>
                    <a:pt x="3934327" y="1219484"/>
                  </a:lnTo>
                  <a:lnTo>
                    <a:pt x="0" y="1219484"/>
                  </a:lnTo>
                  <a:lnTo>
                    <a:pt x="0" y="1219349"/>
                  </a:lnTo>
                  <a:lnTo>
                    <a:pt x="728554" y="609742"/>
                  </a:lnTo>
                  <a:lnTo>
                    <a:pt x="0" y="13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2"/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84" name="화살표: 오른쪽 983">
              <a:extLst>
                <a:ext uri="{FF2B5EF4-FFF2-40B4-BE49-F238E27FC236}">
                  <a16:creationId xmlns:a16="http://schemas.microsoft.com/office/drawing/2014/main" id="{7CC85BC8-A2A3-47BC-9D4B-3D820DE10E32}"/>
                </a:ext>
              </a:extLst>
            </p:cNvPr>
            <p:cNvSpPr/>
            <p:nvPr/>
          </p:nvSpPr>
          <p:spPr>
            <a:xfrm>
              <a:off x="4717279" y="2377669"/>
              <a:ext cx="3341405" cy="2168694"/>
            </a:xfrm>
            <a:prstGeom prst="rightArrow">
              <a:avLst>
                <a:gd name="adj1" fmla="val 56305"/>
                <a:gd name="adj2" fmla="val 5906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5" name="이등변 삼각형 984">
              <a:extLst>
                <a:ext uri="{FF2B5EF4-FFF2-40B4-BE49-F238E27FC236}">
                  <a16:creationId xmlns:a16="http://schemas.microsoft.com/office/drawing/2014/main" id="{D8DCE15F-C88D-4E28-B7E3-507FD239CF46}"/>
                </a:ext>
              </a:extLst>
            </p:cNvPr>
            <p:cNvSpPr/>
            <p:nvPr/>
          </p:nvSpPr>
          <p:spPr>
            <a:xfrm rot="16200000">
              <a:off x="5041644" y="3748378"/>
              <a:ext cx="695808" cy="1344536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86" name="그룹 985">
            <a:extLst>
              <a:ext uri="{FF2B5EF4-FFF2-40B4-BE49-F238E27FC236}">
                <a16:creationId xmlns:a16="http://schemas.microsoft.com/office/drawing/2014/main" id="{631D5F1A-5126-4009-AB66-201453E51666}"/>
              </a:ext>
            </a:extLst>
          </p:cNvPr>
          <p:cNvGrpSpPr/>
          <p:nvPr/>
        </p:nvGrpSpPr>
        <p:grpSpPr>
          <a:xfrm>
            <a:off x="9226439" y="2133398"/>
            <a:ext cx="2220343" cy="1205869"/>
            <a:chOff x="3656400" y="2377669"/>
            <a:chExt cx="4402284" cy="2390882"/>
          </a:xfrm>
        </p:grpSpPr>
        <p:sp>
          <p:nvSpPr>
            <p:cNvPr id="987" name="자유형: 도형 986">
              <a:extLst>
                <a:ext uri="{FF2B5EF4-FFF2-40B4-BE49-F238E27FC236}">
                  <a16:creationId xmlns:a16="http://schemas.microsoft.com/office/drawing/2014/main" id="{79898609-4E89-4385-A497-40A1C913ED28}"/>
                </a:ext>
              </a:extLst>
            </p:cNvPr>
            <p:cNvSpPr/>
            <p:nvPr/>
          </p:nvSpPr>
          <p:spPr>
            <a:xfrm>
              <a:off x="3656400" y="3549065"/>
              <a:ext cx="2405417" cy="1219485"/>
            </a:xfrm>
            <a:custGeom>
              <a:avLst/>
              <a:gdLst>
                <a:gd name="connsiteX0" fmla="*/ 0 w 3934327"/>
                <a:gd name="connsiteY0" fmla="*/ 0 h 1219484"/>
                <a:gd name="connsiteX1" fmla="*/ 3934327 w 3934327"/>
                <a:gd name="connsiteY1" fmla="*/ 0 h 1219484"/>
                <a:gd name="connsiteX2" fmla="*/ 3934327 w 3934327"/>
                <a:gd name="connsiteY2" fmla="*/ 1219484 h 1219484"/>
                <a:gd name="connsiteX3" fmla="*/ 0 w 3934327"/>
                <a:gd name="connsiteY3" fmla="*/ 1219484 h 1219484"/>
                <a:gd name="connsiteX4" fmla="*/ 0 w 3934327"/>
                <a:gd name="connsiteY4" fmla="*/ 1219349 h 1219484"/>
                <a:gd name="connsiteX5" fmla="*/ 728554 w 3934327"/>
                <a:gd name="connsiteY5" fmla="*/ 609742 h 1219484"/>
                <a:gd name="connsiteX6" fmla="*/ 0 w 3934327"/>
                <a:gd name="connsiteY6" fmla="*/ 136 h 1219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34327" h="1219484">
                  <a:moveTo>
                    <a:pt x="0" y="0"/>
                  </a:moveTo>
                  <a:lnTo>
                    <a:pt x="3934327" y="0"/>
                  </a:lnTo>
                  <a:lnTo>
                    <a:pt x="3934327" y="1219484"/>
                  </a:lnTo>
                  <a:lnTo>
                    <a:pt x="0" y="1219484"/>
                  </a:lnTo>
                  <a:lnTo>
                    <a:pt x="0" y="1219349"/>
                  </a:lnTo>
                  <a:lnTo>
                    <a:pt x="728554" y="609742"/>
                  </a:lnTo>
                  <a:lnTo>
                    <a:pt x="0" y="13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88" name="화살표: 오른쪽 987">
              <a:extLst>
                <a:ext uri="{FF2B5EF4-FFF2-40B4-BE49-F238E27FC236}">
                  <a16:creationId xmlns:a16="http://schemas.microsoft.com/office/drawing/2014/main" id="{67D85A21-F03C-41D1-8128-193B36CF5EF4}"/>
                </a:ext>
              </a:extLst>
            </p:cNvPr>
            <p:cNvSpPr/>
            <p:nvPr/>
          </p:nvSpPr>
          <p:spPr>
            <a:xfrm>
              <a:off x="4717279" y="2377669"/>
              <a:ext cx="3341405" cy="2168694"/>
            </a:xfrm>
            <a:prstGeom prst="rightArrow">
              <a:avLst>
                <a:gd name="adj1" fmla="val 56305"/>
                <a:gd name="adj2" fmla="val 59063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89" name="이등변 삼각형 988">
              <a:extLst>
                <a:ext uri="{FF2B5EF4-FFF2-40B4-BE49-F238E27FC236}">
                  <a16:creationId xmlns:a16="http://schemas.microsoft.com/office/drawing/2014/main" id="{E15DDCFD-1C1C-468D-98F5-D77DF169D6A9}"/>
                </a:ext>
              </a:extLst>
            </p:cNvPr>
            <p:cNvSpPr/>
            <p:nvPr/>
          </p:nvSpPr>
          <p:spPr>
            <a:xfrm rot="16200000">
              <a:off x="5041644" y="3748379"/>
              <a:ext cx="695809" cy="134453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90" name="그룹 989">
            <a:extLst>
              <a:ext uri="{FF2B5EF4-FFF2-40B4-BE49-F238E27FC236}">
                <a16:creationId xmlns:a16="http://schemas.microsoft.com/office/drawing/2014/main" id="{A2885839-BBFB-4D04-B898-B14AA4D9326B}"/>
              </a:ext>
            </a:extLst>
          </p:cNvPr>
          <p:cNvGrpSpPr/>
          <p:nvPr/>
        </p:nvGrpSpPr>
        <p:grpSpPr>
          <a:xfrm>
            <a:off x="745218" y="3495653"/>
            <a:ext cx="2220343" cy="1205869"/>
            <a:chOff x="3656400" y="2377669"/>
            <a:chExt cx="4402284" cy="2390882"/>
          </a:xfrm>
        </p:grpSpPr>
        <p:sp>
          <p:nvSpPr>
            <p:cNvPr id="991" name="자유형: 도형 990">
              <a:extLst>
                <a:ext uri="{FF2B5EF4-FFF2-40B4-BE49-F238E27FC236}">
                  <a16:creationId xmlns:a16="http://schemas.microsoft.com/office/drawing/2014/main" id="{8C4A2F1B-D984-4FAE-84F9-BC69C83F34C4}"/>
                </a:ext>
              </a:extLst>
            </p:cNvPr>
            <p:cNvSpPr/>
            <p:nvPr/>
          </p:nvSpPr>
          <p:spPr>
            <a:xfrm>
              <a:off x="3656400" y="3549065"/>
              <a:ext cx="2405417" cy="1219485"/>
            </a:xfrm>
            <a:custGeom>
              <a:avLst/>
              <a:gdLst>
                <a:gd name="connsiteX0" fmla="*/ 0 w 3934327"/>
                <a:gd name="connsiteY0" fmla="*/ 0 h 1219484"/>
                <a:gd name="connsiteX1" fmla="*/ 3934327 w 3934327"/>
                <a:gd name="connsiteY1" fmla="*/ 0 h 1219484"/>
                <a:gd name="connsiteX2" fmla="*/ 3934327 w 3934327"/>
                <a:gd name="connsiteY2" fmla="*/ 1219484 h 1219484"/>
                <a:gd name="connsiteX3" fmla="*/ 0 w 3934327"/>
                <a:gd name="connsiteY3" fmla="*/ 1219484 h 1219484"/>
                <a:gd name="connsiteX4" fmla="*/ 0 w 3934327"/>
                <a:gd name="connsiteY4" fmla="*/ 1219349 h 1219484"/>
                <a:gd name="connsiteX5" fmla="*/ 728554 w 3934327"/>
                <a:gd name="connsiteY5" fmla="*/ 609742 h 1219484"/>
                <a:gd name="connsiteX6" fmla="*/ 0 w 3934327"/>
                <a:gd name="connsiteY6" fmla="*/ 136 h 1219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34327" h="1219484">
                  <a:moveTo>
                    <a:pt x="0" y="0"/>
                  </a:moveTo>
                  <a:lnTo>
                    <a:pt x="3934327" y="0"/>
                  </a:lnTo>
                  <a:lnTo>
                    <a:pt x="3934327" y="1219484"/>
                  </a:lnTo>
                  <a:lnTo>
                    <a:pt x="0" y="1219484"/>
                  </a:lnTo>
                  <a:lnTo>
                    <a:pt x="0" y="1219349"/>
                  </a:lnTo>
                  <a:lnTo>
                    <a:pt x="728554" y="609742"/>
                  </a:lnTo>
                  <a:lnTo>
                    <a:pt x="0" y="13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accent5">
                    <a:lumMod val="7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92" name="화살표: 오른쪽 991">
              <a:extLst>
                <a:ext uri="{FF2B5EF4-FFF2-40B4-BE49-F238E27FC236}">
                  <a16:creationId xmlns:a16="http://schemas.microsoft.com/office/drawing/2014/main" id="{41368B32-EB49-4C13-AEAC-9A78C991A47F}"/>
                </a:ext>
              </a:extLst>
            </p:cNvPr>
            <p:cNvSpPr/>
            <p:nvPr/>
          </p:nvSpPr>
          <p:spPr>
            <a:xfrm>
              <a:off x="4717279" y="2377669"/>
              <a:ext cx="3341405" cy="2168694"/>
            </a:xfrm>
            <a:prstGeom prst="rightArrow">
              <a:avLst>
                <a:gd name="adj1" fmla="val 56305"/>
                <a:gd name="adj2" fmla="val 59063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93" name="이등변 삼각형 992">
              <a:extLst>
                <a:ext uri="{FF2B5EF4-FFF2-40B4-BE49-F238E27FC236}">
                  <a16:creationId xmlns:a16="http://schemas.microsoft.com/office/drawing/2014/main" id="{4C7D56FB-093D-4013-9D9C-5F4A0203EA54}"/>
                </a:ext>
              </a:extLst>
            </p:cNvPr>
            <p:cNvSpPr/>
            <p:nvPr/>
          </p:nvSpPr>
          <p:spPr>
            <a:xfrm rot="16200000">
              <a:off x="5041644" y="3748379"/>
              <a:ext cx="695809" cy="1344535"/>
            </a:xfrm>
            <a:prstGeom prst="triangle">
              <a:avLst>
                <a:gd name="adj" fmla="val 100000"/>
              </a:avLst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94" name="TextBox 993">
            <a:extLst>
              <a:ext uri="{FF2B5EF4-FFF2-40B4-BE49-F238E27FC236}">
                <a16:creationId xmlns:a16="http://schemas.microsoft.com/office/drawing/2014/main" id="{87EE5F1C-0454-44C2-91D5-E2E5E2A49B25}"/>
              </a:ext>
            </a:extLst>
          </p:cNvPr>
          <p:cNvSpPr txBox="1"/>
          <p:nvPr/>
        </p:nvSpPr>
        <p:spPr>
          <a:xfrm>
            <a:off x="5626604" y="3098263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95" name="TextBox 994">
            <a:extLst>
              <a:ext uri="{FF2B5EF4-FFF2-40B4-BE49-F238E27FC236}">
                <a16:creationId xmlns:a16="http://schemas.microsoft.com/office/drawing/2014/main" id="{2CF769FE-FDC6-4528-AB64-AF2CC39CBDF8}"/>
              </a:ext>
            </a:extLst>
          </p:cNvPr>
          <p:cNvSpPr txBox="1"/>
          <p:nvPr/>
        </p:nvSpPr>
        <p:spPr>
          <a:xfrm>
            <a:off x="7746909" y="2758477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96" name="TextBox 995">
            <a:extLst>
              <a:ext uri="{FF2B5EF4-FFF2-40B4-BE49-F238E27FC236}">
                <a16:creationId xmlns:a16="http://schemas.microsoft.com/office/drawing/2014/main" id="{02AED1A5-629B-4E66-8E9C-EC695C19F379}"/>
              </a:ext>
            </a:extLst>
          </p:cNvPr>
          <p:cNvSpPr txBox="1"/>
          <p:nvPr/>
        </p:nvSpPr>
        <p:spPr>
          <a:xfrm>
            <a:off x="9867215" y="2418691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97" name="TextBox 996">
            <a:extLst>
              <a:ext uri="{FF2B5EF4-FFF2-40B4-BE49-F238E27FC236}">
                <a16:creationId xmlns:a16="http://schemas.microsoft.com/office/drawing/2014/main" id="{ACD5D964-0169-4317-AFA5-893DBE294394}"/>
              </a:ext>
            </a:extLst>
          </p:cNvPr>
          <p:cNvSpPr txBox="1"/>
          <p:nvPr/>
        </p:nvSpPr>
        <p:spPr>
          <a:xfrm>
            <a:off x="3506299" y="3438049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98" name="TextBox 997">
            <a:extLst>
              <a:ext uri="{FF2B5EF4-FFF2-40B4-BE49-F238E27FC236}">
                <a16:creationId xmlns:a16="http://schemas.microsoft.com/office/drawing/2014/main" id="{11CF9DC4-67AE-481F-9C26-98A4E8AF5402}"/>
              </a:ext>
            </a:extLst>
          </p:cNvPr>
          <p:cNvSpPr txBox="1"/>
          <p:nvPr/>
        </p:nvSpPr>
        <p:spPr>
          <a:xfrm>
            <a:off x="1385994" y="3777833"/>
            <a:ext cx="1144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99" name="Group 45">
            <a:extLst>
              <a:ext uri="{FF2B5EF4-FFF2-40B4-BE49-F238E27FC236}">
                <a16:creationId xmlns:a16="http://schemas.microsoft.com/office/drawing/2014/main" id="{7C95145D-B0FA-42D8-8151-C5F031A37222}"/>
              </a:ext>
            </a:extLst>
          </p:cNvPr>
          <p:cNvGrpSpPr/>
          <p:nvPr/>
        </p:nvGrpSpPr>
        <p:grpSpPr>
          <a:xfrm>
            <a:off x="9428704" y="3550106"/>
            <a:ext cx="1815812" cy="1292662"/>
            <a:chOff x="3017859" y="4283314"/>
            <a:chExt cx="1890849" cy="1292662"/>
          </a:xfrm>
        </p:grpSpPr>
        <p:sp>
          <p:nvSpPr>
            <p:cNvPr id="1000" name="TextBox 999">
              <a:extLst>
                <a:ext uri="{FF2B5EF4-FFF2-40B4-BE49-F238E27FC236}">
                  <a16:creationId xmlns:a16="http://schemas.microsoft.com/office/drawing/2014/main" id="{7F23F7AF-D3BB-4266-BB8B-81EC4886A4E7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1" name="TextBox 1000">
              <a:extLst>
                <a:ext uri="{FF2B5EF4-FFF2-40B4-BE49-F238E27FC236}">
                  <a16:creationId xmlns:a16="http://schemas.microsoft.com/office/drawing/2014/main" id="{27D7E67D-AAB0-4FC4-8A1B-D02D7FA779B4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002" name="Group 60">
            <a:extLst>
              <a:ext uri="{FF2B5EF4-FFF2-40B4-BE49-F238E27FC236}">
                <a16:creationId xmlns:a16="http://schemas.microsoft.com/office/drawing/2014/main" id="{BB094738-74D5-40C7-AE7B-F33D4EA5609B}"/>
              </a:ext>
            </a:extLst>
          </p:cNvPr>
          <p:cNvGrpSpPr/>
          <p:nvPr/>
        </p:nvGrpSpPr>
        <p:grpSpPr>
          <a:xfrm>
            <a:off x="947483" y="4921706"/>
            <a:ext cx="1815812" cy="1292662"/>
            <a:chOff x="3017859" y="4283314"/>
            <a:chExt cx="1890849" cy="1292662"/>
          </a:xfrm>
        </p:grpSpPr>
        <p:sp>
          <p:nvSpPr>
            <p:cNvPr id="1003" name="TextBox 1002">
              <a:extLst>
                <a:ext uri="{FF2B5EF4-FFF2-40B4-BE49-F238E27FC236}">
                  <a16:creationId xmlns:a16="http://schemas.microsoft.com/office/drawing/2014/main" id="{F0AB7DB9-6A5F-4900-9ABE-604044FA25BD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4" name="TextBox 1003">
              <a:extLst>
                <a:ext uri="{FF2B5EF4-FFF2-40B4-BE49-F238E27FC236}">
                  <a16:creationId xmlns:a16="http://schemas.microsoft.com/office/drawing/2014/main" id="{D2381B62-78AF-4FA1-8485-58F513036DDA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005" name="Group 63">
            <a:extLst>
              <a:ext uri="{FF2B5EF4-FFF2-40B4-BE49-F238E27FC236}">
                <a16:creationId xmlns:a16="http://schemas.microsoft.com/office/drawing/2014/main" id="{032457F0-25DC-488F-A811-2B16010BA472}"/>
              </a:ext>
            </a:extLst>
          </p:cNvPr>
          <p:cNvGrpSpPr/>
          <p:nvPr/>
        </p:nvGrpSpPr>
        <p:grpSpPr>
          <a:xfrm>
            <a:off x="3060399" y="4578806"/>
            <a:ext cx="1815812" cy="1292662"/>
            <a:chOff x="3017859" y="4283314"/>
            <a:chExt cx="1890849" cy="1292662"/>
          </a:xfrm>
        </p:grpSpPr>
        <p:sp>
          <p:nvSpPr>
            <p:cNvPr id="1006" name="TextBox 1005">
              <a:extLst>
                <a:ext uri="{FF2B5EF4-FFF2-40B4-BE49-F238E27FC236}">
                  <a16:creationId xmlns:a16="http://schemas.microsoft.com/office/drawing/2014/main" id="{9E2200EC-F121-4064-8360-378A193FE7D2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7" name="TextBox 1006">
              <a:extLst>
                <a:ext uri="{FF2B5EF4-FFF2-40B4-BE49-F238E27FC236}">
                  <a16:creationId xmlns:a16="http://schemas.microsoft.com/office/drawing/2014/main" id="{E3009BE9-70F1-4111-9074-AA6D660361CF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008" name="Group 66">
            <a:extLst>
              <a:ext uri="{FF2B5EF4-FFF2-40B4-BE49-F238E27FC236}">
                <a16:creationId xmlns:a16="http://schemas.microsoft.com/office/drawing/2014/main" id="{76ABDED3-4F14-4AC9-B849-A5DE9DC39367}"/>
              </a:ext>
            </a:extLst>
          </p:cNvPr>
          <p:cNvGrpSpPr/>
          <p:nvPr/>
        </p:nvGrpSpPr>
        <p:grpSpPr>
          <a:xfrm>
            <a:off x="5173315" y="4235906"/>
            <a:ext cx="1845367" cy="1292662"/>
            <a:chOff x="3017861" y="4283314"/>
            <a:chExt cx="1921626" cy="1292662"/>
          </a:xfrm>
        </p:grpSpPr>
        <p:sp>
          <p:nvSpPr>
            <p:cNvPr id="1009" name="TextBox 1008">
              <a:extLst>
                <a:ext uri="{FF2B5EF4-FFF2-40B4-BE49-F238E27FC236}">
                  <a16:creationId xmlns:a16="http://schemas.microsoft.com/office/drawing/2014/main" id="{7F56B592-C54A-482A-8BE5-C0A4598DA0DA}"/>
                </a:ext>
              </a:extLst>
            </p:cNvPr>
            <p:cNvSpPr txBox="1"/>
            <p:nvPr/>
          </p:nvSpPr>
          <p:spPr>
            <a:xfrm>
              <a:off x="3021853" y="4560313"/>
              <a:ext cx="19176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0" name="TextBox 1009">
              <a:extLst>
                <a:ext uri="{FF2B5EF4-FFF2-40B4-BE49-F238E27FC236}">
                  <a16:creationId xmlns:a16="http://schemas.microsoft.com/office/drawing/2014/main" id="{85B8B3E8-F176-42EC-B2A4-E8AB5CAD1C79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011" name="Group 69">
            <a:extLst>
              <a:ext uri="{FF2B5EF4-FFF2-40B4-BE49-F238E27FC236}">
                <a16:creationId xmlns:a16="http://schemas.microsoft.com/office/drawing/2014/main" id="{8D0BD7F4-3599-4D80-BD18-B3806C94CF55}"/>
              </a:ext>
            </a:extLst>
          </p:cNvPr>
          <p:cNvGrpSpPr/>
          <p:nvPr/>
        </p:nvGrpSpPr>
        <p:grpSpPr>
          <a:xfrm>
            <a:off x="7315786" y="3893006"/>
            <a:ext cx="1815812" cy="1292662"/>
            <a:chOff x="3017859" y="4283314"/>
            <a:chExt cx="1890849" cy="1292662"/>
          </a:xfrm>
        </p:grpSpPr>
        <p:sp>
          <p:nvSpPr>
            <p:cNvPr id="1012" name="TextBox 1011">
              <a:extLst>
                <a:ext uri="{FF2B5EF4-FFF2-40B4-BE49-F238E27FC236}">
                  <a16:creationId xmlns:a16="http://schemas.microsoft.com/office/drawing/2014/main" id="{45FF6DC2-B5EF-44B2-B986-18515EF21096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3" name="TextBox 1012">
              <a:extLst>
                <a:ext uri="{FF2B5EF4-FFF2-40B4-BE49-F238E27FC236}">
                  <a16:creationId xmlns:a16="http://schemas.microsoft.com/office/drawing/2014/main" id="{2FB1D8E3-33DC-49BE-B7B0-D9F3CB679F55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35</cp:revision>
  <dcterms:created xsi:type="dcterms:W3CDTF">2018-02-18T19:39:47Z</dcterms:created>
  <dcterms:modified xsi:type="dcterms:W3CDTF">2022-10-26T07:29:34Z</dcterms:modified>
</cp:coreProperties>
</file>