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9497B1EF-FEC9-485D-80E6-D978307373DF}"/>
              </a:ext>
            </a:extLst>
          </p:cNvPr>
          <p:cNvGrpSpPr/>
          <p:nvPr/>
        </p:nvGrpSpPr>
        <p:grpSpPr>
          <a:xfrm>
            <a:off x="5324927" y="2474593"/>
            <a:ext cx="6087714" cy="2174000"/>
            <a:chOff x="4895242" y="2321147"/>
            <a:chExt cx="6947084" cy="2480892"/>
          </a:xfrm>
        </p:grpSpPr>
        <p:sp>
          <p:nvSpPr>
            <p:cNvPr id="6" name="Rectangle: Rounded Corners 33">
              <a:extLst>
                <a:ext uri="{FF2B5EF4-FFF2-40B4-BE49-F238E27FC236}">
                  <a16:creationId xmlns:a16="http://schemas.microsoft.com/office/drawing/2014/main" id="{02D61007-AFE5-4DEB-AFB9-5A8A268AE146}"/>
                </a:ext>
              </a:extLst>
            </p:cNvPr>
            <p:cNvSpPr/>
            <p:nvPr/>
          </p:nvSpPr>
          <p:spPr>
            <a:xfrm>
              <a:off x="4895242" y="3502555"/>
              <a:ext cx="6947084" cy="1299484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38">
              <a:extLst>
                <a:ext uri="{FF2B5EF4-FFF2-40B4-BE49-F238E27FC236}">
                  <a16:creationId xmlns:a16="http://schemas.microsoft.com/office/drawing/2014/main" id="{D0959BEF-A12D-4ACF-B7E7-A648EFD2F286}"/>
                </a:ext>
              </a:extLst>
            </p:cNvPr>
            <p:cNvGrpSpPr/>
            <p:nvPr/>
          </p:nvGrpSpPr>
          <p:grpSpPr>
            <a:xfrm>
              <a:off x="7576671" y="2321147"/>
              <a:ext cx="1610896" cy="1991157"/>
              <a:chOff x="1280229" y="1692793"/>
              <a:chExt cx="1208297" cy="1493522"/>
            </a:xfrm>
          </p:grpSpPr>
          <p:sp>
            <p:nvSpPr>
              <p:cNvPr id="14" name="Freeform: Shape 39">
                <a:extLst>
                  <a:ext uri="{FF2B5EF4-FFF2-40B4-BE49-F238E27FC236}">
                    <a16:creationId xmlns:a16="http://schemas.microsoft.com/office/drawing/2014/main" id="{9BFE3146-4EF3-416B-B407-2A316726CE83}"/>
                  </a:ext>
                </a:extLst>
              </p:cNvPr>
              <p:cNvSpPr/>
              <p:nvPr/>
            </p:nvSpPr>
            <p:spPr>
              <a:xfrm>
                <a:off x="1280229" y="1692793"/>
                <a:ext cx="1208297" cy="842017"/>
              </a:xfrm>
              <a:custGeom>
                <a:avLst/>
                <a:gdLst>
                  <a:gd name="connsiteX0" fmla="*/ 253437 w 1208297"/>
                  <a:gd name="connsiteY0" fmla="*/ 780 h 842017"/>
                  <a:gd name="connsiteX1" fmla="*/ 452643 w 1208297"/>
                  <a:gd name="connsiteY1" fmla="*/ 37985 h 842017"/>
                  <a:gd name="connsiteX2" fmla="*/ 604565 w 1208297"/>
                  <a:gd name="connsiteY2" fmla="*/ 59688 h 842017"/>
                  <a:gd name="connsiteX3" fmla="*/ 756491 w 1208297"/>
                  <a:gd name="connsiteY3" fmla="*/ 37985 h 842017"/>
                  <a:gd name="connsiteX4" fmla="*/ 955694 w 1208297"/>
                  <a:gd name="connsiteY4" fmla="*/ 780 h 842017"/>
                  <a:gd name="connsiteX5" fmla="*/ 1153351 w 1208297"/>
                  <a:gd name="connsiteY5" fmla="*/ 110070 h 842017"/>
                  <a:gd name="connsiteX6" fmla="*/ 1206833 w 1208297"/>
                  <a:gd name="connsiteY6" fmla="*/ 286796 h 842017"/>
                  <a:gd name="connsiteX7" fmla="*/ 1183579 w 1208297"/>
                  <a:gd name="connsiteY7" fmla="*/ 482127 h 842017"/>
                  <a:gd name="connsiteX8" fmla="*/ 1173502 w 1208297"/>
                  <a:gd name="connsiteY8" fmla="*/ 516233 h 842017"/>
                  <a:gd name="connsiteX9" fmla="*/ 1082815 w 1208297"/>
                  <a:gd name="connsiteY9" fmla="*/ 737141 h 842017"/>
                  <a:gd name="connsiteX10" fmla="*/ 1062727 w 1208297"/>
                  <a:gd name="connsiteY10" fmla="*/ 842017 h 842017"/>
                  <a:gd name="connsiteX11" fmla="*/ 146405 w 1208297"/>
                  <a:gd name="connsiteY11" fmla="*/ 842017 h 842017"/>
                  <a:gd name="connsiteX12" fmla="*/ 126319 w 1208297"/>
                  <a:gd name="connsiteY12" fmla="*/ 737141 h 842017"/>
                  <a:gd name="connsiteX13" fmla="*/ 35630 w 1208297"/>
                  <a:gd name="connsiteY13" fmla="*/ 516233 h 842017"/>
                  <a:gd name="connsiteX14" fmla="*/ 25553 w 1208297"/>
                  <a:gd name="connsiteY14" fmla="*/ 482127 h 842017"/>
                  <a:gd name="connsiteX15" fmla="*/ 1524 w 1208297"/>
                  <a:gd name="connsiteY15" fmla="*/ 286796 h 842017"/>
                  <a:gd name="connsiteX16" fmla="*/ 55783 w 1208297"/>
                  <a:gd name="connsiteY16" fmla="*/ 110070 h 842017"/>
                  <a:gd name="connsiteX17" fmla="*/ 253437 w 1208297"/>
                  <a:gd name="connsiteY17" fmla="*/ 780 h 8420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08297" h="842017">
                    <a:moveTo>
                      <a:pt x="253437" y="780"/>
                    </a:moveTo>
                    <a:cubicBezTo>
                      <a:pt x="325523" y="-4648"/>
                      <a:pt x="385208" y="19383"/>
                      <a:pt x="452643" y="37985"/>
                    </a:cubicBezTo>
                    <a:cubicBezTo>
                      <a:pt x="502251" y="51936"/>
                      <a:pt x="553409" y="58914"/>
                      <a:pt x="604565" y="59688"/>
                    </a:cubicBezTo>
                    <a:cubicBezTo>
                      <a:pt x="655724" y="58914"/>
                      <a:pt x="706883" y="51936"/>
                      <a:pt x="756491" y="37985"/>
                    </a:cubicBezTo>
                    <a:cubicBezTo>
                      <a:pt x="823924" y="19383"/>
                      <a:pt x="883609" y="-4648"/>
                      <a:pt x="955694" y="780"/>
                    </a:cubicBezTo>
                    <a:cubicBezTo>
                      <a:pt x="1033207" y="6980"/>
                      <a:pt x="1106068" y="41085"/>
                      <a:pt x="1153351" y="110070"/>
                    </a:cubicBezTo>
                    <a:cubicBezTo>
                      <a:pt x="1189005" y="162003"/>
                      <a:pt x="1202182" y="224012"/>
                      <a:pt x="1206833" y="286796"/>
                    </a:cubicBezTo>
                    <a:cubicBezTo>
                      <a:pt x="1212259" y="355007"/>
                      <a:pt x="1202182" y="417792"/>
                      <a:pt x="1183579" y="482127"/>
                    </a:cubicBezTo>
                    <a:cubicBezTo>
                      <a:pt x="1183579" y="482127"/>
                      <a:pt x="1173502" y="516233"/>
                      <a:pt x="1173502" y="516233"/>
                    </a:cubicBezTo>
                    <a:cubicBezTo>
                      <a:pt x="1147923" y="589869"/>
                      <a:pt x="1107618" y="661954"/>
                      <a:pt x="1082815" y="737141"/>
                    </a:cubicBezTo>
                    <a:lnTo>
                      <a:pt x="1062727" y="842017"/>
                    </a:lnTo>
                    <a:lnTo>
                      <a:pt x="146405" y="842017"/>
                    </a:lnTo>
                    <a:lnTo>
                      <a:pt x="126319" y="737141"/>
                    </a:lnTo>
                    <a:cubicBezTo>
                      <a:pt x="101514" y="662729"/>
                      <a:pt x="61983" y="590644"/>
                      <a:pt x="35630" y="516233"/>
                    </a:cubicBezTo>
                    <a:cubicBezTo>
                      <a:pt x="35630" y="516233"/>
                      <a:pt x="25553" y="482127"/>
                      <a:pt x="25553" y="482127"/>
                    </a:cubicBezTo>
                    <a:cubicBezTo>
                      <a:pt x="5401" y="417017"/>
                      <a:pt x="-3901" y="355007"/>
                      <a:pt x="1524" y="286796"/>
                    </a:cubicBezTo>
                    <a:cubicBezTo>
                      <a:pt x="6175" y="224012"/>
                      <a:pt x="19353" y="162003"/>
                      <a:pt x="55783" y="110070"/>
                    </a:cubicBezTo>
                    <a:cubicBezTo>
                      <a:pt x="103065" y="40311"/>
                      <a:pt x="175925" y="6980"/>
                      <a:pt x="253437" y="7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95000"/>
                    </a:schemeClr>
                  </a:gs>
                </a:gsLst>
                <a:lin ang="18900000" scaled="1"/>
                <a:tileRect/>
              </a:gradFill>
              <a:ln w="403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" name="Freeform: Shape 40">
                <a:extLst>
                  <a:ext uri="{FF2B5EF4-FFF2-40B4-BE49-F238E27FC236}">
                    <a16:creationId xmlns:a16="http://schemas.microsoft.com/office/drawing/2014/main" id="{59F801BB-3A19-4CBE-9EA1-36446CFBA2D8}"/>
                  </a:ext>
                </a:extLst>
              </p:cNvPr>
              <p:cNvSpPr/>
              <p:nvPr/>
            </p:nvSpPr>
            <p:spPr>
              <a:xfrm>
                <a:off x="1456603" y="2534810"/>
                <a:ext cx="855549" cy="651505"/>
              </a:xfrm>
              <a:custGeom>
                <a:avLst/>
                <a:gdLst>
                  <a:gd name="connsiteX0" fmla="*/ 0 w 918002"/>
                  <a:gd name="connsiteY0" fmla="*/ 0 h 699063"/>
                  <a:gd name="connsiteX1" fmla="*/ 918002 w 918002"/>
                  <a:gd name="connsiteY1" fmla="*/ 0 h 699063"/>
                  <a:gd name="connsiteX2" fmla="*/ 913477 w 918002"/>
                  <a:gd name="connsiteY2" fmla="*/ 95693 h 699063"/>
                  <a:gd name="connsiteX3" fmla="*/ 886193 w 918002"/>
                  <a:gd name="connsiteY3" fmla="*/ 359180 h 699063"/>
                  <a:gd name="connsiteX4" fmla="*/ 804340 w 918002"/>
                  <a:gd name="connsiteY4" fmla="*/ 612534 h 699063"/>
                  <a:gd name="connsiteX5" fmla="*/ 716252 w 918002"/>
                  <a:gd name="connsiteY5" fmla="*/ 699063 h 699063"/>
                  <a:gd name="connsiteX6" fmla="*/ 699101 w 918002"/>
                  <a:gd name="connsiteY6" fmla="*/ 699063 h 699063"/>
                  <a:gd name="connsiteX7" fmla="*/ 647652 w 918002"/>
                  <a:gd name="connsiteY7" fmla="*/ 604738 h 699063"/>
                  <a:gd name="connsiteX8" fmla="*/ 628162 w 918002"/>
                  <a:gd name="connsiteY8" fmla="*/ 416088 h 699063"/>
                  <a:gd name="connsiteX9" fmla="*/ 604776 w 918002"/>
                  <a:gd name="connsiteY9" fmla="*/ 214185 h 699063"/>
                  <a:gd name="connsiteX10" fmla="*/ 524483 w 918002"/>
                  <a:gd name="connsiteY10" fmla="*/ 80103 h 699063"/>
                  <a:gd name="connsiteX11" fmla="*/ 459000 w 918002"/>
                  <a:gd name="connsiteY11" fmla="*/ 66850 h 699063"/>
                  <a:gd name="connsiteX12" fmla="*/ 393519 w 918002"/>
                  <a:gd name="connsiteY12" fmla="*/ 80103 h 699063"/>
                  <a:gd name="connsiteX13" fmla="*/ 313226 w 918002"/>
                  <a:gd name="connsiteY13" fmla="*/ 214185 h 699063"/>
                  <a:gd name="connsiteX14" fmla="*/ 289839 w 918002"/>
                  <a:gd name="connsiteY14" fmla="*/ 416088 h 699063"/>
                  <a:gd name="connsiteX15" fmla="*/ 270351 w 918002"/>
                  <a:gd name="connsiteY15" fmla="*/ 604738 h 699063"/>
                  <a:gd name="connsiteX16" fmla="*/ 218902 w 918002"/>
                  <a:gd name="connsiteY16" fmla="*/ 699063 h 699063"/>
                  <a:gd name="connsiteX17" fmla="*/ 201750 w 918002"/>
                  <a:gd name="connsiteY17" fmla="*/ 699063 h 699063"/>
                  <a:gd name="connsiteX18" fmla="*/ 113662 w 918002"/>
                  <a:gd name="connsiteY18" fmla="*/ 612534 h 699063"/>
                  <a:gd name="connsiteX19" fmla="*/ 31810 w 918002"/>
                  <a:gd name="connsiteY19" fmla="*/ 359180 h 699063"/>
                  <a:gd name="connsiteX20" fmla="*/ 4526 w 918002"/>
                  <a:gd name="connsiteY20" fmla="*/ 95693 h 69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918002" h="699063">
                    <a:moveTo>
                      <a:pt x="0" y="0"/>
                    </a:moveTo>
                    <a:lnTo>
                      <a:pt x="918002" y="0"/>
                    </a:lnTo>
                    <a:lnTo>
                      <a:pt x="913477" y="95693"/>
                    </a:lnTo>
                    <a:cubicBezTo>
                      <a:pt x="909579" y="183782"/>
                      <a:pt x="904902" y="273430"/>
                      <a:pt x="886193" y="359180"/>
                    </a:cubicBezTo>
                    <a:cubicBezTo>
                      <a:pt x="867483" y="445711"/>
                      <a:pt x="840978" y="531461"/>
                      <a:pt x="804340" y="612534"/>
                    </a:cubicBezTo>
                    <a:cubicBezTo>
                      <a:pt x="788749" y="646833"/>
                      <a:pt x="760686" y="699063"/>
                      <a:pt x="716252" y="699063"/>
                    </a:cubicBezTo>
                    <a:cubicBezTo>
                      <a:pt x="716252" y="699063"/>
                      <a:pt x="699101" y="699063"/>
                      <a:pt x="699101" y="699063"/>
                    </a:cubicBezTo>
                    <a:cubicBezTo>
                      <a:pt x="671817" y="699063"/>
                      <a:pt x="653107" y="624226"/>
                      <a:pt x="647652" y="604738"/>
                    </a:cubicBezTo>
                    <a:cubicBezTo>
                      <a:pt x="631281" y="543933"/>
                      <a:pt x="633619" y="478450"/>
                      <a:pt x="628162" y="416088"/>
                    </a:cubicBezTo>
                    <a:cubicBezTo>
                      <a:pt x="621925" y="349045"/>
                      <a:pt x="615689" y="281226"/>
                      <a:pt x="604776" y="214185"/>
                    </a:cubicBezTo>
                    <a:cubicBezTo>
                      <a:pt x="596201" y="164294"/>
                      <a:pt x="570477" y="108166"/>
                      <a:pt x="524483" y="80103"/>
                    </a:cubicBezTo>
                    <a:cubicBezTo>
                      <a:pt x="505774" y="68409"/>
                      <a:pt x="482388" y="64511"/>
                      <a:pt x="459000" y="66850"/>
                    </a:cubicBezTo>
                    <a:cubicBezTo>
                      <a:pt x="436395" y="64511"/>
                      <a:pt x="413007" y="68409"/>
                      <a:pt x="393519" y="80103"/>
                    </a:cubicBezTo>
                    <a:cubicBezTo>
                      <a:pt x="347526" y="108166"/>
                      <a:pt x="321801" y="163515"/>
                      <a:pt x="313226" y="214185"/>
                    </a:cubicBezTo>
                    <a:cubicBezTo>
                      <a:pt x="301533" y="281226"/>
                      <a:pt x="295296" y="348267"/>
                      <a:pt x="289839" y="416088"/>
                    </a:cubicBezTo>
                    <a:cubicBezTo>
                      <a:pt x="284383" y="478450"/>
                      <a:pt x="286721" y="543933"/>
                      <a:pt x="270351" y="604738"/>
                    </a:cubicBezTo>
                    <a:cubicBezTo>
                      <a:pt x="264895" y="624226"/>
                      <a:pt x="245405" y="699063"/>
                      <a:pt x="218902" y="699063"/>
                    </a:cubicBezTo>
                    <a:cubicBezTo>
                      <a:pt x="218902" y="699063"/>
                      <a:pt x="201750" y="699063"/>
                      <a:pt x="201750" y="699063"/>
                    </a:cubicBezTo>
                    <a:cubicBezTo>
                      <a:pt x="157317" y="699063"/>
                      <a:pt x="129254" y="647612"/>
                      <a:pt x="113662" y="612534"/>
                    </a:cubicBezTo>
                    <a:cubicBezTo>
                      <a:pt x="77803" y="531461"/>
                      <a:pt x="50519" y="446489"/>
                      <a:pt x="31810" y="359180"/>
                    </a:cubicBezTo>
                    <a:cubicBezTo>
                      <a:pt x="13101" y="272651"/>
                      <a:pt x="8424" y="183782"/>
                      <a:pt x="4526" y="9569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 w="403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8" name="Group 34">
              <a:extLst>
                <a:ext uri="{FF2B5EF4-FFF2-40B4-BE49-F238E27FC236}">
                  <a16:creationId xmlns:a16="http://schemas.microsoft.com/office/drawing/2014/main" id="{66A06EED-999C-4F1B-A83D-C6A8BC3998C2}"/>
                </a:ext>
              </a:extLst>
            </p:cNvPr>
            <p:cNvGrpSpPr/>
            <p:nvPr/>
          </p:nvGrpSpPr>
          <p:grpSpPr>
            <a:xfrm>
              <a:off x="5562759" y="2321147"/>
              <a:ext cx="1610896" cy="1991157"/>
              <a:chOff x="1280229" y="1692793"/>
              <a:chExt cx="1208297" cy="1493522"/>
            </a:xfrm>
          </p:grpSpPr>
          <p:sp>
            <p:nvSpPr>
              <p:cNvPr id="12" name="Freeform: Shape 31">
                <a:extLst>
                  <a:ext uri="{FF2B5EF4-FFF2-40B4-BE49-F238E27FC236}">
                    <a16:creationId xmlns:a16="http://schemas.microsoft.com/office/drawing/2014/main" id="{F4D72721-E2AA-44CD-AE3C-1E86DCB71412}"/>
                  </a:ext>
                </a:extLst>
              </p:cNvPr>
              <p:cNvSpPr/>
              <p:nvPr/>
            </p:nvSpPr>
            <p:spPr>
              <a:xfrm>
                <a:off x="1280229" y="1692793"/>
                <a:ext cx="1208297" cy="842017"/>
              </a:xfrm>
              <a:custGeom>
                <a:avLst/>
                <a:gdLst>
                  <a:gd name="connsiteX0" fmla="*/ 253437 w 1208297"/>
                  <a:gd name="connsiteY0" fmla="*/ 780 h 842017"/>
                  <a:gd name="connsiteX1" fmla="*/ 452643 w 1208297"/>
                  <a:gd name="connsiteY1" fmla="*/ 37985 h 842017"/>
                  <a:gd name="connsiteX2" fmla="*/ 604565 w 1208297"/>
                  <a:gd name="connsiteY2" fmla="*/ 59688 h 842017"/>
                  <a:gd name="connsiteX3" fmla="*/ 756491 w 1208297"/>
                  <a:gd name="connsiteY3" fmla="*/ 37985 h 842017"/>
                  <a:gd name="connsiteX4" fmla="*/ 955694 w 1208297"/>
                  <a:gd name="connsiteY4" fmla="*/ 780 h 842017"/>
                  <a:gd name="connsiteX5" fmla="*/ 1153351 w 1208297"/>
                  <a:gd name="connsiteY5" fmla="*/ 110070 h 842017"/>
                  <a:gd name="connsiteX6" fmla="*/ 1206833 w 1208297"/>
                  <a:gd name="connsiteY6" fmla="*/ 286796 h 842017"/>
                  <a:gd name="connsiteX7" fmla="*/ 1183579 w 1208297"/>
                  <a:gd name="connsiteY7" fmla="*/ 482127 h 842017"/>
                  <a:gd name="connsiteX8" fmla="*/ 1173502 w 1208297"/>
                  <a:gd name="connsiteY8" fmla="*/ 516233 h 842017"/>
                  <a:gd name="connsiteX9" fmla="*/ 1082815 w 1208297"/>
                  <a:gd name="connsiteY9" fmla="*/ 737141 h 842017"/>
                  <a:gd name="connsiteX10" fmla="*/ 1062727 w 1208297"/>
                  <a:gd name="connsiteY10" fmla="*/ 842017 h 842017"/>
                  <a:gd name="connsiteX11" fmla="*/ 146405 w 1208297"/>
                  <a:gd name="connsiteY11" fmla="*/ 842017 h 842017"/>
                  <a:gd name="connsiteX12" fmla="*/ 126319 w 1208297"/>
                  <a:gd name="connsiteY12" fmla="*/ 737141 h 842017"/>
                  <a:gd name="connsiteX13" fmla="*/ 35630 w 1208297"/>
                  <a:gd name="connsiteY13" fmla="*/ 516233 h 842017"/>
                  <a:gd name="connsiteX14" fmla="*/ 25553 w 1208297"/>
                  <a:gd name="connsiteY14" fmla="*/ 482127 h 842017"/>
                  <a:gd name="connsiteX15" fmla="*/ 1524 w 1208297"/>
                  <a:gd name="connsiteY15" fmla="*/ 286796 h 842017"/>
                  <a:gd name="connsiteX16" fmla="*/ 55783 w 1208297"/>
                  <a:gd name="connsiteY16" fmla="*/ 110070 h 842017"/>
                  <a:gd name="connsiteX17" fmla="*/ 253437 w 1208297"/>
                  <a:gd name="connsiteY17" fmla="*/ 780 h 8420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08297" h="842017">
                    <a:moveTo>
                      <a:pt x="253437" y="780"/>
                    </a:moveTo>
                    <a:cubicBezTo>
                      <a:pt x="325523" y="-4648"/>
                      <a:pt x="385208" y="19383"/>
                      <a:pt x="452643" y="37985"/>
                    </a:cubicBezTo>
                    <a:cubicBezTo>
                      <a:pt x="502251" y="51936"/>
                      <a:pt x="553409" y="58914"/>
                      <a:pt x="604565" y="59688"/>
                    </a:cubicBezTo>
                    <a:cubicBezTo>
                      <a:pt x="655724" y="58914"/>
                      <a:pt x="706883" y="51936"/>
                      <a:pt x="756491" y="37985"/>
                    </a:cubicBezTo>
                    <a:cubicBezTo>
                      <a:pt x="823924" y="19383"/>
                      <a:pt x="883609" y="-4648"/>
                      <a:pt x="955694" y="780"/>
                    </a:cubicBezTo>
                    <a:cubicBezTo>
                      <a:pt x="1033207" y="6980"/>
                      <a:pt x="1106068" y="41085"/>
                      <a:pt x="1153351" y="110070"/>
                    </a:cubicBezTo>
                    <a:cubicBezTo>
                      <a:pt x="1189005" y="162003"/>
                      <a:pt x="1202182" y="224012"/>
                      <a:pt x="1206833" y="286796"/>
                    </a:cubicBezTo>
                    <a:cubicBezTo>
                      <a:pt x="1212259" y="355007"/>
                      <a:pt x="1202182" y="417792"/>
                      <a:pt x="1183579" y="482127"/>
                    </a:cubicBezTo>
                    <a:cubicBezTo>
                      <a:pt x="1183579" y="482127"/>
                      <a:pt x="1173502" y="516233"/>
                      <a:pt x="1173502" y="516233"/>
                    </a:cubicBezTo>
                    <a:cubicBezTo>
                      <a:pt x="1147923" y="589869"/>
                      <a:pt x="1107618" y="661954"/>
                      <a:pt x="1082815" y="737141"/>
                    </a:cubicBezTo>
                    <a:lnTo>
                      <a:pt x="1062727" y="842017"/>
                    </a:lnTo>
                    <a:lnTo>
                      <a:pt x="146405" y="842017"/>
                    </a:lnTo>
                    <a:lnTo>
                      <a:pt x="126319" y="737141"/>
                    </a:lnTo>
                    <a:cubicBezTo>
                      <a:pt x="101514" y="662729"/>
                      <a:pt x="61983" y="590644"/>
                      <a:pt x="35630" y="516233"/>
                    </a:cubicBezTo>
                    <a:cubicBezTo>
                      <a:pt x="35630" y="516233"/>
                      <a:pt x="25553" y="482127"/>
                      <a:pt x="25553" y="482127"/>
                    </a:cubicBezTo>
                    <a:cubicBezTo>
                      <a:pt x="5401" y="417017"/>
                      <a:pt x="-3901" y="355007"/>
                      <a:pt x="1524" y="286796"/>
                    </a:cubicBezTo>
                    <a:cubicBezTo>
                      <a:pt x="6175" y="224012"/>
                      <a:pt x="19353" y="162003"/>
                      <a:pt x="55783" y="110070"/>
                    </a:cubicBezTo>
                    <a:cubicBezTo>
                      <a:pt x="103065" y="40311"/>
                      <a:pt x="175925" y="6980"/>
                      <a:pt x="253437" y="7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100000">
                    <a:schemeClr val="accent1"/>
                  </a:gs>
                </a:gsLst>
                <a:lin ang="18900000" scaled="1"/>
                <a:tileRect/>
              </a:gradFill>
              <a:ln w="403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" name="Freeform: Shape 32">
                <a:extLst>
                  <a:ext uri="{FF2B5EF4-FFF2-40B4-BE49-F238E27FC236}">
                    <a16:creationId xmlns:a16="http://schemas.microsoft.com/office/drawing/2014/main" id="{E5342F2C-2185-4484-A4B3-9A3118208979}"/>
                  </a:ext>
                </a:extLst>
              </p:cNvPr>
              <p:cNvSpPr/>
              <p:nvPr/>
            </p:nvSpPr>
            <p:spPr>
              <a:xfrm>
                <a:off x="1456603" y="2534810"/>
                <a:ext cx="855549" cy="651505"/>
              </a:xfrm>
              <a:custGeom>
                <a:avLst/>
                <a:gdLst>
                  <a:gd name="connsiteX0" fmla="*/ 0 w 918002"/>
                  <a:gd name="connsiteY0" fmla="*/ 0 h 699063"/>
                  <a:gd name="connsiteX1" fmla="*/ 918002 w 918002"/>
                  <a:gd name="connsiteY1" fmla="*/ 0 h 699063"/>
                  <a:gd name="connsiteX2" fmla="*/ 913477 w 918002"/>
                  <a:gd name="connsiteY2" fmla="*/ 95693 h 699063"/>
                  <a:gd name="connsiteX3" fmla="*/ 886193 w 918002"/>
                  <a:gd name="connsiteY3" fmla="*/ 359180 h 699063"/>
                  <a:gd name="connsiteX4" fmla="*/ 804340 w 918002"/>
                  <a:gd name="connsiteY4" fmla="*/ 612534 h 699063"/>
                  <a:gd name="connsiteX5" fmla="*/ 716252 w 918002"/>
                  <a:gd name="connsiteY5" fmla="*/ 699063 h 699063"/>
                  <a:gd name="connsiteX6" fmla="*/ 699101 w 918002"/>
                  <a:gd name="connsiteY6" fmla="*/ 699063 h 699063"/>
                  <a:gd name="connsiteX7" fmla="*/ 647652 w 918002"/>
                  <a:gd name="connsiteY7" fmla="*/ 604738 h 699063"/>
                  <a:gd name="connsiteX8" fmla="*/ 628162 w 918002"/>
                  <a:gd name="connsiteY8" fmla="*/ 416088 h 699063"/>
                  <a:gd name="connsiteX9" fmla="*/ 604776 w 918002"/>
                  <a:gd name="connsiteY9" fmla="*/ 214185 h 699063"/>
                  <a:gd name="connsiteX10" fmla="*/ 524483 w 918002"/>
                  <a:gd name="connsiteY10" fmla="*/ 80103 h 699063"/>
                  <a:gd name="connsiteX11" fmla="*/ 459000 w 918002"/>
                  <a:gd name="connsiteY11" fmla="*/ 66850 h 699063"/>
                  <a:gd name="connsiteX12" fmla="*/ 393519 w 918002"/>
                  <a:gd name="connsiteY12" fmla="*/ 80103 h 699063"/>
                  <a:gd name="connsiteX13" fmla="*/ 313226 w 918002"/>
                  <a:gd name="connsiteY13" fmla="*/ 214185 h 699063"/>
                  <a:gd name="connsiteX14" fmla="*/ 289839 w 918002"/>
                  <a:gd name="connsiteY14" fmla="*/ 416088 h 699063"/>
                  <a:gd name="connsiteX15" fmla="*/ 270351 w 918002"/>
                  <a:gd name="connsiteY15" fmla="*/ 604738 h 699063"/>
                  <a:gd name="connsiteX16" fmla="*/ 218902 w 918002"/>
                  <a:gd name="connsiteY16" fmla="*/ 699063 h 699063"/>
                  <a:gd name="connsiteX17" fmla="*/ 201750 w 918002"/>
                  <a:gd name="connsiteY17" fmla="*/ 699063 h 699063"/>
                  <a:gd name="connsiteX18" fmla="*/ 113662 w 918002"/>
                  <a:gd name="connsiteY18" fmla="*/ 612534 h 699063"/>
                  <a:gd name="connsiteX19" fmla="*/ 31810 w 918002"/>
                  <a:gd name="connsiteY19" fmla="*/ 359180 h 699063"/>
                  <a:gd name="connsiteX20" fmla="*/ 4526 w 918002"/>
                  <a:gd name="connsiteY20" fmla="*/ 95693 h 69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918002" h="699063">
                    <a:moveTo>
                      <a:pt x="0" y="0"/>
                    </a:moveTo>
                    <a:lnTo>
                      <a:pt x="918002" y="0"/>
                    </a:lnTo>
                    <a:lnTo>
                      <a:pt x="913477" y="95693"/>
                    </a:lnTo>
                    <a:cubicBezTo>
                      <a:pt x="909579" y="183782"/>
                      <a:pt x="904902" y="273430"/>
                      <a:pt x="886193" y="359180"/>
                    </a:cubicBezTo>
                    <a:cubicBezTo>
                      <a:pt x="867483" y="445711"/>
                      <a:pt x="840978" y="531461"/>
                      <a:pt x="804340" y="612534"/>
                    </a:cubicBezTo>
                    <a:cubicBezTo>
                      <a:pt x="788749" y="646833"/>
                      <a:pt x="760686" y="699063"/>
                      <a:pt x="716252" y="699063"/>
                    </a:cubicBezTo>
                    <a:cubicBezTo>
                      <a:pt x="716252" y="699063"/>
                      <a:pt x="699101" y="699063"/>
                      <a:pt x="699101" y="699063"/>
                    </a:cubicBezTo>
                    <a:cubicBezTo>
                      <a:pt x="671817" y="699063"/>
                      <a:pt x="653107" y="624226"/>
                      <a:pt x="647652" y="604738"/>
                    </a:cubicBezTo>
                    <a:cubicBezTo>
                      <a:pt x="631281" y="543933"/>
                      <a:pt x="633619" y="478450"/>
                      <a:pt x="628162" y="416088"/>
                    </a:cubicBezTo>
                    <a:cubicBezTo>
                      <a:pt x="621925" y="349045"/>
                      <a:pt x="615689" y="281226"/>
                      <a:pt x="604776" y="214185"/>
                    </a:cubicBezTo>
                    <a:cubicBezTo>
                      <a:pt x="596201" y="164294"/>
                      <a:pt x="570477" y="108166"/>
                      <a:pt x="524483" y="80103"/>
                    </a:cubicBezTo>
                    <a:cubicBezTo>
                      <a:pt x="505774" y="68409"/>
                      <a:pt x="482388" y="64511"/>
                      <a:pt x="459000" y="66850"/>
                    </a:cubicBezTo>
                    <a:cubicBezTo>
                      <a:pt x="436395" y="64511"/>
                      <a:pt x="413007" y="68409"/>
                      <a:pt x="393519" y="80103"/>
                    </a:cubicBezTo>
                    <a:cubicBezTo>
                      <a:pt x="347526" y="108166"/>
                      <a:pt x="321801" y="163515"/>
                      <a:pt x="313226" y="214185"/>
                    </a:cubicBezTo>
                    <a:cubicBezTo>
                      <a:pt x="301533" y="281226"/>
                      <a:pt x="295296" y="348267"/>
                      <a:pt x="289839" y="416088"/>
                    </a:cubicBezTo>
                    <a:cubicBezTo>
                      <a:pt x="284383" y="478450"/>
                      <a:pt x="286721" y="543933"/>
                      <a:pt x="270351" y="604738"/>
                    </a:cubicBezTo>
                    <a:cubicBezTo>
                      <a:pt x="264895" y="624226"/>
                      <a:pt x="245405" y="699063"/>
                      <a:pt x="218902" y="699063"/>
                    </a:cubicBezTo>
                    <a:cubicBezTo>
                      <a:pt x="218902" y="699063"/>
                      <a:pt x="201750" y="699063"/>
                      <a:pt x="201750" y="699063"/>
                    </a:cubicBezTo>
                    <a:cubicBezTo>
                      <a:pt x="157317" y="699063"/>
                      <a:pt x="129254" y="647612"/>
                      <a:pt x="113662" y="612534"/>
                    </a:cubicBezTo>
                    <a:cubicBezTo>
                      <a:pt x="77803" y="531461"/>
                      <a:pt x="50519" y="446489"/>
                      <a:pt x="31810" y="359180"/>
                    </a:cubicBezTo>
                    <a:cubicBezTo>
                      <a:pt x="13101" y="272651"/>
                      <a:pt x="8424" y="183782"/>
                      <a:pt x="4526" y="9569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 w="403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9" name="Group 35">
              <a:extLst>
                <a:ext uri="{FF2B5EF4-FFF2-40B4-BE49-F238E27FC236}">
                  <a16:creationId xmlns:a16="http://schemas.microsoft.com/office/drawing/2014/main" id="{0FCA86DA-9E88-432B-A973-B1F71857D122}"/>
                </a:ext>
              </a:extLst>
            </p:cNvPr>
            <p:cNvGrpSpPr/>
            <p:nvPr/>
          </p:nvGrpSpPr>
          <p:grpSpPr>
            <a:xfrm>
              <a:off x="9586550" y="2322064"/>
              <a:ext cx="1610896" cy="2004682"/>
              <a:chOff x="1277205" y="1682648"/>
              <a:chExt cx="1208297" cy="1503667"/>
            </a:xfrm>
          </p:grpSpPr>
          <p:sp>
            <p:nvSpPr>
              <p:cNvPr id="10" name="Freeform: Shape 36">
                <a:extLst>
                  <a:ext uri="{FF2B5EF4-FFF2-40B4-BE49-F238E27FC236}">
                    <a16:creationId xmlns:a16="http://schemas.microsoft.com/office/drawing/2014/main" id="{AC65E63B-7991-4F80-9DAB-A909879527A7}"/>
                  </a:ext>
                </a:extLst>
              </p:cNvPr>
              <p:cNvSpPr/>
              <p:nvPr/>
            </p:nvSpPr>
            <p:spPr>
              <a:xfrm>
                <a:off x="1277205" y="1682648"/>
                <a:ext cx="1208297" cy="842017"/>
              </a:xfrm>
              <a:custGeom>
                <a:avLst/>
                <a:gdLst>
                  <a:gd name="connsiteX0" fmla="*/ 253437 w 1208297"/>
                  <a:gd name="connsiteY0" fmla="*/ 780 h 842017"/>
                  <a:gd name="connsiteX1" fmla="*/ 452643 w 1208297"/>
                  <a:gd name="connsiteY1" fmla="*/ 37985 h 842017"/>
                  <a:gd name="connsiteX2" fmla="*/ 604565 w 1208297"/>
                  <a:gd name="connsiteY2" fmla="*/ 59688 h 842017"/>
                  <a:gd name="connsiteX3" fmla="*/ 756491 w 1208297"/>
                  <a:gd name="connsiteY3" fmla="*/ 37985 h 842017"/>
                  <a:gd name="connsiteX4" fmla="*/ 955694 w 1208297"/>
                  <a:gd name="connsiteY4" fmla="*/ 780 h 842017"/>
                  <a:gd name="connsiteX5" fmla="*/ 1153351 w 1208297"/>
                  <a:gd name="connsiteY5" fmla="*/ 110070 h 842017"/>
                  <a:gd name="connsiteX6" fmla="*/ 1206833 w 1208297"/>
                  <a:gd name="connsiteY6" fmla="*/ 286796 h 842017"/>
                  <a:gd name="connsiteX7" fmla="*/ 1183579 w 1208297"/>
                  <a:gd name="connsiteY7" fmla="*/ 482127 h 842017"/>
                  <a:gd name="connsiteX8" fmla="*/ 1173502 w 1208297"/>
                  <a:gd name="connsiteY8" fmla="*/ 516233 h 842017"/>
                  <a:gd name="connsiteX9" fmla="*/ 1082815 w 1208297"/>
                  <a:gd name="connsiteY9" fmla="*/ 737141 h 842017"/>
                  <a:gd name="connsiteX10" fmla="*/ 1062727 w 1208297"/>
                  <a:gd name="connsiteY10" fmla="*/ 842017 h 842017"/>
                  <a:gd name="connsiteX11" fmla="*/ 146405 w 1208297"/>
                  <a:gd name="connsiteY11" fmla="*/ 842017 h 842017"/>
                  <a:gd name="connsiteX12" fmla="*/ 126319 w 1208297"/>
                  <a:gd name="connsiteY12" fmla="*/ 737141 h 842017"/>
                  <a:gd name="connsiteX13" fmla="*/ 35630 w 1208297"/>
                  <a:gd name="connsiteY13" fmla="*/ 516233 h 842017"/>
                  <a:gd name="connsiteX14" fmla="*/ 25553 w 1208297"/>
                  <a:gd name="connsiteY14" fmla="*/ 482127 h 842017"/>
                  <a:gd name="connsiteX15" fmla="*/ 1524 w 1208297"/>
                  <a:gd name="connsiteY15" fmla="*/ 286796 h 842017"/>
                  <a:gd name="connsiteX16" fmla="*/ 55783 w 1208297"/>
                  <a:gd name="connsiteY16" fmla="*/ 110070 h 842017"/>
                  <a:gd name="connsiteX17" fmla="*/ 253437 w 1208297"/>
                  <a:gd name="connsiteY17" fmla="*/ 780 h 8420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208297" h="842017">
                    <a:moveTo>
                      <a:pt x="253437" y="780"/>
                    </a:moveTo>
                    <a:cubicBezTo>
                      <a:pt x="325523" y="-4648"/>
                      <a:pt x="385208" y="19383"/>
                      <a:pt x="452643" y="37985"/>
                    </a:cubicBezTo>
                    <a:cubicBezTo>
                      <a:pt x="502251" y="51936"/>
                      <a:pt x="553409" y="58914"/>
                      <a:pt x="604565" y="59688"/>
                    </a:cubicBezTo>
                    <a:cubicBezTo>
                      <a:pt x="655724" y="58914"/>
                      <a:pt x="706883" y="51936"/>
                      <a:pt x="756491" y="37985"/>
                    </a:cubicBezTo>
                    <a:cubicBezTo>
                      <a:pt x="823924" y="19383"/>
                      <a:pt x="883609" y="-4648"/>
                      <a:pt x="955694" y="780"/>
                    </a:cubicBezTo>
                    <a:cubicBezTo>
                      <a:pt x="1033207" y="6980"/>
                      <a:pt x="1106068" y="41085"/>
                      <a:pt x="1153351" y="110070"/>
                    </a:cubicBezTo>
                    <a:cubicBezTo>
                      <a:pt x="1189005" y="162003"/>
                      <a:pt x="1202182" y="224012"/>
                      <a:pt x="1206833" y="286796"/>
                    </a:cubicBezTo>
                    <a:cubicBezTo>
                      <a:pt x="1212259" y="355007"/>
                      <a:pt x="1202182" y="417792"/>
                      <a:pt x="1183579" y="482127"/>
                    </a:cubicBezTo>
                    <a:cubicBezTo>
                      <a:pt x="1183579" y="482127"/>
                      <a:pt x="1173502" y="516233"/>
                      <a:pt x="1173502" y="516233"/>
                    </a:cubicBezTo>
                    <a:cubicBezTo>
                      <a:pt x="1147923" y="589869"/>
                      <a:pt x="1107618" y="661954"/>
                      <a:pt x="1082815" y="737141"/>
                    </a:cubicBezTo>
                    <a:lnTo>
                      <a:pt x="1062727" y="842017"/>
                    </a:lnTo>
                    <a:lnTo>
                      <a:pt x="146405" y="842017"/>
                    </a:lnTo>
                    <a:lnTo>
                      <a:pt x="126319" y="737141"/>
                    </a:lnTo>
                    <a:cubicBezTo>
                      <a:pt x="101514" y="662729"/>
                      <a:pt x="61983" y="590644"/>
                      <a:pt x="35630" y="516233"/>
                    </a:cubicBezTo>
                    <a:cubicBezTo>
                      <a:pt x="35630" y="516233"/>
                      <a:pt x="25553" y="482127"/>
                      <a:pt x="25553" y="482127"/>
                    </a:cubicBezTo>
                    <a:cubicBezTo>
                      <a:pt x="5401" y="417017"/>
                      <a:pt x="-3901" y="355007"/>
                      <a:pt x="1524" y="286796"/>
                    </a:cubicBezTo>
                    <a:cubicBezTo>
                      <a:pt x="6175" y="224012"/>
                      <a:pt x="19353" y="162003"/>
                      <a:pt x="55783" y="110070"/>
                    </a:cubicBezTo>
                    <a:cubicBezTo>
                      <a:pt x="103065" y="40311"/>
                      <a:pt x="175925" y="6980"/>
                      <a:pt x="253437" y="78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18900000" scaled="1"/>
                <a:tileRect/>
              </a:gradFill>
              <a:ln w="403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" name="Freeform: Shape 37">
                <a:extLst>
                  <a:ext uri="{FF2B5EF4-FFF2-40B4-BE49-F238E27FC236}">
                    <a16:creationId xmlns:a16="http://schemas.microsoft.com/office/drawing/2014/main" id="{141F94D3-F457-4492-B6A2-3ACE5D670B4D}"/>
                  </a:ext>
                </a:extLst>
              </p:cNvPr>
              <p:cNvSpPr/>
              <p:nvPr/>
            </p:nvSpPr>
            <p:spPr>
              <a:xfrm>
                <a:off x="1456603" y="2534810"/>
                <a:ext cx="855549" cy="651505"/>
              </a:xfrm>
              <a:custGeom>
                <a:avLst/>
                <a:gdLst>
                  <a:gd name="connsiteX0" fmla="*/ 0 w 918002"/>
                  <a:gd name="connsiteY0" fmla="*/ 0 h 699063"/>
                  <a:gd name="connsiteX1" fmla="*/ 918002 w 918002"/>
                  <a:gd name="connsiteY1" fmla="*/ 0 h 699063"/>
                  <a:gd name="connsiteX2" fmla="*/ 913477 w 918002"/>
                  <a:gd name="connsiteY2" fmla="*/ 95693 h 699063"/>
                  <a:gd name="connsiteX3" fmla="*/ 886193 w 918002"/>
                  <a:gd name="connsiteY3" fmla="*/ 359180 h 699063"/>
                  <a:gd name="connsiteX4" fmla="*/ 804340 w 918002"/>
                  <a:gd name="connsiteY4" fmla="*/ 612534 h 699063"/>
                  <a:gd name="connsiteX5" fmla="*/ 716252 w 918002"/>
                  <a:gd name="connsiteY5" fmla="*/ 699063 h 699063"/>
                  <a:gd name="connsiteX6" fmla="*/ 699101 w 918002"/>
                  <a:gd name="connsiteY6" fmla="*/ 699063 h 699063"/>
                  <a:gd name="connsiteX7" fmla="*/ 647652 w 918002"/>
                  <a:gd name="connsiteY7" fmla="*/ 604738 h 699063"/>
                  <a:gd name="connsiteX8" fmla="*/ 628162 w 918002"/>
                  <a:gd name="connsiteY8" fmla="*/ 416088 h 699063"/>
                  <a:gd name="connsiteX9" fmla="*/ 604776 w 918002"/>
                  <a:gd name="connsiteY9" fmla="*/ 214185 h 699063"/>
                  <a:gd name="connsiteX10" fmla="*/ 524483 w 918002"/>
                  <a:gd name="connsiteY10" fmla="*/ 80103 h 699063"/>
                  <a:gd name="connsiteX11" fmla="*/ 459000 w 918002"/>
                  <a:gd name="connsiteY11" fmla="*/ 66850 h 699063"/>
                  <a:gd name="connsiteX12" fmla="*/ 393519 w 918002"/>
                  <a:gd name="connsiteY12" fmla="*/ 80103 h 699063"/>
                  <a:gd name="connsiteX13" fmla="*/ 313226 w 918002"/>
                  <a:gd name="connsiteY13" fmla="*/ 214185 h 699063"/>
                  <a:gd name="connsiteX14" fmla="*/ 289839 w 918002"/>
                  <a:gd name="connsiteY14" fmla="*/ 416088 h 699063"/>
                  <a:gd name="connsiteX15" fmla="*/ 270351 w 918002"/>
                  <a:gd name="connsiteY15" fmla="*/ 604738 h 699063"/>
                  <a:gd name="connsiteX16" fmla="*/ 218902 w 918002"/>
                  <a:gd name="connsiteY16" fmla="*/ 699063 h 699063"/>
                  <a:gd name="connsiteX17" fmla="*/ 201750 w 918002"/>
                  <a:gd name="connsiteY17" fmla="*/ 699063 h 699063"/>
                  <a:gd name="connsiteX18" fmla="*/ 113662 w 918002"/>
                  <a:gd name="connsiteY18" fmla="*/ 612534 h 699063"/>
                  <a:gd name="connsiteX19" fmla="*/ 31810 w 918002"/>
                  <a:gd name="connsiteY19" fmla="*/ 359180 h 699063"/>
                  <a:gd name="connsiteX20" fmla="*/ 4526 w 918002"/>
                  <a:gd name="connsiteY20" fmla="*/ 95693 h 6990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918002" h="699063">
                    <a:moveTo>
                      <a:pt x="0" y="0"/>
                    </a:moveTo>
                    <a:lnTo>
                      <a:pt x="918002" y="0"/>
                    </a:lnTo>
                    <a:lnTo>
                      <a:pt x="913477" y="95693"/>
                    </a:lnTo>
                    <a:cubicBezTo>
                      <a:pt x="909579" y="183782"/>
                      <a:pt x="904902" y="273430"/>
                      <a:pt x="886193" y="359180"/>
                    </a:cubicBezTo>
                    <a:cubicBezTo>
                      <a:pt x="867483" y="445711"/>
                      <a:pt x="840978" y="531461"/>
                      <a:pt x="804340" y="612534"/>
                    </a:cubicBezTo>
                    <a:cubicBezTo>
                      <a:pt x="788749" y="646833"/>
                      <a:pt x="760686" y="699063"/>
                      <a:pt x="716252" y="699063"/>
                    </a:cubicBezTo>
                    <a:cubicBezTo>
                      <a:pt x="716252" y="699063"/>
                      <a:pt x="699101" y="699063"/>
                      <a:pt x="699101" y="699063"/>
                    </a:cubicBezTo>
                    <a:cubicBezTo>
                      <a:pt x="671817" y="699063"/>
                      <a:pt x="653107" y="624226"/>
                      <a:pt x="647652" y="604738"/>
                    </a:cubicBezTo>
                    <a:cubicBezTo>
                      <a:pt x="631281" y="543933"/>
                      <a:pt x="633619" y="478450"/>
                      <a:pt x="628162" y="416088"/>
                    </a:cubicBezTo>
                    <a:cubicBezTo>
                      <a:pt x="621925" y="349045"/>
                      <a:pt x="615689" y="281226"/>
                      <a:pt x="604776" y="214185"/>
                    </a:cubicBezTo>
                    <a:cubicBezTo>
                      <a:pt x="596201" y="164294"/>
                      <a:pt x="570477" y="108166"/>
                      <a:pt x="524483" y="80103"/>
                    </a:cubicBezTo>
                    <a:cubicBezTo>
                      <a:pt x="505774" y="68409"/>
                      <a:pt x="482388" y="64511"/>
                      <a:pt x="459000" y="66850"/>
                    </a:cubicBezTo>
                    <a:cubicBezTo>
                      <a:pt x="436395" y="64511"/>
                      <a:pt x="413007" y="68409"/>
                      <a:pt x="393519" y="80103"/>
                    </a:cubicBezTo>
                    <a:cubicBezTo>
                      <a:pt x="347526" y="108166"/>
                      <a:pt x="321801" y="163515"/>
                      <a:pt x="313226" y="214185"/>
                    </a:cubicBezTo>
                    <a:cubicBezTo>
                      <a:pt x="301533" y="281226"/>
                      <a:pt x="295296" y="348267"/>
                      <a:pt x="289839" y="416088"/>
                    </a:cubicBezTo>
                    <a:cubicBezTo>
                      <a:pt x="284383" y="478450"/>
                      <a:pt x="286721" y="543933"/>
                      <a:pt x="270351" y="604738"/>
                    </a:cubicBezTo>
                    <a:cubicBezTo>
                      <a:pt x="264895" y="624226"/>
                      <a:pt x="245405" y="699063"/>
                      <a:pt x="218902" y="699063"/>
                    </a:cubicBezTo>
                    <a:cubicBezTo>
                      <a:pt x="218902" y="699063"/>
                      <a:pt x="201750" y="699063"/>
                      <a:pt x="201750" y="699063"/>
                    </a:cubicBezTo>
                    <a:cubicBezTo>
                      <a:pt x="157317" y="699063"/>
                      <a:pt x="129254" y="647612"/>
                      <a:pt x="113662" y="612534"/>
                    </a:cubicBezTo>
                    <a:cubicBezTo>
                      <a:pt x="77803" y="531461"/>
                      <a:pt x="50519" y="446489"/>
                      <a:pt x="31810" y="359180"/>
                    </a:cubicBezTo>
                    <a:cubicBezTo>
                      <a:pt x="13101" y="272651"/>
                      <a:pt x="8424" y="183782"/>
                      <a:pt x="4526" y="9569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18900000" scaled="1"/>
                <a:tileRect/>
              </a:gradFill>
              <a:ln w="403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5C550CD-586C-4981-8171-474BF3673DD7}"/>
              </a:ext>
            </a:extLst>
          </p:cNvPr>
          <p:cNvSpPr txBox="1"/>
          <p:nvPr/>
        </p:nvSpPr>
        <p:spPr>
          <a:xfrm>
            <a:off x="5324927" y="1800277"/>
            <a:ext cx="60877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</a:rPr>
              <a:t>TYPES OF DENTAL CROWNS AND COST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3A2AC58F-260F-49D2-8943-F62FE04E987A}"/>
              </a:ext>
            </a:extLst>
          </p:cNvPr>
          <p:cNvSpPr txBox="1">
            <a:spLocks/>
          </p:cNvSpPr>
          <p:nvPr/>
        </p:nvSpPr>
        <p:spPr>
          <a:xfrm>
            <a:off x="5408087" y="5046962"/>
            <a:ext cx="1920240" cy="28733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400" dirty="0"/>
              <a:t>$700~2500</a:t>
            </a:r>
            <a:endParaRPr lang="ko-KR" altLang="en-US" sz="240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790D531A-E006-4CB8-B026-981C98A658CD}"/>
              </a:ext>
            </a:extLst>
          </p:cNvPr>
          <p:cNvSpPr txBox="1">
            <a:spLocks/>
          </p:cNvSpPr>
          <p:nvPr/>
        </p:nvSpPr>
        <p:spPr>
          <a:xfrm>
            <a:off x="7421999" y="5046962"/>
            <a:ext cx="1920240" cy="28733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400" dirty="0"/>
              <a:t>$600~$3000</a:t>
            </a:r>
            <a:endParaRPr lang="ko-KR" altLang="en-US" sz="2400" dirty="0"/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4236334B-A8E8-41CE-A2A2-A277022CD65E}"/>
              </a:ext>
            </a:extLst>
          </p:cNvPr>
          <p:cNvSpPr txBox="1">
            <a:spLocks/>
          </p:cNvSpPr>
          <p:nvPr/>
        </p:nvSpPr>
        <p:spPr>
          <a:xfrm>
            <a:off x="9435910" y="5046962"/>
            <a:ext cx="1920240" cy="28733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400" dirty="0"/>
              <a:t>$600~$3000</a:t>
            </a:r>
            <a:endParaRPr lang="ko-KR" altLang="en-US" sz="2400" dirty="0"/>
          </a:p>
        </p:txBody>
      </p:sp>
      <p:grpSp>
        <p:nvGrpSpPr>
          <p:cNvPr id="20" name="Group 46">
            <a:extLst>
              <a:ext uri="{FF2B5EF4-FFF2-40B4-BE49-F238E27FC236}">
                <a16:creationId xmlns:a16="http://schemas.microsoft.com/office/drawing/2014/main" id="{851D554B-E33C-4195-953E-1B48A36FDD5B}"/>
              </a:ext>
            </a:extLst>
          </p:cNvPr>
          <p:cNvGrpSpPr/>
          <p:nvPr/>
        </p:nvGrpSpPr>
        <p:grpSpPr>
          <a:xfrm>
            <a:off x="5408087" y="5487931"/>
            <a:ext cx="1916743" cy="560909"/>
            <a:chOff x="1687463" y="1470330"/>
            <a:chExt cx="2293987" cy="560909"/>
          </a:xfrm>
        </p:grpSpPr>
        <p:sp>
          <p:nvSpPr>
            <p:cNvPr id="21" name="Chevron 50">
              <a:extLst>
                <a:ext uri="{FF2B5EF4-FFF2-40B4-BE49-F238E27FC236}">
                  <a16:creationId xmlns:a16="http://schemas.microsoft.com/office/drawing/2014/main" id="{E4B29E6E-4CA6-4923-903F-6C02EE470B4A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E344D79-F14E-43AD-979E-3A2C541A04AF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6558B6D-5691-4394-974F-97A59CF94F63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50">
            <a:extLst>
              <a:ext uri="{FF2B5EF4-FFF2-40B4-BE49-F238E27FC236}">
                <a16:creationId xmlns:a16="http://schemas.microsoft.com/office/drawing/2014/main" id="{D0B85741-A018-4190-BE69-4CFD6A7DB250}"/>
              </a:ext>
            </a:extLst>
          </p:cNvPr>
          <p:cNvGrpSpPr/>
          <p:nvPr/>
        </p:nvGrpSpPr>
        <p:grpSpPr>
          <a:xfrm>
            <a:off x="7425496" y="5487931"/>
            <a:ext cx="1916743" cy="560909"/>
            <a:chOff x="1687463" y="1470330"/>
            <a:chExt cx="2293987" cy="560909"/>
          </a:xfrm>
        </p:grpSpPr>
        <p:sp>
          <p:nvSpPr>
            <p:cNvPr id="25" name="Chevron 50">
              <a:extLst>
                <a:ext uri="{FF2B5EF4-FFF2-40B4-BE49-F238E27FC236}">
                  <a16:creationId xmlns:a16="http://schemas.microsoft.com/office/drawing/2014/main" id="{95B960DE-AE83-4267-ACC9-6E2FE0FE450C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B60CB14-030C-4B48-8D3A-D1AF32ED3A2F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ED04719-E1E7-4CDB-9D0C-B9670F63E62E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54">
            <a:extLst>
              <a:ext uri="{FF2B5EF4-FFF2-40B4-BE49-F238E27FC236}">
                <a16:creationId xmlns:a16="http://schemas.microsoft.com/office/drawing/2014/main" id="{8EB1F1A3-BF25-475E-B320-DFEB5FA05D58}"/>
              </a:ext>
            </a:extLst>
          </p:cNvPr>
          <p:cNvGrpSpPr/>
          <p:nvPr/>
        </p:nvGrpSpPr>
        <p:grpSpPr>
          <a:xfrm>
            <a:off x="9442905" y="5487931"/>
            <a:ext cx="1916743" cy="560909"/>
            <a:chOff x="1687463" y="1470330"/>
            <a:chExt cx="2293987" cy="560909"/>
          </a:xfrm>
        </p:grpSpPr>
        <p:sp>
          <p:nvSpPr>
            <p:cNvPr id="29" name="Chevron 50">
              <a:extLst>
                <a:ext uri="{FF2B5EF4-FFF2-40B4-BE49-F238E27FC236}">
                  <a16:creationId xmlns:a16="http://schemas.microsoft.com/office/drawing/2014/main" id="{BBF10B70-AEBD-4FF0-A503-5A9786C692C5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CDA0295-869E-4419-A09F-715295A7BAB6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3F1753B-4AC6-4943-BE42-CCE8B3C29E08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01E9A023-6EAC-4AA0-93CC-ECFD2135DAA7}"/>
              </a:ext>
            </a:extLst>
          </p:cNvPr>
          <p:cNvSpPr txBox="1"/>
          <p:nvPr/>
        </p:nvSpPr>
        <p:spPr>
          <a:xfrm>
            <a:off x="779358" y="432674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47F9B42-D9B0-41A2-89D5-1C9E244D9C74}"/>
              </a:ext>
            </a:extLst>
          </p:cNvPr>
          <p:cNvSpPr txBox="1"/>
          <p:nvPr/>
        </p:nvSpPr>
        <p:spPr>
          <a:xfrm>
            <a:off x="779358" y="464790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220428E-4D62-44E0-829F-55C385007076}"/>
              </a:ext>
            </a:extLst>
          </p:cNvPr>
          <p:cNvSpPr txBox="1"/>
          <p:nvPr/>
        </p:nvSpPr>
        <p:spPr>
          <a:xfrm>
            <a:off x="779358" y="561138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5306613-928F-4B68-9CDD-BDE6699A6CBC}"/>
              </a:ext>
            </a:extLst>
          </p:cNvPr>
          <p:cNvSpPr txBox="1"/>
          <p:nvPr/>
        </p:nvSpPr>
        <p:spPr>
          <a:xfrm>
            <a:off x="779358" y="529022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721C5C7-5D18-4D41-AE0D-4995739E5046}"/>
              </a:ext>
            </a:extLst>
          </p:cNvPr>
          <p:cNvSpPr txBox="1"/>
          <p:nvPr/>
        </p:nvSpPr>
        <p:spPr>
          <a:xfrm>
            <a:off x="779358" y="496906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Portfolio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9406675-1098-4083-946E-136258186429}"/>
              </a:ext>
            </a:extLst>
          </p:cNvPr>
          <p:cNvSpPr txBox="1"/>
          <p:nvPr/>
        </p:nvSpPr>
        <p:spPr>
          <a:xfrm>
            <a:off x="779358" y="5932547"/>
            <a:ext cx="3283552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38" name="Text Placeholder 17">
            <a:extLst>
              <a:ext uri="{FF2B5EF4-FFF2-40B4-BE49-F238E27FC236}">
                <a16:creationId xmlns:a16="http://schemas.microsoft.com/office/drawing/2014/main" id="{4631F380-AF33-4385-90F7-EAF805223F99}"/>
              </a:ext>
            </a:extLst>
          </p:cNvPr>
          <p:cNvSpPr txBox="1">
            <a:spLocks/>
          </p:cNvSpPr>
          <p:nvPr/>
        </p:nvSpPr>
        <p:spPr>
          <a:xfrm>
            <a:off x="742748" y="1706182"/>
            <a:ext cx="3039628" cy="63982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dist">
              <a:buNone/>
            </a:pPr>
            <a:r>
              <a:rPr lang="en-US" sz="4000" dirty="0">
                <a:solidFill>
                  <a:schemeClr val="accent2"/>
                </a:solidFill>
              </a:rPr>
              <a:t>DENTAL</a:t>
            </a:r>
            <a:endParaRPr lang="en-US" sz="4000" b="1" spc="3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Rectangle 78">
            <a:extLst>
              <a:ext uri="{FF2B5EF4-FFF2-40B4-BE49-F238E27FC236}">
                <a16:creationId xmlns:a16="http://schemas.microsoft.com/office/drawing/2014/main" id="{89AF1C38-5D08-4E9F-9E52-EF4FB142BDF8}"/>
              </a:ext>
            </a:extLst>
          </p:cNvPr>
          <p:cNvSpPr/>
          <p:nvPr/>
        </p:nvSpPr>
        <p:spPr>
          <a:xfrm>
            <a:off x="742747" y="2288853"/>
            <a:ext cx="30396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en-US" sz="4000" dirty="0">
                <a:solidFill>
                  <a:schemeClr val="accent4"/>
                </a:solidFill>
              </a:rPr>
              <a:t>CROWNS</a:t>
            </a:r>
            <a:endParaRPr lang="en-US" sz="4000" b="1" spc="3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D3A033D-EF08-4361-A23B-1222F9730160}"/>
              </a:ext>
            </a:extLst>
          </p:cNvPr>
          <p:cNvSpPr txBox="1"/>
          <p:nvPr/>
        </p:nvSpPr>
        <p:spPr>
          <a:xfrm>
            <a:off x="742747" y="2967251"/>
            <a:ext cx="4086259" cy="120032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Reports and Presentations with our Templates. </a:t>
            </a:r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74440A4-2969-4537-BE11-698FA2CA1444}"/>
              </a:ext>
            </a:extLst>
          </p:cNvPr>
          <p:cNvSpPr txBox="1"/>
          <p:nvPr/>
        </p:nvSpPr>
        <p:spPr>
          <a:xfrm>
            <a:off x="7742039" y="4429176"/>
            <a:ext cx="1280160" cy="408623"/>
          </a:xfrm>
          <a:prstGeom prst="roundRect">
            <a:avLst>
              <a:gd name="adj" fmla="val 21329"/>
            </a:avLst>
          </a:prstGeom>
          <a:solidFill>
            <a:schemeClr val="accent6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Ceramic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D5EEBBF-227C-452E-804A-201EF161DD98}"/>
              </a:ext>
            </a:extLst>
          </p:cNvPr>
          <p:cNvSpPr txBox="1"/>
          <p:nvPr/>
        </p:nvSpPr>
        <p:spPr>
          <a:xfrm>
            <a:off x="9755950" y="4429176"/>
            <a:ext cx="1280160" cy="408623"/>
          </a:xfrm>
          <a:prstGeom prst="roundRect">
            <a:avLst>
              <a:gd name="adj" fmla="val 18998"/>
            </a:avLst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Amalgam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60E5DB2-BBB0-4942-9224-B0619A86C178}"/>
              </a:ext>
            </a:extLst>
          </p:cNvPr>
          <p:cNvSpPr txBox="1"/>
          <p:nvPr/>
        </p:nvSpPr>
        <p:spPr>
          <a:xfrm>
            <a:off x="5728127" y="4429176"/>
            <a:ext cx="1280160" cy="408623"/>
          </a:xfrm>
          <a:prstGeom prst="roundRect">
            <a:avLst>
              <a:gd name="adj" fmla="val 21329"/>
            </a:avLst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Gold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0D23F"/>
      </a:accent1>
      <a:accent2>
        <a:srgbClr val="F79465"/>
      </a:accent2>
      <a:accent3>
        <a:srgbClr val="ED3B55"/>
      </a:accent3>
      <a:accent4>
        <a:srgbClr val="54CBA0"/>
      </a:accent4>
      <a:accent5>
        <a:srgbClr val="78AAE1"/>
      </a:accent5>
      <a:accent6>
        <a:srgbClr val="77DBE1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121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2022-10-26T04:43:01Z</dcterms:modified>
</cp:coreProperties>
</file>