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02" name="막힌 원호 701">
            <a:extLst>
              <a:ext uri="{FF2B5EF4-FFF2-40B4-BE49-F238E27FC236}">
                <a16:creationId xmlns:a16="http://schemas.microsoft.com/office/drawing/2014/main" id="{2C698585-3160-43C0-8B41-B0DB303DA313}"/>
              </a:ext>
            </a:extLst>
          </p:cNvPr>
          <p:cNvSpPr/>
          <p:nvPr/>
        </p:nvSpPr>
        <p:spPr>
          <a:xfrm>
            <a:off x="2895600" y="2156640"/>
            <a:ext cx="3686175" cy="3686175"/>
          </a:xfrm>
          <a:prstGeom prst="blockArc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03" name="막힌 원호 702">
            <a:extLst>
              <a:ext uri="{FF2B5EF4-FFF2-40B4-BE49-F238E27FC236}">
                <a16:creationId xmlns:a16="http://schemas.microsoft.com/office/drawing/2014/main" id="{F48F32C6-8A00-49F0-8C3F-6B4075BA33A7}"/>
              </a:ext>
            </a:extLst>
          </p:cNvPr>
          <p:cNvSpPr/>
          <p:nvPr/>
        </p:nvSpPr>
        <p:spPr>
          <a:xfrm flipV="1">
            <a:off x="5667375" y="2147114"/>
            <a:ext cx="3686175" cy="3686175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04" name="이등변 삼각형 703">
            <a:extLst>
              <a:ext uri="{FF2B5EF4-FFF2-40B4-BE49-F238E27FC236}">
                <a16:creationId xmlns:a16="http://schemas.microsoft.com/office/drawing/2014/main" id="{124FB9BA-5201-46E9-96DB-9D92DE93B06B}"/>
              </a:ext>
            </a:extLst>
          </p:cNvPr>
          <p:cNvSpPr/>
          <p:nvPr/>
        </p:nvSpPr>
        <p:spPr>
          <a:xfrm>
            <a:off x="8139112" y="3495675"/>
            <a:ext cx="1547813" cy="50958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5" name="이등변 삼각형 704">
            <a:extLst>
              <a:ext uri="{FF2B5EF4-FFF2-40B4-BE49-F238E27FC236}">
                <a16:creationId xmlns:a16="http://schemas.microsoft.com/office/drawing/2014/main" id="{23BBC2F1-BB86-48DB-8F7D-B79D50EFE05C}"/>
              </a:ext>
            </a:extLst>
          </p:cNvPr>
          <p:cNvSpPr/>
          <p:nvPr/>
        </p:nvSpPr>
        <p:spPr>
          <a:xfrm rot="10800000">
            <a:off x="2533650" y="3964782"/>
            <a:ext cx="1547813" cy="50958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6" name="TextBox 705">
            <a:extLst>
              <a:ext uri="{FF2B5EF4-FFF2-40B4-BE49-F238E27FC236}">
                <a16:creationId xmlns:a16="http://schemas.microsoft.com/office/drawing/2014/main" id="{25F3116D-BF6B-483F-A1DC-E16AAF6751F3}"/>
              </a:ext>
            </a:extLst>
          </p:cNvPr>
          <p:cNvSpPr txBox="1"/>
          <p:nvPr/>
        </p:nvSpPr>
        <p:spPr>
          <a:xfrm>
            <a:off x="8591536" y="3672394"/>
            <a:ext cx="6429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8CBE920B-E46D-421B-A98A-71EF589CF0B6}"/>
              </a:ext>
            </a:extLst>
          </p:cNvPr>
          <p:cNvSpPr txBox="1"/>
          <p:nvPr/>
        </p:nvSpPr>
        <p:spPr>
          <a:xfrm>
            <a:off x="2986074" y="3712875"/>
            <a:ext cx="6429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E20DC2EE-DF24-441D-AC32-D47D99080F06}"/>
              </a:ext>
            </a:extLst>
          </p:cNvPr>
          <p:cNvSpPr txBox="1"/>
          <p:nvPr/>
        </p:nvSpPr>
        <p:spPr>
          <a:xfrm>
            <a:off x="3357287" y="2624006"/>
            <a:ext cx="2762513" cy="276251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151221"/>
              </a:avLst>
            </a:prstTxWarp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9" name="TextBox 708">
            <a:extLst>
              <a:ext uri="{FF2B5EF4-FFF2-40B4-BE49-F238E27FC236}">
                <a16:creationId xmlns:a16="http://schemas.microsoft.com/office/drawing/2014/main" id="{7428F8FD-51E0-4EB2-96A2-39DE6E40E141}"/>
              </a:ext>
            </a:extLst>
          </p:cNvPr>
          <p:cNvSpPr txBox="1"/>
          <p:nvPr/>
        </p:nvSpPr>
        <p:spPr>
          <a:xfrm rot="10800000">
            <a:off x="6129205" y="2583524"/>
            <a:ext cx="2762513" cy="276251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151221"/>
              </a:avLst>
            </a:prstTxWarp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0" name="TextBox 709">
            <a:extLst>
              <a:ext uri="{FF2B5EF4-FFF2-40B4-BE49-F238E27FC236}">
                <a16:creationId xmlns:a16="http://schemas.microsoft.com/office/drawing/2014/main" id="{18954C7D-B7F5-41B3-AE25-FF49965FD7B5}"/>
              </a:ext>
            </a:extLst>
          </p:cNvPr>
          <p:cNvSpPr txBox="1"/>
          <p:nvPr/>
        </p:nvSpPr>
        <p:spPr>
          <a:xfrm>
            <a:off x="7540302" y="2245062"/>
            <a:ext cx="3359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audience. </a:t>
            </a:r>
          </a:p>
        </p:txBody>
      </p:sp>
      <p:sp>
        <p:nvSpPr>
          <p:cNvPr id="711" name="TextBox 710">
            <a:extLst>
              <a:ext uri="{FF2B5EF4-FFF2-40B4-BE49-F238E27FC236}">
                <a16:creationId xmlns:a16="http://schemas.microsoft.com/office/drawing/2014/main" id="{68550FC5-C70E-4578-99EC-45E25F454C68}"/>
              </a:ext>
            </a:extLst>
          </p:cNvPr>
          <p:cNvSpPr txBox="1"/>
          <p:nvPr/>
        </p:nvSpPr>
        <p:spPr>
          <a:xfrm>
            <a:off x="7540302" y="1990723"/>
            <a:ext cx="3359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2" name="Rounded Rectangle 27">
            <a:extLst>
              <a:ext uri="{FF2B5EF4-FFF2-40B4-BE49-F238E27FC236}">
                <a16:creationId xmlns:a16="http://schemas.microsoft.com/office/drawing/2014/main" id="{04018B4E-CD3F-42CB-B92A-32D7B5684F7C}"/>
              </a:ext>
            </a:extLst>
          </p:cNvPr>
          <p:cNvSpPr/>
          <p:nvPr/>
        </p:nvSpPr>
        <p:spPr>
          <a:xfrm>
            <a:off x="6931713" y="2051287"/>
            <a:ext cx="504529" cy="38754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3" name="Rounded Rectangle 7">
            <a:extLst>
              <a:ext uri="{FF2B5EF4-FFF2-40B4-BE49-F238E27FC236}">
                <a16:creationId xmlns:a16="http://schemas.microsoft.com/office/drawing/2014/main" id="{87CC8410-7187-44D8-A0DA-185FA1BA872F}"/>
              </a:ext>
            </a:extLst>
          </p:cNvPr>
          <p:cNvSpPr/>
          <p:nvPr/>
        </p:nvSpPr>
        <p:spPr>
          <a:xfrm>
            <a:off x="1313018" y="4726277"/>
            <a:ext cx="504529" cy="43540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14" name="Group 3">
            <a:extLst>
              <a:ext uri="{FF2B5EF4-FFF2-40B4-BE49-F238E27FC236}">
                <a16:creationId xmlns:a16="http://schemas.microsoft.com/office/drawing/2014/main" id="{C7CDC2A0-2F15-40CE-AD7C-F2CAC9D1C1D4}"/>
              </a:ext>
            </a:extLst>
          </p:cNvPr>
          <p:cNvGrpSpPr/>
          <p:nvPr/>
        </p:nvGrpSpPr>
        <p:grpSpPr>
          <a:xfrm>
            <a:off x="1924769" y="4726277"/>
            <a:ext cx="3359796" cy="1270002"/>
            <a:chOff x="2081649" y="3313839"/>
            <a:chExt cx="3359796" cy="1270002"/>
          </a:xfrm>
        </p:grpSpPr>
        <p:sp>
          <p:nvSpPr>
            <p:cNvPr id="715" name="TextBox 714">
              <a:extLst>
                <a:ext uri="{FF2B5EF4-FFF2-40B4-BE49-F238E27FC236}">
                  <a16:creationId xmlns:a16="http://schemas.microsoft.com/office/drawing/2014/main" id="{84A31779-B065-4346-B04C-698E6DBE6DEF}"/>
                </a:ext>
              </a:extLst>
            </p:cNvPr>
            <p:cNvSpPr txBox="1"/>
            <p:nvPr/>
          </p:nvSpPr>
          <p:spPr>
            <a:xfrm>
              <a:off x="2081649" y="3568178"/>
              <a:ext cx="33597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B7D0D95E-D557-4674-BEFE-2B9AE7D968A9}"/>
                </a:ext>
              </a:extLst>
            </p:cNvPr>
            <p:cNvSpPr txBox="1"/>
            <p:nvPr/>
          </p:nvSpPr>
          <p:spPr>
            <a:xfrm>
              <a:off x="2081649" y="3313839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11273</TotalTime>
  <Words>116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39</cp:revision>
  <dcterms:created xsi:type="dcterms:W3CDTF">2018-02-18T19:39:47Z</dcterms:created>
  <dcterms:modified xsi:type="dcterms:W3CDTF">2022-10-24T04:03:58Z</dcterms:modified>
</cp:coreProperties>
</file>