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18" name="자유형: 도형 517">
            <a:extLst>
              <a:ext uri="{FF2B5EF4-FFF2-40B4-BE49-F238E27FC236}">
                <a16:creationId xmlns:a16="http://schemas.microsoft.com/office/drawing/2014/main" id="{949713F3-2287-48C9-A4AF-22F1DE6D2169}"/>
              </a:ext>
            </a:extLst>
          </p:cNvPr>
          <p:cNvSpPr/>
          <p:nvPr/>
        </p:nvSpPr>
        <p:spPr>
          <a:xfrm>
            <a:off x="3941323" y="2568098"/>
            <a:ext cx="2898844" cy="2898844"/>
          </a:xfrm>
          <a:custGeom>
            <a:avLst/>
            <a:gdLst>
              <a:gd name="connsiteX0" fmla="*/ 1449422 w 2898844"/>
              <a:gd name="connsiteY0" fmla="*/ 0 h 2898844"/>
              <a:gd name="connsiteX1" fmla="*/ 2140303 w 2898844"/>
              <a:gd name="connsiteY1" fmla="*/ 174937 h 2898844"/>
              <a:gd name="connsiteX2" fmla="*/ 2154677 w 2898844"/>
              <a:gd name="connsiteY2" fmla="*/ 183670 h 2898844"/>
              <a:gd name="connsiteX3" fmla="*/ 2049546 w 2898844"/>
              <a:gd name="connsiteY3" fmla="*/ 247538 h 2898844"/>
              <a:gd name="connsiteX4" fmla="*/ 1658048 w 2898844"/>
              <a:gd name="connsiteY4" fmla="*/ 639036 h 2898844"/>
              <a:gd name="connsiteX5" fmla="*/ 1596804 w 2898844"/>
              <a:gd name="connsiteY5" fmla="*/ 739847 h 2898844"/>
              <a:gd name="connsiteX6" fmla="*/ 1595477 w 2898844"/>
              <a:gd name="connsiteY6" fmla="*/ 739435 h 2898844"/>
              <a:gd name="connsiteX7" fmla="*/ 1449422 w 2898844"/>
              <a:gd name="connsiteY7" fmla="*/ 724711 h 2898844"/>
              <a:gd name="connsiteX8" fmla="*/ 724711 w 2898844"/>
              <a:gd name="connsiteY8" fmla="*/ 1449422 h 2898844"/>
              <a:gd name="connsiteX9" fmla="*/ 1449422 w 2898844"/>
              <a:gd name="connsiteY9" fmla="*/ 2174133 h 2898844"/>
              <a:gd name="connsiteX10" fmla="*/ 1595477 w 2898844"/>
              <a:gd name="connsiteY10" fmla="*/ 2159409 h 2898844"/>
              <a:gd name="connsiteX11" fmla="*/ 1596804 w 2898844"/>
              <a:gd name="connsiteY11" fmla="*/ 2158997 h 2898844"/>
              <a:gd name="connsiteX12" fmla="*/ 1596805 w 2898844"/>
              <a:gd name="connsiteY12" fmla="*/ 2158998 h 2898844"/>
              <a:gd name="connsiteX13" fmla="*/ 1731512 w 2898844"/>
              <a:gd name="connsiteY13" fmla="*/ 2117183 h 2898844"/>
              <a:gd name="connsiteX14" fmla="*/ 2117182 w 2898844"/>
              <a:gd name="connsiteY14" fmla="*/ 1731513 h 2898844"/>
              <a:gd name="connsiteX15" fmla="*/ 2154677 w 2898844"/>
              <a:gd name="connsiteY15" fmla="*/ 1610722 h 2898844"/>
              <a:gd name="connsiteX16" fmla="*/ 2159409 w 2898844"/>
              <a:gd name="connsiteY16" fmla="*/ 1595478 h 2898844"/>
              <a:gd name="connsiteX17" fmla="*/ 2174133 w 2898844"/>
              <a:gd name="connsiteY17" fmla="*/ 1449423 h 2898844"/>
              <a:gd name="connsiteX18" fmla="*/ 2159409 w 2898844"/>
              <a:gd name="connsiteY18" fmla="*/ 1303368 h 2898844"/>
              <a:gd name="connsiteX19" fmla="*/ 2154677 w 2898844"/>
              <a:gd name="connsiteY19" fmla="*/ 1288124 h 2898844"/>
              <a:gd name="connsiteX20" fmla="*/ 2192172 w 2898844"/>
              <a:gd name="connsiteY20" fmla="*/ 1167333 h 2898844"/>
              <a:gd name="connsiteX21" fmla="*/ 2577842 w 2898844"/>
              <a:gd name="connsiteY21" fmla="*/ 781663 h 2898844"/>
              <a:gd name="connsiteX22" fmla="*/ 2712550 w 2898844"/>
              <a:gd name="connsiteY22" fmla="*/ 739848 h 2898844"/>
              <a:gd name="connsiteX23" fmla="*/ 2723907 w 2898844"/>
              <a:gd name="connsiteY23" fmla="*/ 758542 h 2898844"/>
              <a:gd name="connsiteX24" fmla="*/ 2898844 w 2898844"/>
              <a:gd name="connsiteY24" fmla="*/ 1449423 h 2898844"/>
              <a:gd name="connsiteX25" fmla="*/ 2723907 w 2898844"/>
              <a:gd name="connsiteY25" fmla="*/ 2140304 h 2898844"/>
              <a:gd name="connsiteX26" fmla="*/ 2712550 w 2898844"/>
              <a:gd name="connsiteY26" fmla="*/ 2158998 h 2898844"/>
              <a:gd name="connsiteX27" fmla="*/ 2651306 w 2898844"/>
              <a:gd name="connsiteY27" fmla="*/ 2259809 h 2898844"/>
              <a:gd name="connsiteX28" fmla="*/ 2259808 w 2898844"/>
              <a:gd name="connsiteY28" fmla="*/ 2651307 h 2898844"/>
              <a:gd name="connsiteX29" fmla="*/ 2154677 w 2898844"/>
              <a:gd name="connsiteY29" fmla="*/ 2715176 h 2898844"/>
              <a:gd name="connsiteX30" fmla="*/ 2154676 w 2898844"/>
              <a:gd name="connsiteY30" fmla="*/ 2715176 h 2898844"/>
              <a:gd name="connsiteX31" fmla="*/ 2140303 w 2898844"/>
              <a:gd name="connsiteY31" fmla="*/ 2723907 h 2898844"/>
              <a:gd name="connsiteX32" fmla="*/ 1449422 w 2898844"/>
              <a:gd name="connsiteY32" fmla="*/ 2898844 h 2898844"/>
              <a:gd name="connsiteX33" fmla="*/ 0 w 2898844"/>
              <a:gd name="connsiteY33" fmla="*/ 1449422 h 2898844"/>
              <a:gd name="connsiteX34" fmla="*/ 1449422 w 2898844"/>
              <a:gd name="connsiteY34" fmla="*/ 0 h 2898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2898844" h="2898844">
                <a:moveTo>
                  <a:pt x="1449422" y="0"/>
                </a:moveTo>
                <a:cubicBezTo>
                  <a:pt x="1699577" y="0"/>
                  <a:pt x="1934930" y="63372"/>
                  <a:pt x="2140303" y="174937"/>
                </a:cubicBezTo>
                <a:lnTo>
                  <a:pt x="2154677" y="183670"/>
                </a:lnTo>
                <a:lnTo>
                  <a:pt x="2049546" y="247538"/>
                </a:lnTo>
                <a:cubicBezTo>
                  <a:pt x="1895327" y="351727"/>
                  <a:pt x="1762237" y="484817"/>
                  <a:pt x="1658048" y="639036"/>
                </a:cubicBezTo>
                <a:lnTo>
                  <a:pt x="1596804" y="739847"/>
                </a:lnTo>
                <a:lnTo>
                  <a:pt x="1595477" y="739435"/>
                </a:lnTo>
                <a:cubicBezTo>
                  <a:pt x="1548300" y="729781"/>
                  <a:pt x="1499453" y="724711"/>
                  <a:pt x="1449422" y="724711"/>
                </a:cubicBezTo>
                <a:cubicBezTo>
                  <a:pt x="1049175" y="724711"/>
                  <a:pt x="724711" y="1049175"/>
                  <a:pt x="724711" y="1449422"/>
                </a:cubicBezTo>
                <a:cubicBezTo>
                  <a:pt x="724711" y="1849669"/>
                  <a:pt x="1049175" y="2174133"/>
                  <a:pt x="1449422" y="2174133"/>
                </a:cubicBezTo>
                <a:cubicBezTo>
                  <a:pt x="1499453" y="2174133"/>
                  <a:pt x="1548300" y="2169063"/>
                  <a:pt x="1595477" y="2159409"/>
                </a:cubicBezTo>
                <a:lnTo>
                  <a:pt x="1596804" y="2158997"/>
                </a:lnTo>
                <a:lnTo>
                  <a:pt x="1596805" y="2158998"/>
                </a:lnTo>
                <a:lnTo>
                  <a:pt x="1731512" y="2117183"/>
                </a:lnTo>
                <a:cubicBezTo>
                  <a:pt x="1904919" y="2043838"/>
                  <a:pt x="2043837" y="1904920"/>
                  <a:pt x="2117182" y="1731513"/>
                </a:cubicBezTo>
                <a:lnTo>
                  <a:pt x="2154677" y="1610722"/>
                </a:lnTo>
                <a:lnTo>
                  <a:pt x="2159409" y="1595478"/>
                </a:lnTo>
                <a:cubicBezTo>
                  <a:pt x="2169063" y="1548301"/>
                  <a:pt x="2174133" y="1499454"/>
                  <a:pt x="2174133" y="1449423"/>
                </a:cubicBezTo>
                <a:cubicBezTo>
                  <a:pt x="2174133" y="1399392"/>
                  <a:pt x="2169063" y="1350545"/>
                  <a:pt x="2159409" y="1303368"/>
                </a:cubicBezTo>
                <a:lnTo>
                  <a:pt x="2154677" y="1288124"/>
                </a:lnTo>
                <a:lnTo>
                  <a:pt x="2192172" y="1167333"/>
                </a:lnTo>
                <a:cubicBezTo>
                  <a:pt x="2265517" y="993926"/>
                  <a:pt x="2404435" y="855008"/>
                  <a:pt x="2577842" y="781663"/>
                </a:cubicBezTo>
                <a:lnTo>
                  <a:pt x="2712550" y="739848"/>
                </a:lnTo>
                <a:lnTo>
                  <a:pt x="2723907" y="758542"/>
                </a:lnTo>
                <a:cubicBezTo>
                  <a:pt x="2835472" y="963916"/>
                  <a:pt x="2898844" y="1199269"/>
                  <a:pt x="2898844" y="1449423"/>
                </a:cubicBezTo>
                <a:cubicBezTo>
                  <a:pt x="2898844" y="1699578"/>
                  <a:pt x="2835472" y="1934931"/>
                  <a:pt x="2723907" y="2140304"/>
                </a:cubicBezTo>
                <a:lnTo>
                  <a:pt x="2712550" y="2158998"/>
                </a:lnTo>
                <a:lnTo>
                  <a:pt x="2651306" y="2259809"/>
                </a:lnTo>
                <a:cubicBezTo>
                  <a:pt x="2547117" y="2414029"/>
                  <a:pt x="2414028" y="2547118"/>
                  <a:pt x="2259808" y="2651307"/>
                </a:cubicBezTo>
                <a:lnTo>
                  <a:pt x="2154677" y="2715176"/>
                </a:lnTo>
                <a:lnTo>
                  <a:pt x="2154676" y="2715176"/>
                </a:lnTo>
                <a:lnTo>
                  <a:pt x="2140303" y="2723907"/>
                </a:lnTo>
                <a:cubicBezTo>
                  <a:pt x="1934930" y="2835472"/>
                  <a:pt x="1699577" y="2898844"/>
                  <a:pt x="1449422" y="2898844"/>
                </a:cubicBezTo>
                <a:cubicBezTo>
                  <a:pt x="648928" y="2898844"/>
                  <a:pt x="0" y="2249916"/>
                  <a:pt x="0" y="1449422"/>
                </a:cubicBezTo>
                <a:cubicBezTo>
                  <a:pt x="0" y="648928"/>
                  <a:pt x="648928" y="0"/>
                  <a:pt x="1449422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19" name="자유형: 도형 518">
            <a:extLst>
              <a:ext uri="{FF2B5EF4-FFF2-40B4-BE49-F238E27FC236}">
                <a16:creationId xmlns:a16="http://schemas.microsoft.com/office/drawing/2014/main" id="{622A54BD-47B1-4DFE-B276-936559217072}"/>
              </a:ext>
            </a:extLst>
          </p:cNvPr>
          <p:cNvSpPr/>
          <p:nvPr/>
        </p:nvSpPr>
        <p:spPr>
          <a:xfrm>
            <a:off x="5351832" y="2568098"/>
            <a:ext cx="2898844" cy="2898844"/>
          </a:xfrm>
          <a:custGeom>
            <a:avLst/>
            <a:gdLst>
              <a:gd name="connsiteX0" fmla="*/ 744167 w 2898844"/>
              <a:gd name="connsiteY0" fmla="*/ 183671 h 2898844"/>
              <a:gd name="connsiteX1" fmla="*/ 849298 w 2898844"/>
              <a:gd name="connsiteY1" fmla="*/ 247539 h 2898844"/>
              <a:gd name="connsiteX2" fmla="*/ 1240796 w 2898844"/>
              <a:gd name="connsiteY2" fmla="*/ 639037 h 2898844"/>
              <a:gd name="connsiteX3" fmla="*/ 1302040 w 2898844"/>
              <a:gd name="connsiteY3" fmla="*/ 739848 h 2898844"/>
              <a:gd name="connsiteX4" fmla="*/ 1167332 w 2898844"/>
              <a:gd name="connsiteY4" fmla="*/ 781663 h 2898844"/>
              <a:gd name="connsiteX5" fmla="*/ 781662 w 2898844"/>
              <a:gd name="connsiteY5" fmla="*/ 1167333 h 2898844"/>
              <a:gd name="connsiteX6" fmla="*/ 744167 w 2898844"/>
              <a:gd name="connsiteY6" fmla="*/ 1288124 h 2898844"/>
              <a:gd name="connsiteX7" fmla="*/ 739435 w 2898844"/>
              <a:gd name="connsiteY7" fmla="*/ 1303368 h 2898844"/>
              <a:gd name="connsiteX8" fmla="*/ 724711 w 2898844"/>
              <a:gd name="connsiteY8" fmla="*/ 1449423 h 2898844"/>
              <a:gd name="connsiteX9" fmla="*/ 739435 w 2898844"/>
              <a:gd name="connsiteY9" fmla="*/ 1595478 h 2898844"/>
              <a:gd name="connsiteX10" fmla="*/ 744167 w 2898844"/>
              <a:gd name="connsiteY10" fmla="*/ 1610722 h 2898844"/>
              <a:gd name="connsiteX11" fmla="*/ 706672 w 2898844"/>
              <a:gd name="connsiteY11" fmla="*/ 1731513 h 2898844"/>
              <a:gd name="connsiteX12" fmla="*/ 321002 w 2898844"/>
              <a:gd name="connsiteY12" fmla="*/ 2117183 h 2898844"/>
              <a:gd name="connsiteX13" fmla="*/ 186294 w 2898844"/>
              <a:gd name="connsiteY13" fmla="*/ 2158998 h 2898844"/>
              <a:gd name="connsiteX14" fmla="*/ 174937 w 2898844"/>
              <a:gd name="connsiteY14" fmla="*/ 2140304 h 2898844"/>
              <a:gd name="connsiteX15" fmla="*/ 0 w 2898844"/>
              <a:gd name="connsiteY15" fmla="*/ 1449423 h 2898844"/>
              <a:gd name="connsiteX16" fmla="*/ 174937 w 2898844"/>
              <a:gd name="connsiteY16" fmla="*/ 758542 h 2898844"/>
              <a:gd name="connsiteX17" fmla="*/ 186294 w 2898844"/>
              <a:gd name="connsiteY17" fmla="*/ 739848 h 2898844"/>
              <a:gd name="connsiteX18" fmla="*/ 247538 w 2898844"/>
              <a:gd name="connsiteY18" fmla="*/ 639037 h 2898844"/>
              <a:gd name="connsiteX19" fmla="*/ 639036 w 2898844"/>
              <a:gd name="connsiteY19" fmla="*/ 247539 h 2898844"/>
              <a:gd name="connsiteX20" fmla="*/ 1449422 w 2898844"/>
              <a:gd name="connsiteY20" fmla="*/ 0 h 2898844"/>
              <a:gd name="connsiteX21" fmla="*/ 2898844 w 2898844"/>
              <a:gd name="connsiteY21" fmla="*/ 1449422 h 2898844"/>
              <a:gd name="connsiteX22" fmla="*/ 1449422 w 2898844"/>
              <a:gd name="connsiteY22" fmla="*/ 2898844 h 2898844"/>
              <a:gd name="connsiteX23" fmla="*/ 758541 w 2898844"/>
              <a:gd name="connsiteY23" fmla="*/ 2723907 h 2898844"/>
              <a:gd name="connsiteX24" fmla="*/ 744167 w 2898844"/>
              <a:gd name="connsiteY24" fmla="*/ 2715175 h 2898844"/>
              <a:gd name="connsiteX25" fmla="*/ 849298 w 2898844"/>
              <a:gd name="connsiteY25" fmla="*/ 2651306 h 2898844"/>
              <a:gd name="connsiteX26" fmla="*/ 1240796 w 2898844"/>
              <a:gd name="connsiteY26" fmla="*/ 2259808 h 2898844"/>
              <a:gd name="connsiteX27" fmla="*/ 1302040 w 2898844"/>
              <a:gd name="connsiteY27" fmla="*/ 2158997 h 2898844"/>
              <a:gd name="connsiteX28" fmla="*/ 1303367 w 2898844"/>
              <a:gd name="connsiteY28" fmla="*/ 2159409 h 2898844"/>
              <a:gd name="connsiteX29" fmla="*/ 1449422 w 2898844"/>
              <a:gd name="connsiteY29" fmla="*/ 2174133 h 2898844"/>
              <a:gd name="connsiteX30" fmla="*/ 2174133 w 2898844"/>
              <a:gd name="connsiteY30" fmla="*/ 1449422 h 2898844"/>
              <a:gd name="connsiteX31" fmla="*/ 1449422 w 2898844"/>
              <a:gd name="connsiteY31" fmla="*/ 724711 h 2898844"/>
              <a:gd name="connsiteX32" fmla="*/ 1303367 w 2898844"/>
              <a:gd name="connsiteY32" fmla="*/ 739435 h 2898844"/>
              <a:gd name="connsiteX33" fmla="*/ 1302040 w 2898844"/>
              <a:gd name="connsiteY33" fmla="*/ 739847 h 2898844"/>
              <a:gd name="connsiteX34" fmla="*/ 1240796 w 2898844"/>
              <a:gd name="connsiteY34" fmla="*/ 639036 h 2898844"/>
              <a:gd name="connsiteX35" fmla="*/ 849298 w 2898844"/>
              <a:gd name="connsiteY35" fmla="*/ 247538 h 2898844"/>
              <a:gd name="connsiteX36" fmla="*/ 744167 w 2898844"/>
              <a:gd name="connsiteY36" fmla="*/ 183670 h 2898844"/>
              <a:gd name="connsiteX37" fmla="*/ 758541 w 2898844"/>
              <a:gd name="connsiteY37" fmla="*/ 174937 h 2898844"/>
              <a:gd name="connsiteX38" fmla="*/ 1449422 w 2898844"/>
              <a:gd name="connsiteY38" fmla="*/ 0 h 2898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898844" h="2898844">
                <a:moveTo>
                  <a:pt x="744167" y="183671"/>
                </a:moveTo>
                <a:lnTo>
                  <a:pt x="849298" y="247539"/>
                </a:lnTo>
                <a:cubicBezTo>
                  <a:pt x="1003518" y="351728"/>
                  <a:pt x="1136607" y="484818"/>
                  <a:pt x="1240796" y="639037"/>
                </a:cubicBezTo>
                <a:lnTo>
                  <a:pt x="1302040" y="739848"/>
                </a:lnTo>
                <a:lnTo>
                  <a:pt x="1167332" y="781663"/>
                </a:lnTo>
                <a:cubicBezTo>
                  <a:pt x="993925" y="855008"/>
                  <a:pt x="855007" y="993926"/>
                  <a:pt x="781662" y="1167333"/>
                </a:cubicBezTo>
                <a:lnTo>
                  <a:pt x="744167" y="1288124"/>
                </a:lnTo>
                <a:lnTo>
                  <a:pt x="739435" y="1303368"/>
                </a:lnTo>
                <a:cubicBezTo>
                  <a:pt x="729781" y="1350545"/>
                  <a:pt x="724711" y="1399392"/>
                  <a:pt x="724711" y="1449423"/>
                </a:cubicBezTo>
                <a:cubicBezTo>
                  <a:pt x="724711" y="1499454"/>
                  <a:pt x="729781" y="1548301"/>
                  <a:pt x="739435" y="1595478"/>
                </a:cubicBezTo>
                <a:lnTo>
                  <a:pt x="744167" y="1610722"/>
                </a:lnTo>
                <a:lnTo>
                  <a:pt x="706672" y="1731513"/>
                </a:lnTo>
                <a:cubicBezTo>
                  <a:pt x="633327" y="1904920"/>
                  <a:pt x="494409" y="2043838"/>
                  <a:pt x="321002" y="2117183"/>
                </a:cubicBezTo>
                <a:lnTo>
                  <a:pt x="186294" y="2158998"/>
                </a:lnTo>
                <a:lnTo>
                  <a:pt x="174937" y="2140304"/>
                </a:lnTo>
                <a:cubicBezTo>
                  <a:pt x="63372" y="1934931"/>
                  <a:pt x="0" y="1699578"/>
                  <a:pt x="0" y="1449423"/>
                </a:cubicBezTo>
                <a:cubicBezTo>
                  <a:pt x="0" y="1199269"/>
                  <a:pt x="63372" y="963916"/>
                  <a:pt x="174937" y="758542"/>
                </a:cubicBezTo>
                <a:lnTo>
                  <a:pt x="186294" y="739848"/>
                </a:lnTo>
                <a:lnTo>
                  <a:pt x="247538" y="639037"/>
                </a:lnTo>
                <a:cubicBezTo>
                  <a:pt x="351727" y="484818"/>
                  <a:pt x="484817" y="351728"/>
                  <a:pt x="639036" y="247539"/>
                </a:cubicBezTo>
                <a:close/>
                <a:moveTo>
                  <a:pt x="1449422" y="0"/>
                </a:moveTo>
                <a:cubicBezTo>
                  <a:pt x="2249916" y="0"/>
                  <a:pt x="2898844" y="648928"/>
                  <a:pt x="2898844" y="1449422"/>
                </a:cubicBezTo>
                <a:cubicBezTo>
                  <a:pt x="2898844" y="2249916"/>
                  <a:pt x="2249916" y="2898844"/>
                  <a:pt x="1449422" y="2898844"/>
                </a:cubicBezTo>
                <a:cubicBezTo>
                  <a:pt x="1199268" y="2898844"/>
                  <a:pt x="963915" y="2835472"/>
                  <a:pt x="758541" y="2723907"/>
                </a:cubicBezTo>
                <a:lnTo>
                  <a:pt x="744167" y="2715175"/>
                </a:lnTo>
                <a:lnTo>
                  <a:pt x="849298" y="2651306"/>
                </a:lnTo>
                <a:cubicBezTo>
                  <a:pt x="1003518" y="2547117"/>
                  <a:pt x="1136607" y="2414028"/>
                  <a:pt x="1240796" y="2259808"/>
                </a:cubicBezTo>
                <a:lnTo>
                  <a:pt x="1302040" y="2158997"/>
                </a:lnTo>
                <a:lnTo>
                  <a:pt x="1303367" y="2159409"/>
                </a:lnTo>
                <a:cubicBezTo>
                  <a:pt x="1350545" y="2169063"/>
                  <a:pt x="1399391" y="2174133"/>
                  <a:pt x="1449422" y="2174133"/>
                </a:cubicBezTo>
                <a:cubicBezTo>
                  <a:pt x="1849669" y="2174133"/>
                  <a:pt x="2174133" y="1849669"/>
                  <a:pt x="2174133" y="1449422"/>
                </a:cubicBezTo>
                <a:cubicBezTo>
                  <a:pt x="2174133" y="1049175"/>
                  <a:pt x="1849669" y="724711"/>
                  <a:pt x="1449422" y="724711"/>
                </a:cubicBezTo>
                <a:cubicBezTo>
                  <a:pt x="1399391" y="724711"/>
                  <a:pt x="1350545" y="729781"/>
                  <a:pt x="1303367" y="739435"/>
                </a:cubicBezTo>
                <a:lnTo>
                  <a:pt x="1302040" y="739847"/>
                </a:lnTo>
                <a:lnTo>
                  <a:pt x="1240796" y="639036"/>
                </a:lnTo>
                <a:cubicBezTo>
                  <a:pt x="1136607" y="484817"/>
                  <a:pt x="1003518" y="351727"/>
                  <a:pt x="849298" y="247538"/>
                </a:cubicBezTo>
                <a:lnTo>
                  <a:pt x="744167" y="183670"/>
                </a:lnTo>
                <a:lnTo>
                  <a:pt x="758541" y="174937"/>
                </a:lnTo>
                <a:cubicBezTo>
                  <a:pt x="963915" y="63372"/>
                  <a:pt x="1199268" y="0"/>
                  <a:pt x="144942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20" name="화살표: 오른쪽 519">
            <a:extLst>
              <a:ext uri="{FF2B5EF4-FFF2-40B4-BE49-F238E27FC236}">
                <a16:creationId xmlns:a16="http://schemas.microsoft.com/office/drawing/2014/main" id="{F468F6FD-B97D-4057-BCAE-9B4485EC016C}"/>
              </a:ext>
            </a:extLst>
          </p:cNvPr>
          <p:cNvSpPr/>
          <p:nvPr/>
        </p:nvSpPr>
        <p:spPr>
          <a:xfrm>
            <a:off x="6840167" y="2208179"/>
            <a:ext cx="3101501" cy="1435876"/>
          </a:xfrm>
          <a:prstGeom prst="right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1" name="화살표: 오른쪽 520">
            <a:extLst>
              <a:ext uri="{FF2B5EF4-FFF2-40B4-BE49-F238E27FC236}">
                <a16:creationId xmlns:a16="http://schemas.microsoft.com/office/drawing/2014/main" id="{13066EE0-AD5C-4C62-832B-77FC7D737FE7}"/>
              </a:ext>
            </a:extLst>
          </p:cNvPr>
          <p:cNvSpPr/>
          <p:nvPr/>
        </p:nvSpPr>
        <p:spPr>
          <a:xfrm flipH="1">
            <a:off x="2250331" y="4390985"/>
            <a:ext cx="3101501" cy="1435876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2" name="TextBox 521">
            <a:extLst>
              <a:ext uri="{FF2B5EF4-FFF2-40B4-BE49-F238E27FC236}">
                <a16:creationId xmlns:a16="http://schemas.microsoft.com/office/drawing/2014/main" id="{7F1CCDCD-32F5-4A69-AF08-9E073F88D300}"/>
              </a:ext>
            </a:extLst>
          </p:cNvPr>
          <p:cNvSpPr txBox="1"/>
          <p:nvPr/>
        </p:nvSpPr>
        <p:spPr>
          <a:xfrm>
            <a:off x="7266560" y="2695285"/>
            <a:ext cx="195879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Contents B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23" name="TextBox 522">
            <a:extLst>
              <a:ext uri="{FF2B5EF4-FFF2-40B4-BE49-F238E27FC236}">
                <a16:creationId xmlns:a16="http://schemas.microsoft.com/office/drawing/2014/main" id="{516087B2-7F90-4DDB-9E34-A1851924095A}"/>
              </a:ext>
            </a:extLst>
          </p:cNvPr>
          <p:cNvSpPr txBox="1"/>
          <p:nvPr/>
        </p:nvSpPr>
        <p:spPr>
          <a:xfrm>
            <a:off x="2966640" y="4878091"/>
            <a:ext cx="195879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Contents A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524" name="Group 21">
            <a:extLst>
              <a:ext uri="{FF2B5EF4-FFF2-40B4-BE49-F238E27FC236}">
                <a16:creationId xmlns:a16="http://schemas.microsoft.com/office/drawing/2014/main" id="{9404D2E8-256F-48D5-9021-6B7B437C88FB}"/>
              </a:ext>
            </a:extLst>
          </p:cNvPr>
          <p:cNvGrpSpPr/>
          <p:nvPr/>
        </p:nvGrpSpPr>
        <p:grpSpPr>
          <a:xfrm>
            <a:off x="431365" y="4769598"/>
            <a:ext cx="1727068" cy="678649"/>
            <a:chOff x="3233964" y="1954419"/>
            <a:chExt cx="1410044" cy="678649"/>
          </a:xfrm>
        </p:grpSpPr>
        <p:sp>
          <p:nvSpPr>
            <p:cNvPr id="525" name="TextBox 524">
              <a:extLst>
                <a:ext uri="{FF2B5EF4-FFF2-40B4-BE49-F238E27FC236}">
                  <a16:creationId xmlns:a16="http://schemas.microsoft.com/office/drawing/2014/main" id="{135DE9B1-9DCE-4E9E-B72A-5D4A4E17D41F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526" name="TextBox 525">
              <a:extLst>
                <a:ext uri="{FF2B5EF4-FFF2-40B4-BE49-F238E27FC236}">
                  <a16:creationId xmlns:a16="http://schemas.microsoft.com/office/drawing/2014/main" id="{2B0473EA-08F3-4A1D-99BB-6FE657006D49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rgbClr val="262626"/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rgbClr val="262626"/>
                </a:solidFill>
                <a:cs typeface="Arial" pitchFamily="34" charset="0"/>
              </a:endParaRPr>
            </a:p>
          </p:txBody>
        </p:sp>
      </p:grpSp>
      <p:grpSp>
        <p:nvGrpSpPr>
          <p:cNvPr id="527" name="Group 21">
            <a:extLst>
              <a:ext uri="{FF2B5EF4-FFF2-40B4-BE49-F238E27FC236}">
                <a16:creationId xmlns:a16="http://schemas.microsoft.com/office/drawing/2014/main" id="{F2353178-9430-40AD-84CE-88CE2BDBB8E8}"/>
              </a:ext>
            </a:extLst>
          </p:cNvPr>
          <p:cNvGrpSpPr/>
          <p:nvPr/>
        </p:nvGrpSpPr>
        <p:grpSpPr>
          <a:xfrm>
            <a:off x="10033568" y="2739192"/>
            <a:ext cx="1727068" cy="678649"/>
            <a:chOff x="3233964" y="1954419"/>
            <a:chExt cx="1410044" cy="678649"/>
          </a:xfrm>
        </p:grpSpPr>
        <p:sp>
          <p:nvSpPr>
            <p:cNvPr id="528" name="TextBox 527">
              <a:extLst>
                <a:ext uri="{FF2B5EF4-FFF2-40B4-BE49-F238E27FC236}">
                  <a16:creationId xmlns:a16="http://schemas.microsoft.com/office/drawing/2014/main" id="{90503473-BD12-45BA-9848-ADF5D65A93F5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529" name="TextBox 528">
              <a:extLst>
                <a:ext uri="{FF2B5EF4-FFF2-40B4-BE49-F238E27FC236}">
                  <a16:creationId xmlns:a16="http://schemas.microsoft.com/office/drawing/2014/main" id="{80E4052A-D08E-4120-8780-4E24B766E331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rgbClr val="262626"/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rgbClr val="262626"/>
                </a:solidFill>
                <a:cs typeface="Arial" pitchFamily="34" charset="0"/>
              </a:endParaRPr>
            </a:p>
          </p:txBody>
        </p:sp>
      </p:grpSp>
      <p:grpSp>
        <p:nvGrpSpPr>
          <p:cNvPr id="530" name="Group 4">
            <a:extLst>
              <a:ext uri="{FF2B5EF4-FFF2-40B4-BE49-F238E27FC236}">
                <a16:creationId xmlns:a16="http://schemas.microsoft.com/office/drawing/2014/main" id="{0ACC127A-29A6-42A7-BAC3-B67BD7E435E3}"/>
              </a:ext>
            </a:extLst>
          </p:cNvPr>
          <p:cNvGrpSpPr/>
          <p:nvPr/>
        </p:nvGrpSpPr>
        <p:grpSpPr>
          <a:xfrm>
            <a:off x="8620829" y="4177903"/>
            <a:ext cx="3101501" cy="868694"/>
            <a:chOff x="5940152" y="3724275"/>
            <a:chExt cx="3024336" cy="868694"/>
          </a:xfrm>
        </p:grpSpPr>
        <p:sp>
          <p:nvSpPr>
            <p:cNvPr id="531" name="TextBox 530">
              <a:extLst>
                <a:ext uri="{FF2B5EF4-FFF2-40B4-BE49-F238E27FC236}">
                  <a16:creationId xmlns:a16="http://schemas.microsoft.com/office/drawing/2014/main" id="{A668639C-2910-499D-BFD0-10F2B0C1D00B}"/>
                </a:ext>
              </a:extLst>
            </p:cNvPr>
            <p:cNvSpPr txBox="1"/>
            <p:nvPr/>
          </p:nvSpPr>
          <p:spPr>
            <a:xfrm>
              <a:off x="5940152" y="3724275"/>
              <a:ext cx="302433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32" name="TextBox 531">
              <a:extLst>
                <a:ext uri="{FF2B5EF4-FFF2-40B4-BE49-F238E27FC236}">
                  <a16:creationId xmlns:a16="http://schemas.microsoft.com/office/drawing/2014/main" id="{74AA1D55-C560-4D5A-83DE-12703EB516D4}"/>
                </a:ext>
              </a:extLst>
            </p:cNvPr>
            <p:cNvSpPr txBox="1"/>
            <p:nvPr/>
          </p:nvSpPr>
          <p:spPr>
            <a:xfrm>
              <a:off x="5940152" y="3946638"/>
              <a:ext cx="302433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33" name="Group 5">
            <a:extLst>
              <a:ext uri="{FF2B5EF4-FFF2-40B4-BE49-F238E27FC236}">
                <a16:creationId xmlns:a16="http://schemas.microsoft.com/office/drawing/2014/main" id="{0C6823B7-C0FB-4DEA-83E2-C51F62208EFE}"/>
              </a:ext>
            </a:extLst>
          </p:cNvPr>
          <p:cNvGrpSpPr/>
          <p:nvPr/>
        </p:nvGrpSpPr>
        <p:grpSpPr>
          <a:xfrm>
            <a:off x="8620829" y="5162053"/>
            <a:ext cx="3101501" cy="868694"/>
            <a:chOff x="5940152" y="4708425"/>
            <a:chExt cx="3024336" cy="868694"/>
          </a:xfrm>
        </p:grpSpPr>
        <p:sp>
          <p:nvSpPr>
            <p:cNvPr id="534" name="TextBox 533">
              <a:extLst>
                <a:ext uri="{FF2B5EF4-FFF2-40B4-BE49-F238E27FC236}">
                  <a16:creationId xmlns:a16="http://schemas.microsoft.com/office/drawing/2014/main" id="{1D77EDF3-B62D-4E20-B11E-ADB6188121D7}"/>
                </a:ext>
              </a:extLst>
            </p:cNvPr>
            <p:cNvSpPr txBox="1"/>
            <p:nvPr/>
          </p:nvSpPr>
          <p:spPr>
            <a:xfrm>
              <a:off x="5940152" y="4708425"/>
              <a:ext cx="302433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35" name="TextBox 534">
              <a:extLst>
                <a:ext uri="{FF2B5EF4-FFF2-40B4-BE49-F238E27FC236}">
                  <a16:creationId xmlns:a16="http://schemas.microsoft.com/office/drawing/2014/main" id="{648B2988-8BBE-46A9-B183-2540D28EC6A4}"/>
                </a:ext>
              </a:extLst>
            </p:cNvPr>
            <p:cNvSpPr txBox="1"/>
            <p:nvPr/>
          </p:nvSpPr>
          <p:spPr>
            <a:xfrm>
              <a:off x="5940152" y="4930788"/>
              <a:ext cx="302433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36" name="Group 4">
            <a:extLst>
              <a:ext uri="{FF2B5EF4-FFF2-40B4-BE49-F238E27FC236}">
                <a16:creationId xmlns:a16="http://schemas.microsoft.com/office/drawing/2014/main" id="{79A43BF1-B7F4-4181-9C26-2CF921397771}"/>
              </a:ext>
            </a:extLst>
          </p:cNvPr>
          <p:cNvGrpSpPr/>
          <p:nvPr/>
        </p:nvGrpSpPr>
        <p:grpSpPr>
          <a:xfrm>
            <a:off x="469671" y="1981450"/>
            <a:ext cx="3101501" cy="868694"/>
            <a:chOff x="5940152" y="3724275"/>
            <a:chExt cx="3024336" cy="868694"/>
          </a:xfrm>
        </p:grpSpPr>
        <p:sp>
          <p:nvSpPr>
            <p:cNvPr id="537" name="TextBox 536">
              <a:extLst>
                <a:ext uri="{FF2B5EF4-FFF2-40B4-BE49-F238E27FC236}">
                  <a16:creationId xmlns:a16="http://schemas.microsoft.com/office/drawing/2014/main" id="{073EBD1F-9B84-477E-9C1F-651AE926A185}"/>
                </a:ext>
              </a:extLst>
            </p:cNvPr>
            <p:cNvSpPr txBox="1"/>
            <p:nvPr/>
          </p:nvSpPr>
          <p:spPr>
            <a:xfrm>
              <a:off x="5940152" y="3724275"/>
              <a:ext cx="302433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38" name="TextBox 537">
              <a:extLst>
                <a:ext uri="{FF2B5EF4-FFF2-40B4-BE49-F238E27FC236}">
                  <a16:creationId xmlns:a16="http://schemas.microsoft.com/office/drawing/2014/main" id="{DA65CBC4-CF7F-4646-BDC3-DC84EA6448F0}"/>
                </a:ext>
              </a:extLst>
            </p:cNvPr>
            <p:cNvSpPr txBox="1"/>
            <p:nvPr/>
          </p:nvSpPr>
          <p:spPr>
            <a:xfrm>
              <a:off x="5940152" y="3946638"/>
              <a:ext cx="302433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39" name="Group 5">
            <a:extLst>
              <a:ext uri="{FF2B5EF4-FFF2-40B4-BE49-F238E27FC236}">
                <a16:creationId xmlns:a16="http://schemas.microsoft.com/office/drawing/2014/main" id="{FA716140-3667-4506-8ACE-E339AFB74462}"/>
              </a:ext>
            </a:extLst>
          </p:cNvPr>
          <p:cNvGrpSpPr/>
          <p:nvPr/>
        </p:nvGrpSpPr>
        <p:grpSpPr>
          <a:xfrm>
            <a:off x="469671" y="2965600"/>
            <a:ext cx="3101501" cy="868694"/>
            <a:chOff x="5940152" y="4708425"/>
            <a:chExt cx="3024336" cy="868694"/>
          </a:xfrm>
        </p:grpSpPr>
        <p:sp>
          <p:nvSpPr>
            <p:cNvPr id="540" name="TextBox 539">
              <a:extLst>
                <a:ext uri="{FF2B5EF4-FFF2-40B4-BE49-F238E27FC236}">
                  <a16:creationId xmlns:a16="http://schemas.microsoft.com/office/drawing/2014/main" id="{377954B3-683B-4CBE-AC75-B7AB2C0BC784}"/>
                </a:ext>
              </a:extLst>
            </p:cNvPr>
            <p:cNvSpPr txBox="1"/>
            <p:nvPr/>
          </p:nvSpPr>
          <p:spPr>
            <a:xfrm>
              <a:off x="5940152" y="4708425"/>
              <a:ext cx="302433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41" name="TextBox 540">
              <a:extLst>
                <a:ext uri="{FF2B5EF4-FFF2-40B4-BE49-F238E27FC236}">
                  <a16:creationId xmlns:a16="http://schemas.microsoft.com/office/drawing/2014/main" id="{622639E3-F981-442C-9101-5385DCAC5026}"/>
                </a:ext>
              </a:extLst>
            </p:cNvPr>
            <p:cNvSpPr txBox="1"/>
            <p:nvPr/>
          </p:nvSpPr>
          <p:spPr>
            <a:xfrm>
              <a:off x="5940152" y="4930788"/>
              <a:ext cx="302433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11261</TotalTime>
  <Words>118</Words>
  <Application>Microsoft Office PowerPoint</Application>
  <PresentationFormat>와이드스크린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32</cp:revision>
  <dcterms:created xsi:type="dcterms:W3CDTF">2018-02-18T19:39:47Z</dcterms:created>
  <dcterms:modified xsi:type="dcterms:W3CDTF">2022-10-24T03:52:05Z</dcterms:modified>
</cp:coreProperties>
</file>