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42" name="그룹 541">
            <a:extLst>
              <a:ext uri="{FF2B5EF4-FFF2-40B4-BE49-F238E27FC236}">
                <a16:creationId xmlns:a16="http://schemas.microsoft.com/office/drawing/2014/main" id="{B5527D53-1759-4621-A65B-FB78CF4A05F7}"/>
              </a:ext>
            </a:extLst>
          </p:cNvPr>
          <p:cNvGrpSpPr/>
          <p:nvPr/>
        </p:nvGrpSpPr>
        <p:grpSpPr>
          <a:xfrm>
            <a:off x="3154782" y="1825158"/>
            <a:ext cx="4127130" cy="2465985"/>
            <a:chOff x="2933370" y="2149009"/>
            <a:chExt cx="4127130" cy="2465985"/>
          </a:xfrm>
        </p:grpSpPr>
        <p:sp>
          <p:nvSpPr>
            <p:cNvPr id="543" name="자유형: 도형 542">
              <a:extLst>
                <a:ext uri="{FF2B5EF4-FFF2-40B4-BE49-F238E27FC236}">
                  <a16:creationId xmlns:a16="http://schemas.microsoft.com/office/drawing/2014/main" id="{24EEE0BB-A6C7-4E89-A38B-A1C8C34A40E9}"/>
                </a:ext>
              </a:extLst>
            </p:cNvPr>
            <p:cNvSpPr/>
            <p:nvPr/>
          </p:nvSpPr>
          <p:spPr>
            <a:xfrm>
              <a:off x="2933370" y="3471731"/>
              <a:ext cx="3176757" cy="1143263"/>
            </a:xfrm>
            <a:custGeom>
              <a:avLst/>
              <a:gdLst>
                <a:gd name="connsiteX0" fmla="*/ 557371 w 3176757"/>
                <a:gd name="connsiteY0" fmla="*/ 393 h 1143263"/>
                <a:gd name="connsiteX1" fmla="*/ 588754 w 3176757"/>
                <a:gd name="connsiteY1" fmla="*/ 27142 h 1143263"/>
                <a:gd name="connsiteX2" fmla="*/ 588754 w 3176757"/>
                <a:gd name="connsiteY2" fmla="*/ 244503 h 1143263"/>
                <a:gd name="connsiteX3" fmla="*/ 615489 w 3176757"/>
                <a:gd name="connsiteY3" fmla="*/ 271649 h 1143263"/>
                <a:gd name="connsiteX4" fmla="*/ 3176757 w 3176757"/>
                <a:gd name="connsiteY4" fmla="*/ 271649 h 1143263"/>
                <a:gd name="connsiteX5" fmla="*/ 3176757 w 3176757"/>
                <a:gd name="connsiteY5" fmla="*/ 319083 h 1143263"/>
                <a:gd name="connsiteX6" fmla="*/ 568586 w 3176757"/>
                <a:gd name="connsiteY6" fmla="*/ 319083 h 1143263"/>
                <a:gd name="connsiteX7" fmla="*/ 541851 w 3176757"/>
                <a:gd name="connsiteY7" fmla="*/ 291937 h 1143263"/>
                <a:gd name="connsiteX8" fmla="*/ 541851 w 3176757"/>
                <a:gd name="connsiteY8" fmla="*/ 142109 h 1143263"/>
                <a:gd name="connsiteX9" fmla="*/ 496261 w 3176757"/>
                <a:gd name="connsiteY9" fmla="*/ 122963 h 1143263"/>
                <a:gd name="connsiteX10" fmla="*/ 74037 w 3176757"/>
                <a:gd name="connsiteY10" fmla="*/ 552446 h 1143263"/>
                <a:gd name="connsiteX11" fmla="*/ 74037 w 3176757"/>
                <a:gd name="connsiteY11" fmla="*/ 590736 h 1143263"/>
                <a:gd name="connsiteX12" fmla="*/ 496261 w 3176757"/>
                <a:gd name="connsiteY12" fmla="*/ 1020123 h 1143263"/>
                <a:gd name="connsiteX13" fmla="*/ 541851 w 3176757"/>
                <a:gd name="connsiteY13" fmla="*/ 1000978 h 1143263"/>
                <a:gd name="connsiteX14" fmla="*/ 541851 w 3176757"/>
                <a:gd name="connsiteY14" fmla="*/ 851150 h 1143263"/>
                <a:gd name="connsiteX15" fmla="*/ 568586 w 3176757"/>
                <a:gd name="connsiteY15" fmla="*/ 824003 h 1143263"/>
                <a:gd name="connsiteX16" fmla="*/ 2376657 w 3176757"/>
                <a:gd name="connsiteY16" fmla="*/ 824003 h 1143263"/>
                <a:gd name="connsiteX17" fmla="*/ 2376657 w 3176757"/>
                <a:gd name="connsiteY17" fmla="*/ 871819 h 1143263"/>
                <a:gd name="connsiteX18" fmla="*/ 615489 w 3176757"/>
                <a:gd name="connsiteY18" fmla="*/ 871819 h 1143263"/>
                <a:gd name="connsiteX19" fmla="*/ 588754 w 3176757"/>
                <a:gd name="connsiteY19" fmla="*/ 898965 h 1143263"/>
                <a:gd name="connsiteX20" fmla="*/ 588754 w 3176757"/>
                <a:gd name="connsiteY20" fmla="*/ 1116326 h 1143263"/>
                <a:gd name="connsiteX21" fmla="*/ 543164 w 3176757"/>
                <a:gd name="connsiteY21" fmla="*/ 1135280 h 1143263"/>
                <a:gd name="connsiteX22" fmla="*/ 7810 w 3176757"/>
                <a:gd name="connsiteY22" fmla="*/ 590736 h 1143263"/>
                <a:gd name="connsiteX23" fmla="*/ 7810 w 3176757"/>
                <a:gd name="connsiteY23" fmla="*/ 552446 h 1143263"/>
                <a:gd name="connsiteX24" fmla="*/ 543164 w 3176757"/>
                <a:gd name="connsiteY24" fmla="*/ 7997 h 1143263"/>
                <a:gd name="connsiteX25" fmla="*/ 557371 w 3176757"/>
                <a:gd name="connsiteY25" fmla="*/ 393 h 1143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176757" h="1143263">
                  <a:moveTo>
                    <a:pt x="557371" y="393"/>
                  </a:moveTo>
                  <a:cubicBezTo>
                    <a:pt x="572555" y="-2291"/>
                    <a:pt x="588754" y="8997"/>
                    <a:pt x="588754" y="27142"/>
                  </a:cubicBezTo>
                  <a:lnTo>
                    <a:pt x="588754" y="244503"/>
                  </a:lnTo>
                  <a:cubicBezTo>
                    <a:pt x="588754" y="259457"/>
                    <a:pt x="600668" y="271649"/>
                    <a:pt x="615489" y="271649"/>
                  </a:cubicBezTo>
                  <a:lnTo>
                    <a:pt x="3176757" y="271649"/>
                  </a:lnTo>
                  <a:lnTo>
                    <a:pt x="3176757" y="319083"/>
                  </a:lnTo>
                  <a:lnTo>
                    <a:pt x="568586" y="319083"/>
                  </a:lnTo>
                  <a:cubicBezTo>
                    <a:pt x="553858" y="319083"/>
                    <a:pt x="541851" y="306986"/>
                    <a:pt x="541851" y="291937"/>
                  </a:cubicBezTo>
                  <a:lnTo>
                    <a:pt x="541851" y="142109"/>
                  </a:lnTo>
                  <a:cubicBezTo>
                    <a:pt x="541851" y="117915"/>
                    <a:pt x="513052" y="105818"/>
                    <a:pt x="496261" y="122963"/>
                  </a:cubicBezTo>
                  <a:lnTo>
                    <a:pt x="74037" y="552446"/>
                  </a:lnTo>
                  <a:cubicBezTo>
                    <a:pt x="63719" y="563019"/>
                    <a:pt x="63719" y="580163"/>
                    <a:pt x="74037" y="590736"/>
                  </a:cubicBezTo>
                  <a:lnTo>
                    <a:pt x="496261" y="1020123"/>
                  </a:lnTo>
                  <a:cubicBezTo>
                    <a:pt x="513052" y="1037173"/>
                    <a:pt x="541851" y="1025171"/>
                    <a:pt x="541851" y="1000978"/>
                  </a:cubicBezTo>
                  <a:lnTo>
                    <a:pt x="541851" y="851150"/>
                  </a:lnTo>
                  <a:cubicBezTo>
                    <a:pt x="541851" y="836195"/>
                    <a:pt x="553765" y="824003"/>
                    <a:pt x="568586" y="824003"/>
                  </a:cubicBezTo>
                  <a:lnTo>
                    <a:pt x="2376657" y="824003"/>
                  </a:lnTo>
                  <a:lnTo>
                    <a:pt x="2376657" y="871819"/>
                  </a:lnTo>
                  <a:lnTo>
                    <a:pt x="615489" y="871819"/>
                  </a:lnTo>
                  <a:cubicBezTo>
                    <a:pt x="600762" y="871819"/>
                    <a:pt x="588754" y="883916"/>
                    <a:pt x="588754" y="898965"/>
                  </a:cubicBezTo>
                  <a:lnTo>
                    <a:pt x="588754" y="1116326"/>
                  </a:lnTo>
                  <a:cubicBezTo>
                    <a:pt x="588754" y="1140233"/>
                    <a:pt x="559956" y="1152330"/>
                    <a:pt x="543164" y="1135280"/>
                  </a:cubicBezTo>
                  <a:lnTo>
                    <a:pt x="7810" y="590736"/>
                  </a:lnTo>
                  <a:cubicBezTo>
                    <a:pt x="-2603" y="580163"/>
                    <a:pt x="-2603" y="563019"/>
                    <a:pt x="7810" y="552446"/>
                  </a:cubicBezTo>
                  <a:lnTo>
                    <a:pt x="543164" y="7997"/>
                  </a:lnTo>
                  <a:cubicBezTo>
                    <a:pt x="547362" y="3735"/>
                    <a:pt x="552310" y="1288"/>
                    <a:pt x="557371" y="393"/>
                  </a:cubicBezTo>
                  <a:close/>
                </a:path>
              </a:pathLst>
            </a:custGeom>
            <a:solidFill>
              <a:srgbClr val="EE6CC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44" name="자유형: 도형 543">
              <a:extLst>
                <a:ext uri="{FF2B5EF4-FFF2-40B4-BE49-F238E27FC236}">
                  <a16:creationId xmlns:a16="http://schemas.microsoft.com/office/drawing/2014/main" id="{E33BAE83-DF9C-44FF-9E1E-D49C3ECCEA56}"/>
                </a:ext>
              </a:extLst>
            </p:cNvPr>
            <p:cNvSpPr/>
            <p:nvPr/>
          </p:nvSpPr>
          <p:spPr>
            <a:xfrm flipH="1">
              <a:off x="4698201" y="2149009"/>
              <a:ext cx="2362299" cy="1640729"/>
            </a:xfrm>
            <a:custGeom>
              <a:avLst/>
              <a:gdLst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106779 w 2362299"/>
                <a:gd name="connsiteY6" fmla="*/ 812625 h 1640729"/>
                <a:gd name="connsiteX7" fmla="*/ 106779 w 2362299"/>
                <a:gd name="connsiteY7" fmla="*/ 812721 h 1640729"/>
                <a:gd name="connsiteX8" fmla="*/ 544584 w 2362299"/>
                <a:gd name="connsiteY8" fmla="*/ 812721 h 1640729"/>
                <a:gd name="connsiteX9" fmla="*/ 548965 w 2362299"/>
                <a:gd name="connsiteY9" fmla="*/ 817102 h 1640729"/>
                <a:gd name="connsiteX10" fmla="*/ 548965 w 2362299"/>
                <a:gd name="connsiteY10" fmla="*/ 1253252 h 1640729"/>
                <a:gd name="connsiteX11" fmla="*/ 936442 w 2362299"/>
                <a:gd name="connsiteY11" fmla="*/ 1640729 h 1640729"/>
                <a:gd name="connsiteX12" fmla="*/ 1742638 w 2362299"/>
                <a:gd name="connsiteY12" fmla="*/ 1640729 h 1640729"/>
                <a:gd name="connsiteX13" fmla="*/ 1810837 w 2362299"/>
                <a:gd name="connsiteY13" fmla="*/ 1572530 h 1640729"/>
                <a:gd name="connsiteX14" fmla="*/ 1810837 w 2362299"/>
                <a:gd name="connsiteY14" fmla="*/ 875921 h 1640729"/>
                <a:gd name="connsiteX15" fmla="*/ 1813334 w 2362299"/>
                <a:gd name="connsiteY15" fmla="*/ 875921 h 1640729"/>
                <a:gd name="connsiteX16" fmla="*/ 1813334 w 2362299"/>
                <a:gd name="connsiteY16" fmla="*/ 817102 h 1640729"/>
                <a:gd name="connsiteX17" fmla="*/ 1817715 w 2362299"/>
                <a:gd name="connsiteY17" fmla="*/ 812721 h 1640729"/>
                <a:gd name="connsiteX18" fmla="*/ 2324298 w 2362299"/>
                <a:gd name="connsiteY18" fmla="*/ 812721 h 1640729"/>
                <a:gd name="connsiteX19" fmla="*/ 2324298 w 2362299"/>
                <a:gd name="connsiteY19" fmla="*/ 812625 h 1640729"/>
                <a:gd name="connsiteX20" fmla="*/ 2327303 w 2362299"/>
                <a:gd name="connsiteY20" fmla="*/ 812625 h 1640729"/>
                <a:gd name="connsiteX21" fmla="*/ 2346448 w 2362299"/>
                <a:gd name="connsiteY21" fmla="*/ 748427 h 1640729"/>
                <a:gd name="connsiteX22" fmla="*/ 1225832 w 2362299"/>
                <a:gd name="connsiteY22" fmla="*/ 13002 h 1640729"/>
                <a:gd name="connsiteX23" fmla="*/ 1182398 w 2362299"/>
                <a:gd name="connsiteY23" fmla="*/ 0 h 1640729"/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106779 w 2362299"/>
                <a:gd name="connsiteY6" fmla="*/ 812625 h 1640729"/>
                <a:gd name="connsiteX7" fmla="*/ 106779 w 2362299"/>
                <a:gd name="connsiteY7" fmla="*/ 812721 h 1640729"/>
                <a:gd name="connsiteX8" fmla="*/ 544584 w 2362299"/>
                <a:gd name="connsiteY8" fmla="*/ 812721 h 1640729"/>
                <a:gd name="connsiteX9" fmla="*/ 548965 w 2362299"/>
                <a:gd name="connsiteY9" fmla="*/ 817102 h 1640729"/>
                <a:gd name="connsiteX10" fmla="*/ 548965 w 2362299"/>
                <a:gd name="connsiteY10" fmla="*/ 1253252 h 1640729"/>
                <a:gd name="connsiteX11" fmla="*/ 936442 w 2362299"/>
                <a:gd name="connsiteY11" fmla="*/ 1640729 h 1640729"/>
                <a:gd name="connsiteX12" fmla="*/ 1742638 w 2362299"/>
                <a:gd name="connsiteY12" fmla="*/ 1640729 h 1640729"/>
                <a:gd name="connsiteX13" fmla="*/ 1810837 w 2362299"/>
                <a:gd name="connsiteY13" fmla="*/ 1572530 h 1640729"/>
                <a:gd name="connsiteX14" fmla="*/ 1810837 w 2362299"/>
                <a:gd name="connsiteY14" fmla="*/ 875921 h 1640729"/>
                <a:gd name="connsiteX15" fmla="*/ 1813334 w 2362299"/>
                <a:gd name="connsiteY15" fmla="*/ 817102 h 1640729"/>
                <a:gd name="connsiteX16" fmla="*/ 1817715 w 2362299"/>
                <a:gd name="connsiteY16" fmla="*/ 812721 h 1640729"/>
                <a:gd name="connsiteX17" fmla="*/ 2324298 w 2362299"/>
                <a:gd name="connsiteY17" fmla="*/ 812721 h 1640729"/>
                <a:gd name="connsiteX18" fmla="*/ 2324298 w 2362299"/>
                <a:gd name="connsiteY18" fmla="*/ 812625 h 1640729"/>
                <a:gd name="connsiteX19" fmla="*/ 2327303 w 2362299"/>
                <a:gd name="connsiteY19" fmla="*/ 812625 h 1640729"/>
                <a:gd name="connsiteX20" fmla="*/ 2346448 w 2362299"/>
                <a:gd name="connsiteY20" fmla="*/ 748427 h 1640729"/>
                <a:gd name="connsiteX21" fmla="*/ 1225832 w 2362299"/>
                <a:gd name="connsiteY21" fmla="*/ 13002 h 1640729"/>
                <a:gd name="connsiteX22" fmla="*/ 1182398 w 2362299"/>
                <a:gd name="connsiteY22" fmla="*/ 0 h 1640729"/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106779 w 2362299"/>
                <a:gd name="connsiteY6" fmla="*/ 812625 h 1640729"/>
                <a:gd name="connsiteX7" fmla="*/ 106779 w 2362299"/>
                <a:gd name="connsiteY7" fmla="*/ 812721 h 1640729"/>
                <a:gd name="connsiteX8" fmla="*/ 544584 w 2362299"/>
                <a:gd name="connsiteY8" fmla="*/ 812721 h 1640729"/>
                <a:gd name="connsiteX9" fmla="*/ 548965 w 2362299"/>
                <a:gd name="connsiteY9" fmla="*/ 817102 h 1640729"/>
                <a:gd name="connsiteX10" fmla="*/ 548965 w 2362299"/>
                <a:gd name="connsiteY10" fmla="*/ 1253252 h 1640729"/>
                <a:gd name="connsiteX11" fmla="*/ 936442 w 2362299"/>
                <a:gd name="connsiteY11" fmla="*/ 1640729 h 1640729"/>
                <a:gd name="connsiteX12" fmla="*/ 1742638 w 2362299"/>
                <a:gd name="connsiteY12" fmla="*/ 1640729 h 1640729"/>
                <a:gd name="connsiteX13" fmla="*/ 1810837 w 2362299"/>
                <a:gd name="connsiteY13" fmla="*/ 1572530 h 1640729"/>
                <a:gd name="connsiteX14" fmla="*/ 1813334 w 2362299"/>
                <a:gd name="connsiteY14" fmla="*/ 817102 h 1640729"/>
                <a:gd name="connsiteX15" fmla="*/ 1817715 w 2362299"/>
                <a:gd name="connsiteY15" fmla="*/ 812721 h 1640729"/>
                <a:gd name="connsiteX16" fmla="*/ 2324298 w 2362299"/>
                <a:gd name="connsiteY16" fmla="*/ 812721 h 1640729"/>
                <a:gd name="connsiteX17" fmla="*/ 2324298 w 2362299"/>
                <a:gd name="connsiteY17" fmla="*/ 812625 h 1640729"/>
                <a:gd name="connsiteX18" fmla="*/ 2327303 w 2362299"/>
                <a:gd name="connsiteY18" fmla="*/ 812625 h 1640729"/>
                <a:gd name="connsiteX19" fmla="*/ 2346448 w 2362299"/>
                <a:gd name="connsiteY19" fmla="*/ 748427 h 1640729"/>
                <a:gd name="connsiteX20" fmla="*/ 1225832 w 2362299"/>
                <a:gd name="connsiteY20" fmla="*/ 13002 h 1640729"/>
                <a:gd name="connsiteX21" fmla="*/ 1182398 w 2362299"/>
                <a:gd name="connsiteY21" fmla="*/ 0 h 1640729"/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106779 w 2362299"/>
                <a:gd name="connsiteY6" fmla="*/ 812625 h 1640729"/>
                <a:gd name="connsiteX7" fmla="*/ 544584 w 2362299"/>
                <a:gd name="connsiteY7" fmla="*/ 812721 h 1640729"/>
                <a:gd name="connsiteX8" fmla="*/ 548965 w 2362299"/>
                <a:gd name="connsiteY8" fmla="*/ 817102 h 1640729"/>
                <a:gd name="connsiteX9" fmla="*/ 548965 w 2362299"/>
                <a:gd name="connsiteY9" fmla="*/ 1253252 h 1640729"/>
                <a:gd name="connsiteX10" fmla="*/ 936442 w 2362299"/>
                <a:gd name="connsiteY10" fmla="*/ 1640729 h 1640729"/>
                <a:gd name="connsiteX11" fmla="*/ 1742638 w 2362299"/>
                <a:gd name="connsiteY11" fmla="*/ 1640729 h 1640729"/>
                <a:gd name="connsiteX12" fmla="*/ 1810837 w 2362299"/>
                <a:gd name="connsiteY12" fmla="*/ 1572530 h 1640729"/>
                <a:gd name="connsiteX13" fmla="*/ 1813334 w 2362299"/>
                <a:gd name="connsiteY13" fmla="*/ 817102 h 1640729"/>
                <a:gd name="connsiteX14" fmla="*/ 1817715 w 2362299"/>
                <a:gd name="connsiteY14" fmla="*/ 812721 h 1640729"/>
                <a:gd name="connsiteX15" fmla="*/ 2324298 w 2362299"/>
                <a:gd name="connsiteY15" fmla="*/ 812721 h 1640729"/>
                <a:gd name="connsiteX16" fmla="*/ 2324298 w 2362299"/>
                <a:gd name="connsiteY16" fmla="*/ 812625 h 1640729"/>
                <a:gd name="connsiteX17" fmla="*/ 2327303 w 2362299"/>
                <a:gd name="connsiteY17" fmla="*/ 812625 h 1640729"/>
                <a:gd name="connsiteX18" fmla="*/ 2346448 w 2362299"/>
                <a:gd name="connsiteY18" fmla="*/ 748427 h 1640729"/>
                <a:gd name="connsiteX19" fmla="*/ 1225832 w 2362299"/>
                <a:gd name="connsiteY19" fmla="*/ 13002 h 1640729"/>
                <a:gd name="connsiteX20" fmla="*/ 1182398 w 2362299"/>
                <a:gd name="connsiteY20" fmla="*/ 0 h 1640729"/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544584 w 2362299"/>
                <a:gd name="connsiteY6" fmla="*/ 812721 h 1640729"/>
                <a:gd name="connsiteX7" fmla="*/ 548965 w 2362299"/>
                <a:gd name="connsiteY7" fmla="*/ 817102 h 1640729"/>
                <a:gd name="connsiteX8" fmla="*/ 548965 w 2362299"/>
                <a:gd name="connsiteY8" fmla="*/ 1253252 h 1640729"/>
                <a:gd name="connsiteX9" fmla="*/ 936442 w 2362299"/>
                <a:gd name="connsiteY9" fmla="*/ 1640729 h 1640729"/>
                <a:gd name="connsiteX10" fmla="*/ 1742638 w 2362299"/>
                <a:gd name="connsiteY10" fmla="*/ 1640729 h 1640729"/>
                <a:gd name="connsiteX11" fmla="*/ 1810837 w 2362299"/>
                <a:gd name="connsiteY11" fmla="*/ 1572530 h 1640729"/>
                <a:gd name="connsiteX12" fmla="*/ 1813334 w 2362299"/>
                <a:gd name="connsiteY12" fmla="*/ 817102 h 1640729"/>
                <a:gd name="connsiteX13" fmla="*/ 1817715 w 2362299"/>
                <a:gd name="connsiteY13" fmla="*/ 812721 h 1640729"/>
                <a:gd name="connsiteX14" fmla="*/ 2324298 w 2362299"/>
                <a:gd name="connsiteY14" fmla="*/ 812721 h 1640729"/>
                <a:gd name="connsiteX15" fmla="*/ 2324298 w 2362299"/>
                <a:gd name="connsiteY15" fmla="*/ 812625 h 1640729"/>
                <a:gd name="connsiteX16" fmla="*/ 2327303 w 2362299"/>
                <a:gd name="connsiteY16" fmla="*/ 812625 h 1640729"/>
                <a:gd name="connsiteX17" fmla="*/ 2346448 w 2362299"/>
                <a:gd name="connsiteY17" fmla="*/ 748427 h 1640729"/>
                <a:gd name="connsiteX18" fmla="*/ 1225832 w 2362299"/>
                <a:gd name="connsiteY18" fmla="*/ 13002 h 1640729"/>
                <a:gd name="connsiteX19" fmla="*/ 1182398 w 2362299"/>
                <a:gd name="connsiteY19" fmla="*/ 0 h 1640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62299" h="1640729">
                  <a:moveTo>
                    <a:pt x="1182398" y="0"/>
                  </a:moveTo>
                  <a:lnTo>
                    <a:pt x="1181150" y="374"/>
                  </a:lnTo>
                  <a:lnTo>
                    <a:pt x="1179901" y="0"/>
                  </a:lnTo>
                  <a:cubicBezTo>
                    <a:pt x="1164780" y="0"/>
                    <a:pt x="1149659" y="4334"/>
                    <a:pt x="1136467" y="13002"/>
                  </a:cubicBezTo>
                  <a:lnTo>
                    <a:pt x="15851" y="748427"/>
                  </a:lnTo>
                  <a:cubicBezTo>
                    <a:pt x="-13201" y="767477"/>
                    <a:pt x="325" y="812625"/>
                    <a:pt x="34996" y="812625"/>
                  </a:cubicBezTo>
                  <a:lnTo>
                    <a:pt x="544584" y="812721"/>
                  </a:lnTo>
                  <a:lnTo>
                    <a:pt x="548965" y="817102"/>
                  </a:lnTo>
                  <a:lnTo>
                    <a:pt x="548965" y="1253252"/>
                  </a:lnTo>
                  <a:cubicBezTo>
                    <a:pt x="548965" y="1467183"/>
                    <a:pt x="722415" y="1640729"/>
                    <a:pt x="936442" y="1640729"/>
                  </a:cubicBezTo>
                  <a:lnTo>
                    <a:pt x="1742638" y="1640729"/>
                  </a:lnTo>
                  <a:cubicBezTo>
                    <a:pt x="1780357" y="1640729"/>
                    <a:pt x="1810837" y="1610154"/>
                    <a:pt x="1810837" y="1572530"/>
                  </a:cubicBezTo>
                  <a:cubicBezTo>
                    <a:pt x="1811669" y="1320721"/>
                    <a:pt x="1812502" y="1068911"/>
                    <a:pt x="1813334" y="817102"/>
                  </a:cubicBezTo>
                  <a:lnTo>
                    <a:pt x="1817715" y="812721"/>
                  </a:lnTo>
                  <a:lnTo>
                    <a:pt x="2324298" y="812721"/>
                  </a:lnTo>
                  <a:lnTo>
                    <a:pt x="2324298" y="812625"/>
                  </a:lnTo>
                  <a:lnTo>
                    <a:pt x="2327303" y="812625"/>
                  </a:lnTo>
                  <a:cubicBezTo>
                    <a:pt x="2361974" y="812625"/>
                    <a:pt x="2375500" y="767477"/>
                    <a:pt x="2346448" y="748427"/>
                  </a:cubicBezTo>
                  <a:lnTo>
                    <a:pt x="1225832" y="13002"/>
                  </a:lnTo>
                  <a:cubicBezTo>
                    <a:pt x="1212640" y="4334"/>
                    <a:pt x="1197519" y="0"/>
                    <a:pt x="1182398" y="0"/>
                  </a:cubicBezTo>
                  <a:close/>
                </a:path>
              </a:pathLst>
            </a:custGeom>
            <a:solidFill>
              <a:srgbClr val="EE6CC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545" name="그룹 544">
            <a:extLst>
              <a:ext uri="{FF2B5EF4-FFF2-40B4-BE49-F238E27FC236}">
                <a16:creationId xmlns:a16="http://schemas.microsoft.com/office/drawing/2014/main" id="{E316C1AC-A9B8-4ACF-99A7-4B1C64EF1F73}"/>
              </a:ext>
            </a:extLst>
          </p:cNvPr>
          <p:cNvGrpSpPr/>
          <p:nvPr/>
        </p:nvGrpSpPr>
        <p:grpSpPr>
          <a:xfrm flipH="1" flipV="1">
            <a:off x="4910088" y="3719511"/>
            <a:ext cx="4127130" cy="2465985"/>
            <a:chOff x="2933370" y="2149009"/>
            <a:chExt cx="4127130" cy="2465985"/>
          </a:xfrm>
          <a:solidFill>
            <a:schemeClr val="accent4"/>
          </a:solidFill>
        </p:grpSpPr>
        <p:sp>
          <p:nvSpPr>
            <p:cNvPr id="546" name="자유형: 도형 545">
              <a:extLst>
                <a:ext uri="{FF2B5EF4-FFF2-40B4-BE49-F238E27FC236}">
                  <a16:creationId xmlns:a16="http://schemas.microsoft.com/office/drawing/2014/main" id="{2C438B11-4260-47B2-9C78-999DD824F4EC}"/>
                </a:ext>
              </a:extLst>
            </p:cNvPr>
            <p:cNvSpPr/>
            <p:nvPr/>
          </p:nvSpPr>
          <p:spPr>
            <a:xfrm>
              <a:off x="2933370" y="3471731"/>
              <a:ext cx="3176757" cy="1143263"/>
            </a:xfrm>
            <a:custGeom>
              <a:avLst/>
              <a:gdLst>
                <a:gd name="connsiteX0" fmla="*/ 557371 w 3176757"/>
                <a:gd name="connsiteY0" fmla="*/ 393 h 1143263"/>
                <a:gd name="connsiteX1" fmla="*/ 588754 w 3176757"/>
                <a:gd name="connsiteY1" fmla="*/ 27142 h 1143263"/>
                <a:gd name="connsiteX2" fmla="*/ 588754 w 3176757"/>
                <a:gd name="connsiteY2" fmla="*/ 244503 h 1143263"/>
                <a:gd name="connsiteX3" fmla="*/ 615489 w 3176757"/>
                <a:gd name="connsiteY3" fmla="*/ 271649 h 1143263"/>
                <a:gd name="connsiteX4" fmla="*/ 3176757 w 3176757"/>
                <a:gd name="connsiteY4" fmla="*/ 271649 h 1143263"/>
                <a:gd name="connsiteX5" fmla="*/ 3176757 w 3176757"/>
                <a:gd name="connsiteY5" fmla="*/ 319083 h 1143263"/>
                <a:gd name="connsiteX6" fmla="*/ 568586 w 3176757"/>
                <a:gd name="connsiteY6" fmla="*/ 319083 h 1143263"/>
                <a:gd name="connsiteX7" fmla="*/ 541851 w 3176757"/>
                <a:gd name="connsiteY7" fmla="*/ 291937 h 1143263"/>
                <a:gd name="connsiteX8" fmla="*/ 541851 w 3176757"/>
                <a:gd name="connsiteY8" fmla="*/ 142109 h 1143263"/>
                <a:gd name="connsiteX9" fmla="*/ 496261 w 3176757"/>
                <a:gd name="connsiteY9" fmla="*/ 122963 h 1143263"/>
                <a:gd name="connsiteX10" fmla="*/ 74037 w 3176757"/>
                <a:gd name="connsiteY10" fmla="*/ 552446 h 1143263"/>
                <a:gd name="connsiteX11" fmla="*/ 74037 w 3176757"/>
                <a:gd name="connsiteY11" fmla="*/ 590736 h 1143263"/>
                <a:gd name="connsiteX12" fmla="*/ 496261 w 3176757"/>
                <a:gd name="connsiteY12" fmla="*/ 1020123 h 1143263"/>
                <a:gd name="connsiteX13" fmla="*/ 541851 w 3176757"/>
                <a:gd name="connsiteY13" fmla="*/ 1000978 h 1143263"/>
                <a:gd name="connsiteX14" fmla="*/ 541851 w 3176757"/>
                <a:gd name="connsiteY14" fmla="*/ 851150 h 1143263"/>
                <a:gd name="connsiteX15" fmla="*/ 568586 w 3176757"/>
                <a:gd name="connsiteY15" fmla="*/ 824003 h 1143263"/>
                <a:gd name="connsiteX16" fmla="*/ 2376657 w 3176757"/>
                <a:gd name="connsiteY16" fmla="*/ 824003 h 1143263"/>
                <a:gd name="connsiteX17" fmla="*/ 2376657 w 3176757"/>
                <a:gd name="connsiteY17" fmla="*/ 871819 h 1143263"/>
                <a:gd name="connsiteX18" fmla="*/ 615489 w 3176757"/>
                <a:gd name="connsiteY18" fmla="*/ 871819 h 1143263"/>
                <a:gd name="connsiteX19" fmla="*/ 588754 w 3176757"/>
                <a:gd name="connsiteY19" fmla="*/ 898965 h 1143263"/>
                <a:gd name="connsiteX20" fmla="*/ 588754 w 3176757"/>
                <a:gd name="connsiteY20" fmla="*/ 1116326 h 1143263"/>
                <a:gd name="connsiteX21" fmla="*/ 543164 w 3176757"/>
                <a:gd name="connsiteY21" fmla="*/ 1135280 h 1143263"/>
                <a:gd name="connsiteX22" fmla="*/ 7810 w 3176757"/>
                <a:gd name="connsiteY22" fmla="*/ 590736 h 1143263"/>
                <a:gd name="connsiteX23" fmla="*/ 7810 w 3176757"/>
                <a:gd name="connsiteY23" fmla="*/ 552446 h 1143263"/>
                <a:gd name="connsiteX24" fmla="*/ 543164 w 3176757"/>
                <a:gd name="connsiteY24" fmla="*/ 7997 h 1143263"/>
                <a:gd name="connsiteX25" fmla="*/ 557371 w 3176757"/>
                <a:gd name="connsiteY25" fmla="*/ 393 h 1143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176757" h="1143263">
                  <a:moveTo>
                    <a:pt x="557371" y="393"/>
                  </a:moveTo>
                  <a:cubicBezTo>
                    <a:pt x="572555" y="-2291"/>
                    <a:pt x="588754" y="8997"/>
                    <a:pt x="588754" y="27142"/>
                  </a:cubicBezTo>
                  <a:lnTo>
                    <a:pt x="588754" y="244503"/>
                  </a:lnTo>
                  <a:cubicBezTo>
                    <a:pt x="588754" y="259457"/>
                    <a:pt x="600668" y="271649"/>
                    <a:pt x="615489" y="271649"/>
                  </a:cubicBezTo>
                  <a:lnTo>
                    <a:pt x="3176757" y="271649"/>
                  </a:lnTo>
                  <a:lnTo>
                    <a:pt x="3176757" y="319083"/>
                  </a:lnTo>
                  <a:lnTo>
                    <a:pt x="568586" y="319083"/>
                  </a:lnTo>
                  <a:cubicBezTo>
                    <a:pt x="553858" y="319083"/>
                    <a:pt x="541851" y="306986"/>
                    <a:pt x="541851" y="291937"/>
                  </a:cubicBezTo>
                  <a:lnTo>
                    <a:pt x="541851" y="142109"/>
                  </a:lnTo>
                  <a:cubicBezTo>
                    <a:pt x="541851" y="117915"/>
                    <a:pt x="513052" y="105818"/>
                    <a:pt x="496261" y="122963"/>
                  </a:cubicBezTo>
                  <a:lnTo>
                    <a:pt x="74037" y="552446"/>
                  </a:lnTo>
                  <a:cubicBezTo>
                    <a:pt x="63719" y="563019"/>
                    <a:pt x="63719" y="580163"/>
                    <a:pt x="74037" y="590736"/>
                  </a:cubicBezTo>
                  <a:lnTo>
                    <a:pt x="496261" y="1020123"/>
                  </a:lnTo>
                  <a:cubicBezTo>
                    <a:pt x="513052" y="1037173"/>
                    <a:pt x="541851" y="1025171"/>
                    <a:pt x="541851" y="1000978"/>
                  </a:cubicBezTo>
                  <a:lnTo>
                    <a:pt x="541851" y="851150"/>
                  </a:lnTo>
                  <a:cubicBezTo>
                    <a:pt x="541851" y="836195"/>
                    <a:pt x="553765" y="824003"/>
                    <a:pt x="568586" y="824003"/>
                  </a:cubicBezTo>
                  <a:lnTo>
                    <a:pt x="2376657" y="824003"/>
                  </a:lnTo>
                  <a:lnTo>
                    <a:pt x="2376657" y="871819"/>
                  </a:lnTo>
                  <a:lnTo>
                    <a:pt x="615489" y="871819"/>
                  </a:lnTo>
                  <a:cubicBezTo>
                    <a:pt x="600762" y="871819"/>
                    <a:pt x="588754" y="883916"/>
                    <a:pt x="588754" y="898965"/>
                  </a:cubicBezTo>
                  <a:lnTo>
                    <a:pt x="588754" y="1116326"/>
                  </a:lnTo>
                  <a:cubicBezTo>
                    <a:pt x="588754" y="1140233"/>
                    <a:pt x="559956" y="1152330"/>
                    <a:pt x="543164" y="1135280"/>
                  </a:cubicBezTo>
                  <a:lnTo>
                    <a:pt x="7810" y="590736"/>
                  </a:lnTo>
                  <a:cubicBezTo>
                    <a:pt x="-2603" y="580163"/>
                    <a:pt x="-2603" y="563019"/>
                    <a:pt x="7810" y="552446"/>
                  </a:cubicBezTo>
                  <a:lnTo>
                    <a:pt x="543164" y="7997"/>
                  </a:lnTo>
                  <a:cubicBezTo>
                    <a:pt x="547362" y="3735"/>
                    <a:pt x="552310" y="1288"/>
                    <a:pt x="557371" y="3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547" name="자유형: 도형 546">
              <a:extLst>
                <a:ext uri="{FF2B5EF4-FFF2-40B4-BE49-F238E27FC236}">
                  <a16:creationId xmlns:a16="http://schemas.microsoft.com/office/drawing/2014/main" id="{EBC567D9-1F5B-4DE0-8D52-5A94F4568B25}"/>
                </a:ext>
              </a:extLst>
            </p:cNvPr>
            <p:cNvSpPr/>
            <p:nvPr/>
          </p:nvSpPr>
          <p:spPr>
            <a:xfrm flipH="1">
              <a:off x="4698201" y="2149009"/>
              <a:ext cx="2362299" cy="1640729"/>
            </a:xfrm>
            <a:custGeom>
              <a:avLst/>
              <a:gdLst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106779 w 2362299"/>
                <a:gd name="connsiteY6" fmla="*/ 812625 h 1640729"/>
                <a:gd name="connsiteX7" fmla="*/ 106779 w 2362299"/>
                <a:gd name="connsiteY7" fmla="*/ 812721 h 1640729"/>
                <a:gd name="connsiteX8" fmla="*/ 544584 w 2362299"/>
                <a:gd name="connsiteY8" fmla="*/ 812721 h 1640729"/>
                <a:gd name="connsiteX9" fmla="*/ 548965 w 2362299"/>
                <a:gd name="connsiteY9" fmla="*/ 817102 h 1640729"/>
                <a:gd name="connsiteX10" fmla="*/ 548965 w 2362299"/>
                <a:gd name="connsiteY10" fmla="*/ 1253252 h 1640729"/>
                <a:gd name="connsiteX11" fmla="*/ 936442 w 2362299"/>
                <a:gd name="connsiteY11" fmla="*/ 1640729 h 1640729"/>
                <a:gd name="connsiteX12" fmla="*/ 1742638 w 2362299"/>
                <a:gd name="connsiteY12" fmla="*/ 1640729 h 1640729"/>
                <a:gd name="connsiteX13" fmla="*/ 1810837 w 2362299"/>
                <a:gd name="connsiteY13" fmla="*/ 1572530 h 1640729"/>
                <a:gd name="connsiteX14" fmla="*/ 1810837 w 2362299"/>
                <a:gd name="connsiteY14" fmla="*/ 875921 h 1640729"/>
                <a:gd name="connsiteX15" fmla="*/ 1813334 w 2362299"/>
                <a:gd name="connsiteY15" fmla="*/ 875921 h 1640729"/>
                <a:gd name="connsiteX16" fmla="*/ 1813334 w 2362299"/>
                <a:gd name="connsiteY16" fmla="*/ 817102 h 1640729"/>
                <a:gd name="connsiteX17" fmla="*/ 1817715 w 2362299"/>
                <a:gd name="connsiteY17" fmla="*/ 812721 h 1640729"/>
                <a:gd name="connsiteX18" fmla="*/ 2324298 w 2362299"/>
                <a:gd name="connsiteY18" fmla="*/ 812721 h 1640729"/>
                <a:gd name="connsiteX19" fmla="*/ 2324298 w 2362299"/>
                <a:gd name="connsiteY19" fmla="*/ 812625 h 1640729"/>
                <a:gd name="connsiteX20" fmla="*/ 2327303 w 2362299"/>
                <a:gd name="connsiteY20" fmla="*/ 812625 h 1640729"/>
                <a:gd name="connsiteX21" fmla="*/ 2346448 w 2362299"/>
                <a:gd name="connsiteY21" fmla="*/ 748427 h 1640729"/>
                <a:gd name="connsiteX22" fmla="*/ 1225832 w 2362299"/>
                <a:gd name="connsiteY22" fmla="*/ 13002 h 1640729"/>
                <a:gd name="connsiteX23" fmla="*/ 1182398 w 2362299"/>
                <a:gd name="connsiteY23" fmla="*/ 0 h 1640729"/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106779 w 2362299"/>
                <a:gd name="connsiteY6" fmla="*/ 812625 h 1640729"/>
                <a:gd name="connsiteX7" fmla="*/ 106779 w 2362299"/>
                <a:gd name="connsiteY7" fmla="*/ 812721 h 1640729"/>
                <a:gd name="connsiteX8" fmla="*/ 544584 w 2362299"/>
                <a:gd name="connsiteY8" fmla="*/ 812721 h 1640729"/>
                <a:gd name="connsiteX9" fmla="*/ 548965 w 2362299"/>
                <a:gd name="connsiteY9" fmla="*/ 817102 h 1640729"/>
                <a:gd name="connsiteX10" fmla="*/ 548965 w 2362299"/>
                <a:gd name="connsiteY10" fmla="*/ 1253252 h 1640729"/>
                <a:gd name="connsiteX11" fmla="*/ 936442 w 2362299"/>
                <a:gd name="connsiteY11" fmla="*/ 1640729 h 1640729"/>
                <a:gd name="connsiteX12" fmla="*/ 1742638 w 2362299"/>
                <a:gd name="connsiteY12" fmla="*/ 1640729 h 1640729"/>
                <a:gd name="connsiteX13" fmla="*/ 1810837 w 2362299"/>
                <a:gd name="connsiteY13" fmla="*/ 1572530 h 1640729"/>
                <a:gd name="connsiteX14" fmla="*/ 1810837 w 2362299"/>
                <a:gd name="connsiteY14" fmla="*/ 875921 h 1640729"/>
                <a:gd name="connsiteX15" fmla="*/ 1813334 w 2362299"/>
                <a:gd name="connsiteY15" fmla="*/ 817102 h 1640729"/>
                <a:gd name="connsiteX16" fmla="*/ 1817715 w 2362299"/>
                <a:gd name="connsiteY16" fmla="*/ 812721 h 1640729"/>
                <a:gd name="connsiteX17" fmla="*/ 2324298 w 2362299"/>
                <a:gd name="connsiteY17" fmla="*/ 812721 h 1640729"/>
                <a:gd name="connsiteX18" fmla="*/ 2324298 w 2362299"/>
                <a:gd name="connsiteY18" fmla="*/ 812625 h 1640729"/>
                <a:gd name="connsiteX19" fmla="*/ 2327303 w 2362299"/>
                <a:gd name="connsiteY19" fmla="*/ 812625 h 1640729"/>
                <a:gd name="connsiteX20" fmla="*/ 2346448 w 2362299"/>
                <a:gd name="connsiteY20" fmla="*/ 748427 h 1640729"/>
                <a:gd name="connsiteX21" fmla="*/ 1225832 w 2362299"/>
                <a:gd name="connsiteY21" fmla="*/ 13002 h 1640729"/>
                <a:gd name="connsiteX22" fmla="*/ 1182398 w 2362299"/>
                <a:gd name="connsiteY22" fmla="*/ 0 h 1640729"/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106779 w 2362299"/>
                <a:gd name="connsiteY6" fmla="*/ 812625 h 1640729"/>
                <a:gd name="connsiteX7" fmla="*/ 106779 w 2362299"/>
                <a:gd name="connsiteY7" fmla="*/ 812721 h 1640729"/>
                <a:gd name="connsiteX8" fmla="*/ 544584 w 2362299"/>
                <a:gd name="connsiteY8" fmla="*/ 812721 h 1640729"/>
                <a:gd name="connsiteX9" fmla="*/ 548965 w 2362299"/>
                <a:gd name="connsiteY9" fmla="*/ 817102 h 1640729"/>
                <a:gd name="connsiteX10" fmla="*/ 548965 w 2362299"/>
                <a:gd name="connsiteY10" fmla="*/ 1253252 h 1640729"/>
                <a:gd name="connsiteX11" fmla="*/ 936442 w 2362299"/>
                <a:gd name="connsiteY11" fmla="*/ 1640729 h 1640729"/>
                <a:gd name="connsiteX12" fmla="*/ 1742638 w 2362299"/>
                <a:gd name="connsiteY12" fmla="*/ 1640729 h 1640729"/>
                <a:gd name="connsiteX13" fmla="*/ 1810837 w 2362299"/>
                <a:gd name="connsiteY13" fmla="*/ 1572530 h 1640729"/>
                <a:gd name="connsiteX14" fmla="*/ 1813334 w 2362299"/>
                <a:gd name="connsiteY14" fmla="*/ 817102 h 1640729"/>
                <a:gd name="connsiteX15" fmla="*/ 1817715 w 2362299"/>
                <a:gd name="connsiteY15" fmla="*/ 812721 h 1640729"/>
                <a:gd name="connsiteX16" fmla="*/ 2324298 w 2362299"/>
                <a:gd name="connsiteY16" fmla="*/ 812721 h 1640729"/>
                <a:gd name="connsiteX17" fmla="*/ 2324298 w 2362299"/>
                <a:gd name="connsiteY17" fmla="*/ 812625 h 1640729"/>
                <a:gd name="connsiteX18" fmla="*/ 2327303 w 2362299"/>
                <a:gd name="connsiteY18" fmla="*/ 812625 h 1640729"/>
                <a:gd name="connsiteX19" fmla="*/ 2346448 w 2362299"/>
                <a:gd name="connsiteY19" fmla="*/ 748427 h 1640729"/>
                <a:gd name="connsiteX20" fmla="*/ 1225832 w 2362299"/>
                <a:gd name="connsiteY20" fmla="*/ 13002 h 1640729"/>
                <a:gd name="connsiteX21" fmla="*/ 1182398 w 2362299"/>
                <a:gd name="connsiteY21" fmla="*/ 0 h 1640729"/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106779 w 2362299"/>
                <a:gd name="connsiteY6" fmla="*/ 812625 h 1640729"/>
                <a:gd name="connsiteX7" fmla="*/ 544584 w 2362299"/>
                <a:gd name="connsiteY7" fmla="*/ 812721 h 1640729"/>
                <a:gd name="connsiteX8" fmla="*/ 548965 w 2362299"/>
                <a:gd name="connsiteY8" fmla="*/ 817102 h 1640729"/>
                <a:gd name="connsiteX9" fmla="*/ 548965 w 2362299"/>
                <a:gd name="connsiteY9" fmla="*/ 1253252 h 1640729"/>
                <a:gd name="connsiteX10" fmla="*/ 936442 w 2362299"/>
                <a:gd name="connsiteY10" fmla="*/ 1640729 h 1640729"/>
                <a:gd name="connsiteX11" fmla="*/ 1742638 w 2362299"/>
                <a:gd name="connsiteY11" fmla="*/ 1640729 h 1640729"/>
                <a:gd name="connsiteX12" fmla="*/ 1810837 w 2362299"/>
                <a:gd name="connsiteY12" fmla="*/ 1572530 h 1640729"/>
                <a:gd name="connsiteX13" fmla="*/ 1813334 w 2362299"/>
                <a:gd name="connsiteY13" fmla="*/ 817102 h 1640729"/>
                <a:gd name="connsiteX14" fmla="*/ 1817715 w 2362299"/>
                <a:gd name="connsiteY14" fmla="*/ 812721 h 1640729"/>
                <a:gd name="connsiteX15" fmla="*/ 2324298 w 2362299"/>
                <a:gd name="connsiteY15" fmla="*/ 812721 h 1640729"/>
                <a:gd name="connsiteX16" fmla="*/ 2324298 w 2362299"/>
                <a:gd name="connsiteY16" fmla="*/ 812625 h 1640729"/>
                <a:gd name="connsiteX17" fmla="*/ 2327303 w 2362299"/>
                <a:gd name="connsiteY17" fmla="*/ 812625 h 1640729"/>
                <a:gd name="connsiteX18" fmla="*/ 2346448 w 2362299"/>
                <a:gd name="connsiteY18" fmla="*/ 748427 h 1640729"/>
                <a:gd name="connsiteX19" fmla="*/ 1225832 w 2362299"/>
                <a:gd name="connsiteY19" fmla="*/ 13002 h 1640729"/>
                <a:gd name="connsiteX20" fmla="*/ 1182398 w 2362299"/>
                <a:gd name="connsiteY20" fmla="*/ 0 h 1640729"/>
                <a:gd name="connsiteX0" fmla="*/ 1182398 w 2362299"/>
                <a:gd name="connsiteY0" fmla="*/ 0 h 1640729"/>
                <a:gd name="connsiteX1" fmla="*/ 1181150 w 2362299"/>
                <a:gd name="connsiteY1" fmla="*/ 374 h 1640729"/>
                <a:gd name="connsiteX2" fmla="*/ 1179901 w 2362299"/>
                <a:gd name="connsiteY2" fmla="*/ 0 h 1640729"/>
                <a:gd name="connsiteX3" fmla="*/ 1136467 w 2362299"/>
                <a:gd name="connsiteY3" fmla="*/ 13002 h 1640729"/>
                <a:gd name="connsiteX4" fmla="*/ 15851 w 2362299"/>
                <a:gd name="connsiteY4" fmla="*/ 748427 h 1640729"/>
                <a:gd name="connsiteX5" fmla="*/ 34996 w 2362299"/>
                <a:gd name="connsiteY5" fmla="*/ 812625 h 1640729"/>
                <a:gd name="connsiteX6" fmla="*/ 544584 w 2362299"/>
                <a:gd name="connsiteY6" fmla="*/ 812721 h 1640729"/>
                <a:gd name="connsiteX7" fmla="*/ 548965 w 2362299"/>
                <a:gd name="connsiteY7" fmla="*/ 817102 h 1640729"/>
                <a:gd name="connsiteX8" fmla="*/ 548965 w 2362299"/>
                <a:gd name="connsiteY8" fmla="*/ 1253252 h 1640729"/>
                <a:gd name="connsiteX9" fmla="*/ 936442 w 2362299"/>
                <a:gd name="connsiteY9" fmla="*/ 1640729 h 1640729"/>
                <a:gd name="connsiteX10" fmla="*/ 1742638 w 2362299"/>
                <a:gd name="connsiteY10" fmla="*/ 1640729 h 1640729"/>
                <a:gd name="connsiteX11" fmla="*/ 1810837 w 2362299"/>
                <a:gd name="connsiteY11" fmla="*/ 1572530 h 1640729"/>
                <a:gd name="connsiteX12" fmla="*/ 1813334 w 2362299"/>
                <a:gd name="connsiteY12" fmla="*/ 817102 h 1640729"/>
                <a:gd name="connsiteX13" fmla="*/ 1817715 w 2362299"/>
                <a:gd name="connsiteY13" fmla="*/ 812721 h 1640729"/>
                <a:gd name="connsiteX14" fmla="*/ 2324298 w 2362299"/>
                <a:gd name="connsiteY14" fmla="*/ 812721 h 1640729"/>
                <a:gd name="connsiteX15" fmla="*/ 2324298 w 2362299"/>
                <a:gd name="connsiteY15" fmla="*/ 812625 h 1640729"/>
                <a:gd name="connsiteX16" fmla="*/ 2327303 w 2362299"/>
                <a:gd name="connsiteY16" fmla="*/ 812625 h 1640729"/>
                <a:gd name="connsiteX17" fmla="*/ 2346448 w 2362299"/>
                <a:gd name="connsiteY17" fmla="*/ 748427 h 1640729"/>
                <a:gd name="connsiteX18" fmla="*/ 1225832 w 2362299"/>
                <a:gd name="connsiteY18" fmla="*/ 13002 h 1640729"/>
                <a:gd name="connsiteX19" fmla="*/ 1182398 w 2362299"/>
                <a:gd name="connsiteY19" fmla="*/ 0 h 1640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62299" h="1640729">
                  <a:moveTo>
                    <a:pt x="1182398" y="0"/>
                  </a:moveTo>
                  <a:lnTo>
                    <a:pt x="1181150" y="374"/>
                  </a:lnTo>
                  <a:lnTo>
                    <a:pt x="1179901" y="0"/>
                  </a:lnTo>
                  <a:cubicBezTo>
                    <a:pt x="1164780" y="0"/>
                    <a:pt x="1149659" y="4334"/>
                    <a:pt x="1136467" y="13002"/>
                  </a:cubicBezTo>
                  <a:lnTo>
                    <a:pt x="15851" y="748427"/>
                  </a:lnTo>
                  <a:cubicBezTo>
                    <a:pt x="-13201" y="767477"/>
                    <a:pt x="325" y="812625"/>
                    <a:pt x="34996" y="812625"/>
                  </a:cubicBezTo>
                  <a:lnTo>
                    <a:pt x="544584" y="812721"/>
                  </a:lnTo>
                  <a:lnTo>
                    <a:pt x="548965" y="817102"/>
                  </a:lnTo>
                  <a:lnTo>
                    <a:pt x="548965" y="1253252"/>
                  </a:lnTo>
                  <a:cubicBezTo>
                    <a:pt x="548965" y="1467183"/>
                    <a:pt x="722415" y="1640729"/>
                    <a:pt x="936442" y="1640729"/>
                  </a:cubicBezTo>
                  <a:lnTo>
                    <a:pt x="1742638" y="1640729"/>
                  </a:lnTo>
                  <a:cubicBezTo>
                    <a:pt x="1780357" y="1640729"/>
                    <a:pt x="1810837" y="1610154"/>
                    <a:pt x="1810837" y="1572530"/>
                  </a:cubicBezTo>
                  <a:cubicBezTo>
                    <a:pt x="1811669" y="1320721"/>
                    <a:pt x="1812502" y="1068911"/>
                    <a:pt x="1813334" y="817102"/>
                  </a:cubicBezTo>
                  <a:lnTo>
                    <a:pt x="1817715" y="812721"/>
                  </a:lnTo>
                  <a:lnTo>
                    <a:pt x="2324298" y="812721"/>
                  </a:lnTo>
                  <a:lnTo>
                    <a:pt x="2324298" y="812625"/>
                  </a:lnTo>
                  <a:lnTo>
                    <a:pt x="2327303" y="812625"/>
                  </a:lnTo>
                  <a:cubicBezTo>
                    <a:pt x="2361974" y="812625"/>
                    <a:pt x="2375500" y="767477"/>
                    <a:pt x="2346448" y="748427"/>
                  </a:cubicBezTo>
                  <a:lnTo>
                    <a:pt x="1225832" y="13002"/>
                  </a:lnTo>
                  <a:cubicBezTo>
                    <a:pt x="1212640" y="4334"/>
                    <a:pt x="1197519" y="0"/>
                    <a:pt x="1182398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548" name="사각형: 둥근 모서리 547">
            <a:extLst>
              <a:ext uri="{FF2B5EF4-FFF2-40B4-BE49-F238E27FC236}">
                <a16:creationId xmlns:a16="http://schemas.microsoft.com/office/drawing/2014/main" id="{AC4C26E0-6FA4-4408-A824-0C808D924B48}"/>
              </a:ext>
            </a:extLst>
          </p:cNvPr>
          <p:cNvSpPr/>
          <p:nvPr/>
        </p:nvSpPr>
        <p:spPr>
          <a:xfrm>
            <a:off x="5543550" y="3571875"/>
            <a:ext cx="1104900" cy="838200"/>
          </a:xfrm>
          <a:prstGeom prst="roundRect">
            <a:avLst/>
          </a:prstGeom>
          <a:solidFill>
            <a:schemeClr val="bg1"/>
          </a:solidFill>
          <a:ln w="44450">
            <a:gradFill>
              <a:gsLst>
                <a:gs pos="0">
                  <a:schemeClr val="accent1"/>
                </a:gs>
                <a:gs pos="10000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9" name="Oval 1">
            <a:extLst>
              <a:ext uri="{FF2B5EF4-FFF2-40B4-BE49-F238E27FC236}">
                <a16:creationId xmlns:a16="http://schemas.microsoft.com/office/drawing/2014/main" id="{04B7F425-9A0B-4295-8482-284A206F224F}"/>
              </a:ext>
            </a:extLst>
          </p:cNvPr>
          <p:cNvSpPr/>
          <p:nvPr/>
        </p:nvSpPr>
        <p:spPr>
          <a:xfrm>
            <a:off x="5858147" y="3717922"/>
            <a:ext cx="466180" cy="565027"/>
          </a:xfrm>
          <a:custGeom>
            <a:avLst/>
            <a:gdLst/>
            <a:ahLst/>
            <a:cxnLst/>
            <a:rect l="l" t="t" r="r" b="b"/>
            <a:pathLst>
              <a:path w="3254409" h="3944462">
                <a:moveTo>
                  <a:pt x="1259449" y="3654708"/>
                </a:moveTo>
                <a:lnTo>
                  <a:pt x="2056275" y="3654708"/>
                </a:lnTo>
                <a:lnTo>
                  <a:pt x="2056275" y="3799585"/>
                </a:lnTo>
                <a:cubicBezTo>
                  <a:pt x="2056275" y="3879598"/>
                  <a:pt x="1877900" y="3944462"/>
                  <a:pt x="1657862" y="3944462"/>
                </a:cubicBezTo>
                <a:cubicBezTo>
                  <a:pt x="1437825" y="3944462"/>
                  <a:pt x="1259449" y="3879598"/>
                  <a:pt x="1259449" y="3799585"/>
                </a:cubicBezTo>
                <a:close/>
                <a:moveTo>
                  <a:pt x="1261196" y="3409579"/>
                </a:moveTo>
                <a:lnTo>
                  <a:pt x="2054529" y="3409579"/>
                </a:lnTo>
                <a:cubicBezTo>
                  <a:pt x="2095500" y="3409579"/>
                  <a:pt x="2128714" y="3442793"/>
                  <a:pt x="2128714" y="3483764"/>
                </a:cubicBezTo>
                <a:lnTo>
                  <a:pt x="2128714" y="3516511"/>
                </a:lnTo>
                <a:cubicBezTo>
                  <a:pt x="2128714" y="3557481"/>
                  <a:pt x="2095500" y="3590696"/>
                  <a:pt x="2054529" y="3590696"/>
                </a:cubicBezTo>
                <a:lnTo>
                  <a:pt x="1261196" y="3590696"/>
                </a:lnTo>
                <a:cubicBezTo>
                  <a:pt x="1220225" y="3590696"/>
                  <a:pt x="1187011" y="3557481"/>
                  <a:pt x="1187011" y="3516511"/>
                </a:cubicBezTo>
                <a:lnTo>
                  <a:pt x="1187011" y="3483764"/>
                </a:lnTo>
                <a:cubicBezTo>
                  <a:pt x="1187011" y="3442793"/>
                  <a:pt x="1220225" y="3409579"/>
                  <a:pt x="1261196" y="3409579"/>
                </a:cubicBezTo>
                <a:close/>
                <a:moveTo>
                  <a:pt x="1224976" y="3164451"/>
                </a:moveTo>
                <a:lnTo>
                  <a:pt x="2090747" y="3164451"/>
                </a:lnTo>
                <a:cubicBezTo>
                  <a:pt x="2131719" y="3164451"/>
                  <a:pt x="2164933" y="3197665"/>
                  <a:pt x="2164933" y="3238636"/>
                </a:cubicBezTo>
                <a:lnTo>
                  <a:pt x="2164933" y="3271382"/>
                </a:lnTo>
                <a:cubicBezTo>
                  <a:pt x="2164933" y="3312353"/>
                  <a:pt x="2131719" y="3345567"/>
                  <a:pt x="2090747" y="3345567"/>
                </a:cubicBezTo>
                <a:lnTo>
                  <a:pt x="1224976" y="3345567"/>
                </a:lnTo>
                <a:cubicBezTo>
                  <a:pt x="1184005" y="3345567"/>
                  <a:pt x="1150791" y="3312353"/>
                  <a:pt x="1150791" y="3271382"/>
                </a:cubicBezTo>
                <a:lnTo>
                  <a:pt x="1150791" y="3238636"/>
                </a:lnTo>
                <a:cubicBezTo>
                  <a:pt x="1150791" y="3197665"/>
                  <a:pt x="1184005" y="3164451"/>
                  <a:pt x="1224976" y="3164451"/>
                </a:cubicBezTo>
                <a:close/>
                <a:moveTo>
                  <a:pt x="1188757" y="2919322"/>
                </a:moveTo>
                <a:lnTo>
                  <a:pt x="2126967" y="2919322"/>
                </a:lnTo>
                <a:cubicBezTo>
                  <a:pt x="2167938" y="2919322"/>
                  <a:pt x="2201152" y="2952536"/>
                  <a:pt x="2201152" y="2993507"/>
                </a:cubicBezTo>
                <a:lnTo>
                  <a:pt x="2201152" y="3026254"/>
                </a:lnTo>
                <a:cubicBezTo>
                  <a:pt x="2201152" y="3067224"/>
                  <a:pt x="2167938" y="3100439"/>
                  <a:pt x="2126967" y="3100439"/>
                </a:cubicBezTo>
                <a:lnTo>
                  <a:pt x="1188757" y="3100439"/>
                </a:lnTo>
                <a:cubicBezTo>
                  <a:pt x="1147785" y="3100439"/>
                  <a:pt x="1114571" y="3067224"/>
                  <a:pt x="1114571" y="3026254"/>
                </a:cubicBezTo>
                <a:lnTo>
                  <a:pt x="1114571" y="2993507"/>
                </a:lnTo>
                <a:cubicBezTo>
                  <a:pt x="1114571" y="2952536"/>
                  <a:pt x="1147785" y="2919322"/>
                  <a:pt x="1188757" y="2919322"/>
                </a:cubicBezTo>
                <a:close/>
                <a:moveTo>
                  <a:pt x="1574533" y="1620510"/>
                </a:moveTo>
                <a:cubicBezTo>
                  <a:pt x="1552384" y="1644018"/>
                  <a:pt x="1521864" y="1658080"/>
                  <a:pt x="1488300" y="1658080"/>
                </a:cubicBezTo>
                <a:cubicBezTo>
                  <a:pt x="1460798" y="1658080"/>
                  <a:pt x="1435338" y="1648638"/>
                  <a:pt x="1416032" y="1630675"/>
                </a:cubicBezTo>
                <a:lnTo>
                  <a:pt x="1584647" y="2695264"/>
                </a:lnTo>
                <a:lnTo>
                  <a:pt x="1650915" y="2694732"/>
                </a:lnTo>
                <a:lnTo>
                  <a:pt x="1650915" y="2694695"/>
                </a:lnTo>
                <a:lnTo>
                  <a:pt x="1653298" y="2694714"/>
                </a:lnTo>
                <a:lnTo>
                  <a:pt x="1655679" y="2694695"/>
                </a:lnTo>
                <a:lnTo>
                  <a:pt x="1655679" y="2694732"/>
                </a:lnTo>
                <a:lnTo>
                  <a:pt x="1721162" y="2695258"/>
                </a:lnTo>
                <a:lnTo>
                  <a:pt x="1887727" y="1643609"/>
                </a:lnTo>
                <a:cubicBezTo>
                  <a:pt x="1871593" y="1653234"/>
                  <a:pt x="1852936" y="1658080"/>
                  <a:pt x="1833231" y="1658080"/>
                </a:cubicBezTo>
                <a:cubicBezTo>
                  <a:pt x="1799667" y="1658080"/>
                  <a:pt x="1769147" y="1644018"/>
                  <a:pt x="1746999" y="1620510"/>
                </a:cubicBezTo>
                <a:cubicBezTo>
                  <a:pt x="1724849" y="1644018"/>
                  <a:pt x="1694329" y="1658080"/>
                  <a:pt x="1660766" y="1658080"/>
                </a:cubicBezTo>
                <a:cubicBezTo>
                  <a:pt x="1627202" y="1658080"/>
                  <a:pt x="1596682" y="1644018"/>
                  <a:pt x="1574533" y="1620510"/>
                </a:cubicBezTo>
                <a:close/>
                <a:moveTo>
                  <a:pt x="3254409" y="1194373"/>
                </a:moveTo>
                <a:lnTo>
                  <a:pt x="3254409" y="1446373"/>
                </a:lnTo>
                <a:lnTo>
                  <a:pt x="2894409" y="1395973"/>
                </a:lnTo>
                <a:lnTo>
                  <a:pt x="2894409" y="1244773"/>
                </a:lnTo>
                <a:close/>
                <a:moveTo>
                  <a:pt x="0" y="1194373"/>
                </a:moveTo>
                <a:lnTo>
                  <a:pt x="360000" y="1244773"/>
                </a:lnTo>
                <a:lnTo>
                  <a:pt x="360000" y="1395973"/>
                </a:lnTo>
                <a:lnTo>
                  <a:pt x="0" y="1446373"/>
                </a:lnTo>
                <a:close/>
                <a:moveTo>
                  <a:pt x="1650915" y="686852"/>
                </a:moveTo>
                <a:cubicBezTo>
                  <a:pt x="1164505" y="687423"/>
                  <a:pt x="770387" y="1081929"/>
                  <a:pt x="770387" y="1568485"/>
                </a:cubicBezTo>
                <a:cubicBezTo>
                  <a:pt x="770387" y="1897865"/>
                  <a:pt x="1005466" y="2222947"/>
                  <a:pt x="1190556" y="2371462"/>
                </a:cubicBezTo>
                <a:cubicBezTo>
                  <a:pt x="1274950" y="2469103"/>
                  <a:pt x="1268259" y="2471104"/>
                  <a:pt x="1302554" y="2596072"/>
                </a:cubicBezTo>
                <a:cubicBezTo>
                  <a:pt x="1316217" y="2683697"/>
                  <a:pt x="1288538" y="2692455"/>
                  <a:pt x="1367056" y="2697010"/>
                </a:cubicBezTo>
                <a:lnTo>
                  <a:pt x="1424224" y="2696551"/>
                </a:lnTo>
                <a:lnTo>
                  <a:pt x="1231891" y="1482210"/>
                </a:lnTo>
                <a:cubicBezTo>
                  <a:pt x="1225156" y="1439688"/>
                  <a:pt x="1254167" y="1399758"/>
                  <a:pt x="1296689" y="1393023"/>
                </a:cubicBezTo>
                <a:lnTo>
                  <a:pt x="1299400" y="1392594"/>
                </a:lnTo>
                <a:cubicBezTo>
                  <a:pt x="1338047" y="1386473"/>
                  <a:pt x="1374553" y="1409880"/>
                  <a:pt x="1384555" y="1446557"/>
                </a:cubicBezTo>
                <a:cubicBezTo>
                  <a:pt x="1405249" y="1408365"/>
                  <a:pt x="1444141" y="1384022"/>
                  <a:pt x="1488300" y="1384022"/>
                </a:cubicBezTo>
                <a:cubicBezTo>
                  <a:pt x="1521864" y="1384022"/>
                  <a:pt x="1552384" y="1398085"/>
                  <a:pt x="1574533" y="1421593"/>
                </a:cubicBezTo>
                <a:cubicBezTo>
                  <a:pt x="1596682" y="1398085"/>
                  <a:pt x="1627202" y="1384022"/>
                  <a:pt x="1660766" y="1384022"/>
                </a:cubicBezTo>
                <a:cubicBezTo>
                  <a:pt x="1694329" y="1384022"/>
                  <a:pt x="1724849" y="1398085"/>
                  <a:pt x="1746999" y="1421593"/>
                </a:cubicBezTo>
                <a:cubicBezTo>
                  <a:pt x="1769147" y="1398085"/>
                  <a:pt x="1799667" y="1384022"/>
                  <a:pt x="1833231" y="1384022"/>
                </a:cubicBezTo>
                <a:cubicBezTo>
                  <a:pt x="1870523" y="1384022"/>
                  <a:pt x="1904060" y="1401383"/>
                  <a:pt x="1926459" y="1429718"/>
                </a:cubicBezTo>
                <a:cubicBezTo>
                  <a:pt x="1940429" y="1399945"/>
                  <a:pt x="1972972" y="1382212"/>
                  <a:pt x="2007193" y="1387633"/>
                </a:cubicBezTo>
                <a:lnTo>
                  <a:pt x="2009904" y="1388062"/>
                </a:lnTo>
                <a:cubicBezTo>
                  <a:pt x="2052427" y="1394797"/>
                  <a:pt x="2081437" y="1434727"/>
                  <a:pt x="2074703" y="1477248"/>
                </a:cubicBezTo>
                <a:lnTo>
                  <a:pt x="1881585" y="2696545"/>
                </a:lnTo>
                <a:lnTo>
                  <a:pt x="1939537" y="2697010"/>
                </a:lnTo>
                <a:cubicBezTo>
                  <a:pt x="2018055" y="2692455"/>
                  <a:pt x="1990377" y="2683697"/>
                  <a:pt x="2004039" y="2596072"/>
                </a:cubicBezTo>
                <a:cubicBezTo>
                  <a:pt x="2038334" y="2471104"/>
                  <a:pt x="2031644" y="2469103"/>
                  <a:pt x="2116037" y="2371462"/>
                </a:cubicBezTo>
                <a:cubicBezTo>
                  <a:pt x="2301127" y="2222947"/>
                  <a:pt x="2536206" y="1897865"/>
                  <a:pt x="2536206" y="1568485"/>
                </a:cubicBezTo>
                <a:cubicBezTo>
                  <a:pt x="2536206" y="1081929"/>
                  <a:pt x="2142089" y="687423"/>
                  <a:pt x="1655679" y="686852"/>
                </a:cubicBezTo>
                <a:lnTo>
                  <a:pt x="1655679" y="687071"/>
                </a:lnTo>
                <a:lnTo>
                  <a:pt x="1653298" y="686887"/>
                </a:lnTo>
                <a:lnTo>
                  <a:pt x="1650915" y="687071"/>
                </a:lnTo>
                <a:close/>
                <a:moveTo>
                  <a:pt x="1651270" y="468000"/>
                </a:moveTo>
                <a:lnTo>
                  <a:pt x="1653298" y="468156"/>
                </a:lnTo>
                <a:lnTo>
                  <a:pt x="1655324" y="468000"/>
                </a:lnTo>
                <a:cubicBezTo>
                  <a:pt x="2251596" y="468000"/>
                  <a:pt x="2734970" y="951374"/>
                  <a:pt x="2734970" y="1547647"/>
                </a:cubicBezTo>
                <a:cubicBezTo>
                  <a:pt x="2734970" y="1951147"/>
                  <a:pt x="2446871" y="2349377"/>
                  <a:pt x="2220195" y="2531148"/>
                </a:cubicBezTo>
                <a:cubicBezTo>
                  <a:pt x="2152664" y="2608950"/>
                  <a:pt x="2182466" y="2649832"/>
                  <a:pt x="2167955" y="2751256"/>
                </a:cubicBezTo>
                <a:cubicBezTo>
                  <a:pt x="2130228" y="2829553"/>
                  <a:pt x="2096483" y="2854590"/>
                  <a:pt x="2029795" y="2854590"/>
                </a:cubicBezTo>
                <a:lnTo>
                  <a:pt x="1653298" y="2853242"/>
                </a:lnTo>
                <a:lnTo>
                  <a:pt x="1276798" y="2854590"/>
                </a:lnTo>
                <a:cubicBezTo>
                  <a:pt x="1210112" y="2854590"/>
                  <a:pt x="1176366" y="2829553"/>
                  <a:pt x="1138638" y="2751256"/>
                </a:cubicBezTo>
                <a:cubicBezTo>
                  <a:pt x="1124127" y="2649832"/>
                  <a:pt x="1153930" y="2608950"/>
                  <a:pt x="1086399" y="2531148"/>
                </a:cubicBezTo>
                <a:cubicBezTo>
                  <a:pt x="859722" y="2349377"/>
                  <a:pt x="571623" y="1951147"/>
                  <a:pt x="571623" y="1547647"/>
                </a:cubicBezTo>
                <a:cubicBezTo>
                  <a:pt x="571623" y="951374"/>
                  <a:pt x="1054998" y="468000"/>
                  <a:pt x="1651270" y="468000"/>
                </a:cubicBezTo>
                <a:close/>
                <a:moveTo>
                  <a:pt x="2572549" y="249121"/>
                </a:moveTo>
                <a:lnTo>
                  <a:pt x="2765592" y="411103"/>
                </a:lnTo>
                <a:lnTo>
                  <a:pt x="2495580" y="654483"/>
                </a:lnTo>
                <a:lnTo>
                  <a:pt x="2379754" y="557293"/>
                </a:lnTo>
                <a:close/>
                <a:moveTo>
                  <a:pt x="663986" y="249121"/>
                </a:moveTo>
                <a:lnTo>
                  <a:pt x="856781" y="557293"/>
                </a:lnTo>
                <a:lnTo>
                  <a:pt x="740955" y="654483"/>
                </a:lnTo>
                <a:lnTo>
                  <a:pt x="470943" y="411103"/>
                </a:lnTo>
                <a:close/>
                <a:moveTo>
                  <a:pt x="1527296" y="0"/>
                </a:moveTo>
                <a:lnTo>
                  <a:pt x="1779296" y="0"/>
                </a:lnTo>
                <a:lnTo>
                  <a:pt x="1728896" y="360000"/>
                </a:lnTo>
                <a:lnTo>
                  <a:pt x="1577696" y="360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50" name="Group 25">
            <a:extLst>
              <a:ext uri="{FF2B5EF4-FFF2-40B4-BE49-F238E27FC236}">
                <a16:creationId xmlns:a16="http://schemas.microsoft.com/office/drawing/2014/main" id="{1569E5C7-E15C-494D-B9FA-532BD7383156}"/>
              </a:ext>
            </a:extLst>
          </p:cNvPr>
          <p:cNvGrpSpPr/>
          <p:nvPr/>
        </p:nvGrpSpPr>
        <p:grpSpPr>
          <a:xfrm>
            <a:off x="9282692" y="3201823"/>
            <a:ext cx="2362300" cy="2178637"/>
            <a:chOff x="539552" y="2708920"/>
            <a:chExt cx="1872208" cy="2178637"/>
          </a:xfrm>
        </p:grpSpPr>
        <p:sp>
          <p:nvSpPr>
            <p:cNvPr id="551" name="Rounded Rectangle 54">
              <a:extLst>
                <a:ext uri="{FF2B5EF4-FFF2-40B4-BE49-F238E27FC236}">
                  <a16:creationId xmlns:a16="http://schemas.microsoft.com/office/drawing/2014/main" id="{152958DA-B435-4F62-BB61-EFA2DB79B4DB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52" name="TextBox 551">
              <a:extLst>
                <a:ext uri="{FF2B5EF4-FFF2-40B4-BE49-F238E27FC236}">
                  <a16:creationId xmlns:a16="http://schemas.microsoft.com/office/drawing/2014/main" id="{1B76C2C5-F869-4BCE-8438-7FC3A2FA6522}"/>
                </a:ext>
              </a:extLst>
            </p:cNvPr>
            <p:cNvSpPr txBox="1"/>
            <p:nvPr/>
          </p:nvSpPr>
          <p:spPr>
            <a:xfrm>
              <a:off x="539552" y="3133231"/>
              <a:ext cx="187220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id="{D8BF4C4A-4BC7-4C4D-8E0E-209907CA38E2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54" name="Group 25">
            <a:extLst>
              <a:ext uri="{FF2B5EF4-FFF2-40B4-BE49-F238E27FC236}">
                <a16:creationId xmlns:a16="http://schemas.microsoft.com/office/drawing/2014/main" id="{35E9A0F9-EC2C-46E0-B7E1-5C03AC4A09FB}"/>
              </a:ext>
            </a:extLst>
          </p:cNvPr>
          <p:cNvGrpSpPr/>
          <p:nvPr/>
        </p:nvGrpSpPr>
        <p:grpSpPr>
          <a:xfrm>
            <a:off x="547009" y="2628603"/>
            <a:ext cx="2362300" cy="2178637"/>
            <a:chOff x="539552" y="2708920"/>
            <a:chExt cx="1872208" cy="2178637"/>
          </a:xfrm>
        </p:grpSpPr>
        <p:sp>
          <p:nvSpPr>
            <p:cNvPr id="555" name="Rounded Rectangle 54">
              <a:extLst>
                <a:ext uri="{FF2B5EF4-FFF2-40B4-BE49-F238E27FC236}">
                  <a16:creationId xmlns:a16="http://schemas.microsoft.com/office/drawing/2014/main" id="{4F46A94F-3326-4174-A6E0-814F59F9D763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56" name="TextBox 555">
              <a:extLst>
                <a:ext uri="{FF2B5EF4-FFF2-40B4-BE49-F238E27FC236}">
                  <a16:creationId xmlns:a16="http://schemas.microsoft.com/office/drawing/2014/main" id="{DFC50FEA-6E2F-4D2F-B984-74F2C473DEDE}"/>
                </a:ext>
              </a:extLst>
            </p:cNvPr>
            <p:cNvSpPr txBox="1"/>
            <p:nvPr/>
          </p:nvSpPr>
          <p:spPr>
            <a:xfrm>
              <a:off x="539552" y="3133231"/>
              <a:ext cx="187220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7" name="TextBox 556">
              <a:extLst>
                <a:ext uri="{FF2B5EF4-FFF2-40B4-BE49-F238E27FC236}">
                  <a16:creationId xmlns:a16="http://schemas.microsoft.com/office/drawing/2014/main" id="{3765FAE2-AED6-4A40-ADA1-A0F8C463A0A7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58" name="Rectangle 3">
            <a:extLst>
              <a:ext uri="{FF2B5EF4-FFF2-40B4-BE49-F238E27FC236}">
                <a16:creationId xmlns:a16="http://schemas.microsoft.com/office/drawing/2014/main" id="{0A96C660-D574-4C99-A339-CB5088DEF7B8}"/>
              </a:ext>
            </a:extLst>
          </p:cNvPr>
          <p:cNvSpPr/>
          <p:nvPr/>
        </p:nvSpPr>
        <p:spPr>
          <a:xfrm rot="18900000">
            <a:off x="5758639" y="4816532"/>
            <a:ext cx="697254" cy="560096"/>
          </a:xfrm>
          <a:custGeom>
            <a:avLst/>
            <a:gdLst/>
            <a:ahLst/>
            <a:cxnLst/>
            <a:rect l="l" t="t" r="r" b="b"/>
            <a:pathLst>
              <a:path w="5420988" h="4354613">
                <a:moveTo>
                  <a:pt x="1348767" y="746532"/>
                </a:moveTo>
                <a:lnTo>
                  <a:pt x="557008" y="1538292"/>
                </a:lnTo>
                <a:lnTo>
                  <a:pt x="242696" y="1223981"/>
                </a:lnTo>
                <a:lnTo>
                  <a:pt x="720144" y="746532"/>
                </a:lnTo>
                <a:close/>
                <a:moveTo>
                  <a:pt x="2953020" y="1710427"/>
                </a:moveTo>
                <a:lnTo>
                  <a:pt x="1841912" y="2821534"/>
                </a:lnTo>
                <a:lnTo>
                  <a:pt x="1527601" y="2507223"/>
                </a:lnTo>
                <a:lnTo>
                  <a:pt x="2507669" y="1527155"/>
                </a:lnTo>
                <a:lnTo>
                  <a:pt x="2507669" y="1710427"/>
                </a:lnTo>
                <a:close/>
                <a:moveTo>
                  <a:pt x="2204816" y="746532"/>
                </a:moveTo>
                <a:lnTo>
                  <a:pt x="984202" y="1967146"/>
                </a:lnTo>
                <a:lnTo>
                  <a:pt x="669891" y="1652835"/>
                </a:lnTo>
                <a:lnTo>
                  <a:pt x="1576193" y="746532"/>
                </a:lnTo>
                <a:close/>
                <a:moveTo>
                  <a:pt x="2507669" y="704276"/>
                </a:moveTo>
                <a:lnTo>
                  <a:pt x="2507669" y="1299728"/>
                </a:lnTo>
                <a:lnTo>
                  <a:pt x="1413057" y="2394340"/>
                </a:lnTo>
                <a:lnTo>
                  <a:pt x="1098746" y="2080028"/>
                </a:lnTo>
                <a:lnTo>
                  <a:pt x="2474499" y="704276"/>
                </a:lnTo>
                <a:close/>
                <a:moveTo>
                  <a:pt x="3783840" y="1735655"/>
                </a:moveTo>
                <a:lnTo>
                  <a:pt x="2270767" y="3248728"/>
                </a:lnTo>
                <a:lnTo>
                  <a:pt x="1956456" y="2934416"/>
                </a:lnTo>
                <a:lnTo>
                  <a:pt x="3136451" y="1754421"/>
                </a:lnTo>
                <a:close/>
                <a:moveTo>
                  <a:pt x="4496799" y="1714987"/>
                </a:moveTo>
                <a:lnTo>
                  <a:pt x="4496799" y="1878748"/>
                </a:lnTo>
                <a:lnTo>
                  <a:pt x="2696301" y="3679245"/>
                </a:lnTo>
                <a:lnTo>
                  <a:pt x="2381990" y="3364934"/>
                </a:lnTo>
                <a:lnTo>
                  <a:pt x="4018059" y="1728865"/>
                </a:lnTo>
                <a:close/>
                <a:moveTo>
                  <a:pt x="5188803" y="1234621"/>
                </a:moveTo>
                <a:lnTo>
                  <a:pt x="4712161" y="1707180"/>
                </a:lnTo>
                <a:lnTo>
                  <a:pt x="4712161" y="1499750"/>
                </a:lnTo>
                <a:lnTo>
                  <a:pt x="3254907" y="1499750"/>
                </a:lnTo>
                <a:lnTo>
                  <a:pt x="3254907" y="1501015"/>
                </a:lnTo>
                <a:lnTo>
                  <a:pt x="2718814" y="1501014"/>
                </a:lnTo>
                <a:lnTo>
                  <a:pt x="2718814" y="536093"/>
                </a:lnTo>
                <a:lnTo>
                  <a:pt x="931605" y="536093"/>
                </a:lnTo>
                <a:lnTo>
                  <a:pt x="931605" y="535070"/>
                </a:lnTo>
                <a:lnTo>
                  <a:pt x="1489071" y="0"/>
                </a:lnTo>
                <a:lnTo>
                  <a:pt x="3243560" y="0"/>
                </a:lnTo>
                <a:lnTo>
                  <a:pt x="3243560" y="11638"/>
                </a:lnTo>
                <a:lnTo>
                  <a:pt x="3254907" y="11638"/>
                </a:lnTo>
                <a:lnTo>
                  <a:pt x="3254907" y="969491"/>
                </a:lnTo>
                <a:lnTo>
                  <a:pt x="4712161" y="969491"/>
                </a:lnTo>
                <a:lnTo>
                  <a:pt x="4712161" y="762061"/>
                </a:lnTo>
                <a:close/>
                <a:moveTo>
                  <a:pt x="5420988" y="1433714"/>
                </a:moveTo>
                <a:cubicBezTo>
                  <a:pt x="5477229" y="1489956"/>
                  <a:pt x="5477229" y="1581142"/>
                  <a:pt x="5420988" y="1637384"/>
                </a:cubicBezTo>
                <a:lnTo>
                  <a:pt x="2907428" y="4150943"/>
                </a:lnTo>
                <a:lnTo>
                  <a:pt x="2703759" y="4354613"/>
                </a:lnTo>
                <a:lnTo>
                  <a:pt x="2500089" y="4150943"/>
                </a:lnTo>
                <a:lnTo>
                  <a:pt x="0" y="1650854"/>
                </a:lnTo>
                <a:cubicBezTo>
                  <a:pt x="-56242" y="1594612"/>
                  <a:pt x="-56242" y="1503426"/>
                  <a:pt x="0" y="1447185"/>
                </a:cubicBezTo>
                <a:cubicBezTo>
                  <a:pt x="56242" y="1390943"/>
                  <a:pt x="147427" y="1390943"/>
                  <a:pt x="203669" y="1447185"/>
                </a:cubicBezTo>
                <a:lnTo>
                  <a:pt x="2703759" y="3947274"/>
                </a:lnTo>
                <a:lnTo>
                  <a:pt x="5217318" y="1433714"/>
                </a:lnTo>
                <a:cubicBezTo>
                  <a:pt x="5273560" y="1377472"/>
                  <a:pt x="5364746" y="1377472"/>
                  <a:pt x="5420988" y="14337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59" name="Rounded Rectangle 8">
            <a:extLst>
              <a:ext uri="{FF2B5EF4-FFF2-40B4-BE49-F238E27FC236}">
                <a16:creationId xmlns:a16="http://schemas.microsoft.com/office/drawing/2014/main" id="{12BAB484-2BFF-4E65-8EBF-6038E8862EC0}"/>
              </a:ext>
            </a:extLst>
          </p:cNvPr>
          <p:cNvSpPr/>
          <p:nvPr/>
        </p:nvSpPr>
        <p:spPr>
          <a:xfrm>
            <a:off x="5844679" y="2642121"/>
            <a:ext cx="525175" cy="604248"/>
          </a:xfrm>
          <a:custGeom>
            <a:avLst/>
            <a:gdLst/>
            <a:ahLst/>
            <a:cxnLst/>
            <a:rect l="l" t="t" r="r" b="b"/>
            <a:pathLst>
              <a:path w="3442170" h="3960441">
                <a:moveTo>
                  <a:pt x="658867" y="3240361"/>
                </a:moveTo>
                <a:lnTo>
                  <a:pt x="2539193" y="3240361"/>
                </a:lnTo>
                <a:cubicBezTo>
                  <a:pt x="2596541" y="3240361"/>
                  <a:pt x="2643030" y="3286850"/>
                  <a:pt x="2643030" y="3344198"/>
                </a:cubicBezTo>
                <a:lnTo>
                  <a:pt x="2643030" y="3352549"/>
                </a:lnTo>
                <a:cubicBezTo>
                  <a:pt x="2643030" y="3409897"/>
                  <a:pt x="2596541" y="3456386"/>
                  <a:pt x="2539193" y="3456386"/>
                </a:cubicBezTo>
                <a:lnTo>
                  <a:pt x="658867" y="3456386"/>
                </a:lnTo>
                <a:cubicBezTo>
                  <a:pt x="601519" y="3456386"/>
                  <a:pt x="555030" y="3409897"/>
                  <a:pt x="555030" y="3352549"/>
                </a:cubicBezTo>
                <a:lnTo>
                  <a:pt x="555030" y="3344198"/>
                </a:lnTo>
                <a:cubicBezTo>
                  <a:pt x="555030" y="3286850"/>
                  <a:pt x="601519" y="3240361"/>
                  <a:pt x="658867" y="3240361"/>
                </a:cubicBezTo>
                <a:close/>
                <a:moveTo>
                  <a:pt x="658867" y="2833796"/>
                </a:moveTo>
                <a:lnTo>
                  <a:pt x="2539193" y="2833796"/>
                </a:lnTo>
                <a:cubicBezTo>
                  <a:pt x="2596541" y="2833796"/>
                  <a:pt x="2643030" y="2880285"/>
                  <a:pt x="2643030" y="2937633"/>
                </a:cubicBezTo>
                <a:lnTo>
                  <a:pt x="2643030" y="2945984"/>
                </a:lnTo>
                <a:cubicBezTo>
                  <a:pt x="2643030" y="3003332"/>
                  <a:pt x="2596541" y="3049821"/>
                  <a:pt x="2539193" y="3049821"/>
                </a:cubicBezTo>
                <a:lnTo>
                  <a:pt x="658867" y="3049821"/>
                </a:lnTo>
                <a:cubicBezTo>
                  <a:pt x="601519" y="3049821"/>
                  <a:pt x="555030" y="3003332"/>
                  <a:pt x="555030" y="2945984"/>
                </a:cubicBezTo>
                <a:lnTo>
                  <a:pt x="555030" y="2937633"/>
                </a:lnTo>
                <a:cubicBezTo>
                  <a:pt x="555030" y="2880285"/>
                  <a:pt x="601519" y="2833796"/>
                  <a:pt x="658867" y="2833796"/>
                </a:cubicBezTo>
                <a:close/>
                <a:moveTo>
                  <a:pt x="658867" y="2427229"/>
                </a:moveTo>
                <a:lnTo>
                  <a:pt x="2539193" y="2427229"/>
                </a:lnTo>
                <a:cubicBezTo>
                  <a:pt x="2596541" y="2427229"/>
                  <a:pt x="2643030" y="2473718"/>
                  <a:pt x="2643030" y="2531066"/>
                </a:cubicBezTo>
                <a:lnTo>
                  <a:pt x="2643030" y="2539417"/>
                </a:lnTo>
                <a:cubicBezTo>
                  <a:pt x="2643030" y="2596765"/>
                  <a:pt x="2596541" y="2643254"/>
                  <a:pt x="2539193" y="2643254"/>
                </a:cubicBezTo>
                <a:lnTo>
                  <a:pt x="658867" y="2643254"/>
                </a:lnTo>
                <a:cubicBezTo>
                  <a:pt x="601519" y="2643254"/>
                  <a:pt x="555030" y="2596765"/>
                  <a:pt x="555030" y="2539417"/>
                </a:cubicBezTo>
                <a:lnTo>
                  <a:pt x="555030" y="2531066"/>
                </a:lnTo>
                <a:cubicBezTo>
                  <a:pt x="555030" y="2473718"/>
                  <a:pt x="601519" y="2427229"/>
                  <a:pt x="658867" y="2427229"/>
                </a:cubicBezTo>
                <a:close/>
                <a:moveTo>
                  <a:pt x="658867" y="2020662"/>
                </a:moveTo>
                <a:lnTo>
                  <a:pt x="2539193" y="2020662"/>
                </a:lnTo>
                <a:cubicBezTo>
                  <a:pt x="2596541" y="2020662"/>
                  <a:pt x="2643030" y="2067151"/>
                  <a:pt x="2643030" y="2124499"/>
                </a:cubicBezTo>
                <a:lnTo>
                  <a:pt x="2643030" y="2132850"/>
                </a:lnTo>
                <a:cubicBezTo>
                  <a:pt x="2643030" y="2190198"/>
                  <a:pt x="2596541" y="2236687"/>
                  <a:pt x="2539193" y="2236687"/>
                </a:cubicBezTo>
                <a:lnTo>
                  <a:pt x="658867" y="2236687"/>
                </a:lnTo>
                <a:cubicBezTo>
                  <a:pt x="601519" y="2236687"/>
                  <a:pt x="555030" y="2190198"/>
                  <a:pt x="555030" y="2132850"/>
                </a:cubicBezTo>
                <a:lnTo>
                  <a:pt x="555030" y="2124499"/>
                </a:lnTo>
                <a:cubicBezTo>
                  <a:pt x="555030" y="2067151"/>
                  <a:pt x="601519" y="2020662"/>
                  <a:pt x="658867" y="2020662"/>
                </a:cubicBezTo>
                <a:close/>
                <a:moveTo>
                  <a:pt x="658867" y="1614095"/>
                </a:moveTo>
                <a:lnTo>
                  <a:pt x="1891193" y="1614095"/>
                </a:lnTo>
                <a:cubicBezTo>
                  <a:pt x="1948541" y="1614095"/>
                  <a:pt x="1995030" y="1660584"/>
                  <a:pt x="1995030" y="1717932"/>
                </a:cubicBezTo>
                <a:lnTo>
                  <a:pt x="1995030" y="1726283"/>
                </a:lnTo>
                <a:cubicBezTo>
                  <a:pt x="1995030" y="1783631"/>
                  <a:pt x="1948541" y="1830120"/>
                  <a:pt x="1891193" y="1830120"/>
                </a:cubicBezTo>
                <a:lnTo>
                  <a:pt x="658867" y="1830120"/>
                </a:lnTo>
                <a:cubicBezTo>
                  <a:pt x="601519" y="1830120"/>
                  <a:pt x="555030" y="1783631"/>
                  <a:pt x="555030" y="1726283"/>
                </a:cubicBezTo>
                <a:lnTo>
                  <a:pt x="555030" y="1717932"/>
                </a:lnTo>
                <a:cubicBezTo>
                  <a:pt x="555030" y="1660584"/>
                  <a:pt x="601519" y="1614095"/>
                  <a:pt x="658867" y="1614095"/>
                </a:cubicBezTo>
                <a:close/>
                <a:moveTo>
                  <a:pt x="658867" y="1207528"/>
                </a:moveTo>
                <a:lnTo>
                  <a:pt x="1423193" y="1207528"/>
                </a:lnTo>
                <a:cubicBezTo>
                  <a:pt x="1480541" y="1207528"/>
                  <a:pt x="1527030" y="1254017"/>
                  <a:pt x="1527030" y="1311365"/>
                </a:cubicBezTo>
                <a:lnTo>
                  <a:pt x="1527030" y="1319716"/>
                </a:lnTo>
                <a:cubicBezTo>
                  <a:pt x="1527030" y="1377064"/>
                  <a:pt x="1480541" y="1423553"/>
                  <a:pt x="1423193" y="1423553"/>
                </a:cubicBezTo>
                <a:lnTo>
                  <a:pt x="658867" y="1423553"/>
                </a:lnTo>
                <a:cubicBezTo>
                  <a:pt x="601519" y="1423553"/>
                  <a:pt x="555030" y="1377064"/>
                  <a:pt x="555030" y="1319716"/>
                </a:cubicBezTo>
                <a:lnTo>
                  <a:pt x="555030" y="1311365"/>
                </a:lnTo>
                <a:cubicBezTo>
                  <a:pt x="555030" y="1254017"/>
                  <a:pt x="601519" y="1207528"/>
                  <a:pt x="658867" y="1207528"/>
                </a:cubicBezTo>
                <a:close/>
                <a:moveTo>
                  <a:pt x="2554664" y="1037849"/>
                </a:moveTo>
                <a:lnTo>
                  <a:pt x="2603884" y="1221540"/>
                </a:lnTo>
                <a:lnTo>
                  <a:pt x="2505443" y="1221541"/>
                </a:lnTo>
                <a:close/>
                <a:moveTo>
                  <a:pt x="2" y="1007696"/>
                </a:moveTo>
                <a:lnTo>
                  <a:pt x="2" y="1007697"/>
                </a:lnTo>
                <a:lnTo>
                  <a:pt x="3" y="1007696"/>
                </a:lnTo>
                <a:close/>
                <a:moveTo>
                  <a:pt x="2535559" y="782523"/>
                </a:moveTo>
                <a:cubicBezTo>
                  <a:pt x="2512072" y="785793"/>
                  <a:pt x="2491672" y="802716"/>
                  <a:pt x="2485149" y="827062"/>
                </a:cubicBezTo>
                <a:lnTo>
                  <a:pt x="2304257" y="1502155"/>
                </a:lnTo>
                <a:lnTo>
                  <a:pt x="2430252" y="1502155"/>
                </a:lnTo>
                <a:lnTo>
                  <a:pt x="2472833" y="1343242"/>
                </a:lnTo>
                <a:lnTo>
                  <a:pt x="2632558" y="1343243"/>
                </a:lnTo>
                <a:cubicBezTo>
                  <a:pt x="2633824" y="1343243"/>
                  <a:pt x="2635083" y="1343204"/>
                  <a:pt x="2636292" y="1342489"/>
                </a:cubicBezTo>
                <a:lnTo>
                  <a:pt x="2679075" y="1502155"/>
                </a:lnTo>
                <a:lnTo>
                  <a:pt x="2805068" y="1502155"/>
                </a:lnTo>
                <a:lnTo>
                  <a:pt x="2624179" y="827062"/>
                </a:lnTo>
                <a:cubicBezTo>
                  <a:pt x="2617655" y="802716"/>
                  <a:pt x="2597255" y="785793"/>
                  <a:pt x="2573768" y="782523"/>
                </a:cubicBezTo>
                <a:cubicBezTo>
                  <a:pt x="2567504" y="781650"/>
                  <a:pt x="2561019" y="781749"/>
                  <a:pt x="2554663" y="783720"/>
                </a:cubicBezTo>
                <a:close/>
                <a:moveTo>
                  <a:pt x="2950357" y="752352"/>
                </a:moveTo>
                <a:lnTo>
                  <a:pt x="2950357" y="894396"/>
                </a:lnTo>
                <a:lnTo>
                  <a:pt x="2808313" y="894396"/>
                </a:lnTo>
                <a:lnTo>
                  <a:pt x="2808313" y="1053088"/>
                </a:lnTo>
                <a:lnTo>
                  <a:pt x="2950357" y="1053088"/>
                </a:lnTo>
                <a:lnTo>
                  <a:pt x="2950357" y="1195132"/>
                </a:lnTo>
                <a:lnTo>
                  <a:pt x="3109049" y="1195132"/>
                </a:lnTo>
                <a:lnTo>
                  <a:pt x="3109049" y="1053088"/>
                </a:lnTo>
                <a:lnTo>
                  <a:pt x="3251093" y="1053088"/>
                </a:lnTo>
                <a:lnTo>
                  <a:pt x="3251093" y="894396"/>
                </a:lnTo>
                <a:lnTo>
                  <a:pt x="3109049" y="894396"/>
                </a:lnTo>
                <a:lnTo>
                  <a:pt x="3109049" y="752352"/>
                </a:lnTo>
                <a:close/>
                <a:moveTo>
                  <a:pt x="2706685" y="459647"/>
                </a:moveTo>
                <a:cubicBezTo>
                  <a:pt x="3112882" y="459647"/>
                  <a:pt x="3442170" y="788935"/>
                  <a:pt x="3442170" y="1195132"/>
                </a:cubicBezTo>
                <a:cubicBezTo>
                  <a:pt x="3442170" y="1601329"/>
                  <a:pt x="3112882" y="1930617"/>
                  <a:pt x="2706685" y="1930617"/>
                </a:cubicBezTo>
                <a:cubicBezTo>
                  <a:pt x="2300488" y="1930617"/>
                  <a:pt x="1971200" y="1601329"/>
                  <a:pt x="1971200" y="1195132"/>
                </a:cubicBezTo>
                <a:cubicBezTo>
                  <a:pt x="1971200" y="788935"/>
                  <a:pt x="2300488" y="459647"/>
                  <a:pt x="2706685" y="459647"/>
                </a:cubicBezTo>
                <a:close/>
                <a:moveTo>
                  <a:pt x="998319" y="0"/>
                </a:moveTo>
                <a:lnTo>
                  <a:pt x="998319" y="3"/>
                </a:lnTo>
                <a:lnTo>
                  <a:pt x="998321" y="1"/>
                </a:lnTo>
                <a:lnTo>
                  <a:pt x="2969887" y="1"/>
                </a:lnTo>
                <a:cubicBezTo>
                  <a:pt x="3079497" y="1"/>
                  <a:pt x="3168353" y="88857"/>
                  <a:pt x="3168353" y="198467"/>
                </a:cubicBezTo>
                <a:lnTo>
                  <a:pt x="3168353" y="493185"/>
                </a:lnTo>
                <a:cubicBezTo>
                  <a:pt x="3085099" y="439990"/>
                  <a:pt x="2990228" y="404581"/>
                  <a:pt x="2888890" y="388838"/>
                </a:cubicBezTo>
                <a:cubicBezTo>
                  <a:pt x="2871295" y="319942"/>
                  <a:pt x="2808233" y="270221"/>
                  <a:pt x="2733559" y="270221"/>
                </a:cubicBezTo>
                <a:lnTo>
                  <a:pt x="998319" y="270221"/>
                </a:lnTo>
                <a:lnTo>
                  <a:pt x="998319" y="809230"/>
                </a:lnTo>
                <a:cubicBezTo>
                  <a:pt x="998319" y="918840"/>
                  <a:pt x="909463" y="1007696"/>
                  <a:pt x="799853" y="1007696"/>
                </a:cubicBezTo>
                <a:lnTo>
                  <a:pt x="270177" y="1007696"/>
                </a:lnTo>
                <a:lnTo>
                  <a:pt x="270177" y="3525603"/>
                </a:lnTo>
                <a:cubicBezTo>
                  <a:pt x="270177" y="3616519"/>
                  <a:pt x="343879" y="3690221"/>
                  <a:pt x="434795" y="3690221"/>
                </a:cubicBezTo>
                <a:lnTo>
                  <a:pt x="2733559" y="3690221"/>
                </a:lnTo>
                <a:cubicBezTo>
                  <a:pt x="2824475" y="3690221"/>
                  <a:pt x="2898177" y="3616519"/>
                  <a:pt x="2898177" y="3525603"/>
                </a:cubicBezTo>
                <a:lnTo>
                  <a:pt x="2898177" y="1987149"/>
                </a:lnTo>
                <a:cubicBezTo>
                  <a:pt x="2996024" y="1970642"/>
                  <a:pt x="3087696" y="1935870"/>
                  <a:pt x="3168353" y="1884219"/>
                </a:cubicBezTo>
                <a:lnTo>
                  <a:pt x="3168353" y="3761975"/>
                </a:lnTo>
                <a:cubicBezTo>
                  <a:pt x="3168353" y="3871585"/>
                  <a:pt x="3079497" y="3960441"/>
                  <a:pt x="2969887" y="3960441"/>
                </a:cubicBezTo>
                <a:lnTo>
                  <a:pt x="198467" y="3960441"/>
                </a:lnTo>
                <a:cubicBezTo>
                  <a:pt x="88857" y="3960441"/>
                  <a:pt x="1" y="3871585"/>
                  <a:pt x="1" y="3761975"/>
                </a:cubicBezTo>
                <a:lnTo>
                  <a:pt x="1" y="1007696"/>
                </a:lnTo>
                <a:lnTo>
                  <a:pt x="0" y="1007696"/>
                </a:lnTo>
                <a:lnTo>
                  <a:pt x="1" y="1007695"/>
                </a:lnTo>
                <a:lnTo>
                  <a:pt x="1" y="198467"/>
                </a:lnTo>
                <a:cubicBezTo>
                  <a:pt x="1" y="88857"/>
                  <a:pt x="88857" y="1"/>
                  <a:pt x="198467" y="1"/>
                </a:cubicBezTo>
                <a:lnTo>
                  <a:pt x="198468" y="1"/>
                </a:lnTo>
                <a:cubicBezTo>
                  <a:pt x="88858" y="1"/>
                  <a:pt x="2" y="88857"/>
                  <a:pt x="2" y="198467"/>
                </a:cubicBezTo>
                <a:lnTo>
                  <a:pt x="2" y="100769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60" name="TextBox 559">
            <a:extLst>
              <a:ext uri="{FF2B5EF4-FFF2-40B4-BE49-F238E27FC236}">
                <a16:creationId xmlns:a16="http://schemas.microsoft.com/office/drawing/2014/main" id="{87EE72F5-D28E-4212-B0BC-AB6AEED1DB8D}"/>
              </a:ext>
            </a:extLst>
          </p:cNvPr>
          <p:cNvSpPr txBox="1"/>
          <p:nvPr/>
        </p:nvSpPr>
        <p:spPr>
          <a:xfrm>
            <a:off x="6546523" y="4106476"/>
            <a:ext cx="19587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Contents B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561" name="TextBox 560">
            <a:extLst>
              <a:ext uri="{FF2B5EF4-FFF2-40B4-BE49-F238E27FC236}">
                <a16:creationId xmlns:a16="http://schemas.microsoft.com/office/drawing/2014/main" id="{6CD5D1B7-D936-4762-9CAF-0105DDBEB3AF}"/>
              </a:ext>
            </a:extLst>
          </p:cNvPr>
          <p:cNvSpPr txBox="1"/>
          <p:nvPr/>
        </p:nvSpPr>
        <p:spPr>
          <a:xfrm>
            <a:off x="3653874" y="3533256"/>
            <a:ext cx="19587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Contents A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11261</TotalTime>
  <Words>96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33</cp:revision>
  <dcterms:created xsi:type="dcterms:W3CDTF">2018-02-18T19:39:47Z</dcterms:created>
  <dcterms:modified xsi:type="dcterms:W3CDTF">2022-10-24T03:52:46Z</dcterms:modified>
</cp:coreProperties>
</file>