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31" name="TextBox 1030">
            <a:extLst>
              <a:ext uri="{FF2B5EF4-FFF2-40B4-BE49-F238E27FC236}">
                <a16:creationId xmlns:a16="http://schemas.microsoft.com/office/drawing/2014/main" id="{F80AF664-0473-4227-A35D-5EA031E10E67}"/>
              </a:ext>
            </a:extLst>
          </p:cNvPr>
          <p:cNvSpPr txBox="1"/>
          <p:nvPr/>
        </p:nvSpPr>
        <p:spPr>
          <a:xfrm>
            <a:off x="924398" y="2471476"/>
            <a:ext cx="166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grpSp>
        <p:nvGrpSpPr>
          <p:cNvPr id="1032" name="Group 10">
            <a:extLst>
              <a:ext uri="{FF2B5EF4-FFF2-40B4-BE49-F238E27FC236}">
                <a16:creationId xmlns:a16="http://schemas.microsoft.com/office/drawing/2014/main" id="{AB780627-9E0F-41C7-8898-7FADD3643C77}"/>
              </a:ext>
            </a:extLst>
          </p:cNvPr>
          <p:cNvGrpSpPr/>
          <p:nvPr/>
        </p:nvGrpSpPr>
        <p:grpSpPr>
          <a:xfrm>
            <a:off x="7611808" y="5194330"/>
            <a:ext cx="3655461" cy="1012222"/>
            <a:chOff x="7641189" y="5075355"/>
            <a:chExt cx="3655461" cy="1012222"/>
          </a:xfrm>
        </p:grpSpPr>
        <p:sp>
          <p:nvSpPr>
            <p:cNvPr id="1033" name="TextBox 1032">
              <a:extLst>
                <a:ext uri="{FF2B5EF4-FFF2-40B4-BE49-F238E27FC236}">
                  <a16:creationId xmlns:a16="http://schemas.microsoft.com/office/drawing/2014/main" id="{359CAC40-D550-4061-8C59-93AC0E4C11A2}"/>
                </a:ext>
              </a:extLst>
            </p:cNvPr>
            <p:cNvSpPr txBox="1"/>
            <p:nvPr/>
          </p:nvSpPr>
          <p:spPr>
            <a:xfrm>
              <a:off x="7641189" y="5075355"/>
              <a:ext cx="36554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34" name="TextBox 1033">
              <a:extLst>
                <a:ext uri="{FF2B5EF4-FFF2-40B4-BE49-F238E27FC236}">
                  <a16:creationId xmlns:a16="http://schemas.microsoft.com/office/drawing/2014/main" id="{34486007-8F23-41E4-8B31-0FE352324D93}"/>
                </a:ext>
              </a:extLst>
            </p:cNvPr>
            <p:cNvSpPr txBox="1"/>
            <p:nvPr/>
          </p:nvSpPr>
          <p:spPr>
            <a:xfrm>
              <a:off x="7641189" y="5441246"/>
              <a:ext cx="3655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5" name="Group 89">
            <a:extLst>
              <a:ext uri="{FF2B5EF4-FFF2-40B4-BE49-F238E27FC236}">
                <a16:creationId xmlns:a16="http://schemas.microsoft.com/office/drawing/2014/main" id="{16D574A6-827B-48C1-9C59-18666ED8241C}"/>
              </a:ext>
            </a:extLst>
          </p:cNvPr>
          <p:cNvGrpSpPr/>
          <p:nvPr/>
        </p:nvGrpSpPr>
        <p:grpSpPr>
          <a:xfrm>
            <a:off x="480848" y="3722558"/>
            <a:ext cx="2632912" cy="923330"/>
            <a:chOff x="668087" y="4221088"/>
            <a:chExt cx="1549271" cy="923330"/>
          </a:xfrm>
        </p:grpSpPr>
        <p:sp>
          <p:nvSpPr>
            <p:cNvPr id="1036" name="TextBox 1035">
              <a:extLst>
                <a:ext uri="{FF2B5EF4-FFF2-40B4-BE49-F238E27FC236}">
                  <a16:creationId xmlns:a16="http://schemas.microsoft.com/office/drawing/2014/main" id="{361C316D-479F-439D-8AB4-DBC6118F1B98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</a:p>
          </p:txBody>
        </p:sp>
        <p:sp>
          <p:nvSpPr>
            <p:cNvPr id="1037" name="TextBox 1036">
              <a:extLst>
                <a:ext uri="{FF2B5EF4-FFF2-40B4-BE49-F238E27FC236}">
                  <a16:creationId xmlns:a16="http://schemas.microsoft.com/office/drawing/2014/main" id="{E9E6FD94-3F97-4034-AFA0-14FBAF8BC76C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8" name="Group 92">
            <a:extLst>
              <a:ext uri="{FF2B5EF4-FFF2-40B4-BE49-F238E27FC236}">
                <a16:creationId xmlns:a16="http://schemas.microsoft.com/office/drawing/2014/main" id="{8DB09E45-9ED1-4CBF-AFC0-C9DD8E6701EA}"/>
              </a:ext>
            </a:extLst>
          </p:cNvPr>
          <p:cNvGrpSpPr/>
          <p:nvPr/>
        </p:nvGrpSpPr>
        <p:grpSpPr>
          <a:xfrm>
            <a:off x="2368467" y="5235918"/>
            <a:ext cx="2632912" cy="923330"/>
            <a:chOff x="668087" y="4221088"/>
            <a:chExt cx="1549271" cy="923330"/>
          </a:xfrm>
        </p:grpSpPr>
        <p:sp>
          <p:nvSpPr>
            <p:cNvPr id="1039" name="TextBox 1038">
              <a:extLst>
                <a:ext uri="{FF2B5EF4-FFF2-40B4-BE49-F238E27FC236}">
                  <a16:creationId xmlns:a16="http://schemas.microsoft.com/office/drawing/2014/main" id="{2EB3462D-04FC-470B-9BBA-04DB89E72066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</a:p>
          </p:txBody>
        </p:sp>
        <p:sp>
          <p:nvSpPr>
            <p:cNvPr id="1040" name="TextBox 1039">
              <a:extLst>
                <a:ext uri="{FF2B5EF4-FFF2-40B4-BE49-F238E27FC236}">
                  <a16:creationId xmlns:a16="http://schemas.microsoft.com/office/drawing/2014/main" id="{AD94C3D4-9FDA-4BCB-8E37-52AFFB5C7555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41" name="Group 95">
            <a:extLst>
              <a:ext uri="{FF2B5EF4-FFF2-40B4-BE49-F238E27FC236}">
                <a16:creationId xmlns:a16="http://schemas.microsoft.com/office/drawing/2014/main" id="{FCE0E008-1C24-4985-BF59-D84EE60F9778}"/>
              </a:ext>
            </a:extLst>
          </p:cNvPr>
          <p:cNvGrpSpPr/>
          <p:nvPr/>
        </p:nvGrpSpPr>
        <p:grpSpPr>
          <a:xfrm>
            <a:off x="4882187" y="1877639"/>
            <a:ext cx="2632912" cy="923330"/>
            <a:chOff x="668087" y="4221088"/>
            <a:chExt cx="1549271" cy="923330"/>
          </a:xfrm>
        </p:grpSpPr>
        <p:sp>
          <p:nvSpPr>
            <p:cNvPr id="1042" name="TextBox 1041">
              <a:extLst>
                <a:ext uri="{FF2B5EF4-FFF2-40B4-BE49-F238E27FC236}">
                  <a16:creationId xmlns:a16="http://schemas.microsoft.com/office/drawing/2014/main" id="{0F10A9B0-7C0A-4D01-892E-C82EFC63FD3F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</a:p>
          </p:txBody>
        </p:sp>
        <p:sp>
          <p:nvSpPr>
            <p:cNvPr id="1043" name="TextBox 1042">
              <a:extLst>
                <a:ext uri="{FF2B5EF4-FFF2-40B4-BE49-F238E27FC236}">
                  <a16:creationId xmlns:a16="http://schemas.microsoft.com/office/drawing/2014/main" id="{366A4CCE-81CE-46A7-9956-818972501E41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44" name="Group 98">
            <a:extLst>
              <a:ext uri="{FF2B5EF4-FFF2-40B4-BE49-F238E27FC236}">
                <a16:creationId xmlns:a16="http://schemas.microsoft.com/office/drawing/2014/main" id="{58FBF405-1407-45CC-BE69-5F23C0B71617}"/>
              </a:ext>
            </a:extLst>
          </p:cNvPr>
          <p:cNvGrpSpPr/>
          <p:nvPr/>
        </p:nvGrpSpPr>
        <p:grpSpPr>
          <a:xfrm>
            <a:off x="6844207" y="3265645"/>
            <a:ext cx="2632912" cy="923330"/>
            <a:chOff x="668087" y="4221088"/>
            <a:chExt cx="1549271" cy="923330"/>
          </a:xfrm>
        </p:grpSpPr>
        <p:sp>
          <p:nvSpPr>
            <p:cNvPr id="1045" name="TextBox 1044">
              <a:extLst>
                <a:ext uri="{FF2B5EF4-FFF2-40B4-BE49-F238E27FC236}">
                  <a16:creationId xmlns:a16="http://schemas.microsoft.com/office/drawing/2014/main" id="{7173D9E1-593D-4133-BCFB-DD9EB6194A6A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</a:p>
          </p:txBody>
        </p:sp>
        <p:sp>
          <p:nvSpPr>
            <p:cNvPr id="1046" name="TextBox 1045">
              <a:extLst>
                <a:ext uri="{FF2B5EF4-FFF2-40B4-BE49-F238E27FC236}">
                  <a16:creationId xmlns:a16="http://schemas.microsoft.com/office/drawing/2014/main" id="{2CCA9A96-5820-4633-B1BF-CF46C071EBE4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14" name="Block Arc 38">
            <a:extLst>
              <a:ext uri="{FF2B5EF4-FFF2-40B4-BE49-F238E27FC236}">
                <a16:creationId xmlns:a16="http://schemas.microsoft.com/office/drawing/2014/main" id="{09099DE6-2648-4590-AC68-B0835ABC8E72}"/>
              </a:ext>
            </a:extLst>
          </p:cNvPr>
          <p:cNvSpPr/>
          <p:nvPr/>
        </p:nvSpPr>
        <p:spPr>
          <a:xfrm rot="1800000">
            <a:off x="2957156" y="1808042"/>
            <a:ext cx="1699240" cy="1699238"/>
          </a:xfrm>
          <a:prstGeom prst="blockArc">
            <a:avLst>
              <a:gd name="adj1" fmla="val 9024841"/>
              <a:gd name="adj2" fmla="val 2636370"/>
              <a:gd name="adj3" fmla="val 1090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5" name="Block Arc 39">
            <a:extLst>
              <a:ext uri="{FF2B5EF4-FFF2-40B4-BE49-F238E27FC236}">
                <a16:creationId xmlns:a16="http://schemas.microsoft.com/office/drawing/2014/main" id="{BD929977-DC1C-45D9-BE45-55DC5C7FED08}"/>
              </a:ext>
            </a:extLst>
          </p:cNvPr>
          <p:cNvSpPr/>
          <p:nvPr/>
        </p:nvSpPr>
        <p:spPr>
          <a:xfrm rot="12600000">
            <a:off x="3387918" y="3259254"/>
            <a:ext cx="1699240" cy="1699238"/>
          </a:xfrm>
          <a:prstGeom prst="blockArc">
            <a:avLst>
              <a:gd name="adj1" fmla="val 8325103"/>
              <a:gd name="adj2" fmla="val 2636370"/>
              <a:gd name="adj3" fmla="val 109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6" name="Block Arc 42">
            <a:extLst>
              <a:ext uri="{FF2B5EF4-FFF2-40B4-BE49-F238E27FC236}">
                <a16:creationId xmlns:a16="http://schemas.microsoft.com/office/drawing/2014/main" id="{11188F1E-004F-4888-8B27-32BABFA80CB3}"/>
              </a:ext>
            </a:extLst>
          </p:cNvPr>
          <p:cNvSpPr/>
          <p:nvPr/>
        </p:nvSpPr>
        <p:spPr>
          <a:xfrm rot="1800000">
            <a:off x="4873226" y="2992983"/>
            <a:ext cx="1699240" cy="1699238"/>
          </a:xfrm>
          <a:prstGeom prst="blockArc">
            <a:avLst>
              <a:gd name="adj1" fmla="val 8325103"/>
              <a:gd name="adj2" fmla="val 2636370"/>
              <a:gd name="adj3" fmla="val 109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7" name="Rectangle 7">
            <a:extLst>
              <a:ext uri="{FF2B5EF4-FFF2-40B4-BE49-F238E27FC236}">
                <a16:creationId xmlns:a16="http://schemas.microsoft.com/office/drawing/2014/main" id="{C9815484-B8D2-4AC8-9169-C145C3EEC6C8}"/>
              </a:ext>
            </a:extLst>
          </p:cNvPr>
          <p:cNvSpPr/>
          <p:nvPr/>
        </p:nvSpPr>
        <p:spPr>
          <a:xfrm>
            <a:off x="3640275" y="2346765"/>
            <a:ext cx="335238" cy="3352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18" name="Rectangle 9">
            <a:extLst>
              <a:ext uri="{FF2B5EF4-FFF2-40B4-BE49-F238E27FC236}">
                <a16:creationId xmlns:a16="http://schemas.microsoft.com/office/drawing/2014/main" id="{B9335099-6271-48D9-8332-A68FE07EDFBB}"/>
              </a:ext>
            </a:extLst>
          </p:cNvPr>
          <p:cNvSpPr/>
          <p:nvPr/>
        </p:nvSpPr>
        <p:spPr>
          <a:xfrm>
            <a:off x="4099599" y="4105410"/>
            <a:ext cx="342964" cy="32104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19" name="Rounded Rectangle 32">
            <a:extLst>
              <a:ext uri="{FF2B5EF4-FFF2-40B4-BE49-F238E27FC236}">
                <a16:creationId xmlns:a16="http://schemas.microsoft.com/office/drawing/2014/main" id="{B1078107-2C4C-4EB2-9E24-45AA48ADF24D}"/>
              </a:ext>
            </a:extLst>
          </p:cNvPr>
          <p:cNvSpPr/>
          <p:nvPr/>
        </p:nvSpPr>
        <p:spPr>
          <a:xfrm>
            <a:off x="5539272" y="3560722"/>
            <a:ext cx="335859" cy="33585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20" name="Frame 17">
            <a:extLst>
              <a:ext uri="{FF2B5EF4-FFF2-40B4-BE49-F238E27FC236}">
                <a16:creationId xmlns:a16="http://schemas.microsoft.com/office/drawing/2014/main" id="{8997749F-7DE4-45CD-99F4-B16CB894FD35}"/>
              </a:ext>
            </a:extLst>
          </p:cNvPr>
          <p:cNvSpPr/>
          <p:nvPr/>
        </p:nvSpPr>
        <p:spPr>
          <a:xfrm>
            <a:off x="5985054" y="5293815"/>
            <a:ext cx="361246" cy="36124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21" name="TextBox 1020">
            <a:extLst>
              <a:ext uri="{FF2B5EF4-FFF2-40B4-BE49-F238E27FC236}">
                <a16:creationId xmlns:a16="http://schemas.microsoft.com/office/drawing/2014/main" id="{D18CA781-FEC5-4CAF-B1FD-D148F7BD94AD}"/>
              </a:ext>
            </a:extLst>
          </p:cNvPr>
          <p:cNvSpPr txBox="1"/>
          <p:nvPr/>
        </p:nvSpPr>
        <p:spPr>
          <a:xfrm>
            <a:off x="3378217" y="2752664"/>
            <a:ext cx="857118" cy="257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2" name="TextBox 1021">
            <a:extLst>
              <a:ext uri="{FF2B5EF4-FFF2-40B4-BE49-F238E27FC236}">
                <a16:creationId xmlns:a16="http://schemas.microsoft.com/office/drawing/2014/main" id="{7EA41344-A8A6-4E98-B90C-2A55BD4A8A91}"/>
              </a:ext>
            </a:extLst>
          </p:cNvPr>
          <p:cNvSpPr txBox="1"/>
          <p:nvPr/>
        </p:nvSpPr>
        <p:spPr>
          <a:xfrm>
            <a:off x="3840320" y="3728650"/>
            <a:ext cx="857118" cy="257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3" name="TextBox 1022">
            <a:extLst>
              <a:ext uri="{FF2B5EF4-FFF2-40B4-BE49-F238E27FC236}">
                <a16:creationId xmlns:a16="http://schemas.microsoft.com/office/drawing/2014/main" id="{0E66E648-B25A-47DF-9F5A-C384680C9B95}"/>
              </a:ext>
            </a:extLst>
          </p:cNvPr>
          <p:cNvSpPr txBox="1"/>
          <p:nvPr/>
        </p:nvSpPr>
        <p:spPr>
          <a:xfrm>
            <a:off x="5256762" y="4041408"/>
            <a:ext cx="857118" cy="257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6CE00DCB-FD63-4F09-8DE4-CFAE00C34082}"/>
              </a:ext>
            </a:extLst>
          </p:cNvPr>
          <p:cNvSpPr txBox="1"/>
          <p:nvPr/>
        </p:nvSpPr>
        <p:spPr>
          <a:xfrm>
            <a:off x="5725048" y="4890845"/>
            <a:ext cx="857118" cy="257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5" name="Group 9">
            <a:extLst>
              <a:ext uri="{FF2B5EF4-FFF2-40B4-BE49-F238E27FC236}">
                <a16:creationId xmlns:a16="http://schemas.microsoft.com/office/drawing/2014/main" id="{900B2CDD-C40F-402A-89EF-EE1CB1A58BA1}"/>
              </a:ext>
            </a:extLst>
          </p:cNvPr>
          <p:cNvGrpSpPr/>
          <p:nvPr/>
        </p:nvGrpSpPr>
        <p:grpSpPr>
          <a:xfrm>
            <a:off x="0" y="2216924"/>
            <a:ext cx="3143225" cy="857118"/>
            <a:chOff x="-456151" y="1963016"/>
            <a:chExt cx="3379093" cy="921437"/>
          </a:xfrm>
        </p:grpSpPr>
        <p:sp>
          <p:nvSpPr>
            <p:cNvPr id="1026" name="Block Arc 2">
              <a:extLst>
                <a:ext uri="{FF2B5EF4-FFF2-40B4-BE49-F238E27FC236}">
                  <a16:creationId xmlns:a16="http://schemas.microsoft.com/office/drawing/2014/main" id="{AA03D3E1-B426-4A9D-AC07-0CD00AC08AE8}"/>
                </a:ext>
              </a:extLst>
            </p:cNvPr>
            <p:cNvSpPr/>
            <p:nvPr/>
          </p:nvSpPr>
          <p:spPr>
            <a:xfrm rot="10800000">
              <a:off x="2001506" y="1963016"/>
              <a:ext cx="921436" cy="921436"/>
            </a:xfrm>
            <a:prstGeom prst="blockArc">
              <a:avLst>
                <a:gd name="adj1" fmla="val 10800000"/>
                <a:gd name="adj2" fmla="val 16284262"/>
                <a:gd name="adj3" fmla="val 2178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27" name="Rectangle 8">
              <a:extLst>
                <a:ext uri="{FF2B5EF4-FFF2-40B4-BE49-F238E27FC236}">
                  <a16:creationId xmlns:a16="http://schemas.microsoft.com/office/drawing/2014/main" id="{41E5AE07-F4E7-411D-B9F0-408DD602137A}"/>
                </a:ext>
              </a:extLst>
            </p:cNvPr>
            <p:cNvSpPr/>
            <p:nvPr/>
          </p:nvSpPr>
          <p:spPr>
            <a:xfrm>
              <a:off x="-456151" y="2685738"/>
              <a:ext cx="2941310" cy="19871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8" name="Group 57">
            <a:extLst>
              <a:ext uri="{FF2B5EF4-FFF2-40B4-BE49-F238E27FC236}">
                <a16:creationId xmlns:a16="http://schemas.microsoft.com/office/drawing/2014/main" id="{A02B557D-4FF2-484A-9645-D014CFD0D7FA}"/>
              </a:ext>
            </a:extLst>
          </p:cNvPr>
          <p:cNvGrpSpPr/>
          <p:nvPr/>
        </p:nvGrpSpPr>
        <p:grpSpPr>
          <a:xfrm rot="10800000">
            <a:off x="6822945" y="4797939"/>
            <a:ext cx="5369055" cy="857120"/>
            <a:chOff x="-2849008" y="1963016"/>
            <a:chExt cx="5771950" cy="921439"/>
          </a:xfrm>
          <a:solidFill>
            <a:schemeClr val="accent4"/>
          </a:solidFill>
        </p:grpSpPr>
        <p:sp>
          <p:nvSpPr>
            <p:cNvPr id="1029" name="Block Arc 59">
              <a:extLst>
                <a:ext uri="{FF2B5EF4-FFF2-40B4-BE49-F238E27FC236}">
                  <a16:creationId xmlns:a16="http://schemas.microsoft.com/office/drawing/2014/main" id="{31BB150E-A13D-4374-A395-42AD44F9E32B}"/>
                </a:ext>
              </a:extLst>
            </p:cNvPr>
            <p:cNvSpPr/>
            <p:nvPr/>
          </p:nvSpPr>
          <p:spPr>
            <a:xfrm rot="10800000">
              <a:off x="2001506" y="1963016"/>
              <a:ext cx="921436" cy="921436"/>
            </a:xfrm>
            <a:prstGeom prst="blockArc">
              <a:avLst>
                <a:gd name="adj1" fmla="val 10800000"/>
                <a:gd name="adj2" fmla="val 16284262"/>
                <a:gd name="adj3" fmla="val 217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0" name="Rectangle 61">
              <a:extLst>
                <a:ext uri="{FF2B5EF4-FFF2-40B4-BE49-F238E27FC236}">
                  <a16:creationId xmlns:a16="http://schemas.microsoft.com/office/drawing/2014/main" id="{C72E8234-D8A8-4493-B712-429D07C3DF97}"/>
                </a:ext>
              </a:extLst>
            </p:cNvPr>
            <p:cNvSpPr/>
            <p:nvPr/>
          </p:nvSpPr>
          <p:spPr>
            <a:xfrm flipH="1" flipV="1">
              <a:off x="-2849008" y="2685740"/>
              <a:ext cx="5340800" cy="1987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7" name="Block Arc 43">
            <a:extLst>
              <a:ext uri="{FF2B5EF4-FFF2-40B4-BE49-F238E27FC236}">
                <a16:creationId xmlns:a16="http://schemas.microsoft.com/office/drawing/2014/main" id="{D8BF3771-BBDE-445D-8F72-082191D62020}"/>
              </a:ext>
            </a:extLst>
          </p:cNvPr>
          <p:cNvSpPr/>
          <p:nvPr/>
        </p:nvSpPr>
        <p:spPr>
          <a:xfrm rot="12600000">
            <a:off x="5303988" y="4444196"/>
            <a:ext cx="1699240" cy="1699238"/>
          </a:xfrm>
          <a:prstGeom prst="blockArc">
            <a:avLst>
              <a:gd name="adj1" fmla="val 8618041"/>
              <a:gd name="adj2" fmla="val 2636370"/>
              <a:gd name="adj3" fmla="val 109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FBE034"/>
      </a:accent2>
      <a:accent3>
        <a:srgbClr val="96C8E9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11227</TotalTime>
  <Words>132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38</cp:revision>
  <dcterms:created xsi:type="dcterms:W3CDTF">2018-02-18T19:39:47Z</dcterms:created>
  <dcterms:modified xsi:type="dcterms:W3CDTF">2022-10-27T05:54:19Z</dcterms:modified>
</cp:coreProperties>
</file>