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15" name="Graphic 3">
            <a:extLst>
              <a:ext uri="{FF2B5EF4-FFF2-40B4-BE49-F238E27FC236}">
                <a16:creationId xmlns:a16="http://schemas.microsoft.com/office/drawing/2014/main" id="{4412F5AF-51A2-4152-82A2-B13038B9D011}"/>
              </a:ext>
            </a:extLst>
          </p:cNvPr>
          <p:cNvGrpSpPr/>
          <p:nvPr/>
        </p:nvGrpSpPr>
        <p:grpSpPr>
          <a:xfrm>
            <a:off x="1037727" y="2139754"/>
            <a:ext cx="3717178" cy="3758109"/>
            <a:chOff x="588465" y="350874"/>
            <a:chExt cx="4069985" cy="4114800"/>
          </a:xfrm>
        </p:grpSpPr>
        <p:sp>
          <p:nvSpPr>
            <p:cNvPr id="116" name="Freeform: Shape 4">
              <a:extLst>
                <a:ext uri="{FF2B5EF4-FFF2-40B4-BE49-F238E27FC236}">
                  <a16:creationId xmlns:a16="http://schemas.microsoft.com/office/drawing/2014/main" id="{15367B3F-7BCE-4B59-9E1A-005461C6DF6B}"/>
                </a:ext>
              </a:extLst>
            </p:cNvPr>
            <p:cNvSpPr/>
            <p:nvPr/>
          </p:nvSpPr>
          <p:spPr>
            <a:xfrm>
              <a:off x="588367" y="1434574"/>
              <a:ext cx="1821104" cy="2839619"/>
            </a:xfrm>
            <a:custGeom>
              <a:avLst/>
              <a:gdLst>
                <a:gd name="connsiteX0" fmla="*/ 1818758 w 1821104"/>
                <a:gd name="connsiteY0" fmla="*/ 1621068 h 2839619"/>
                <a:gd name="connsiteX1" fmla="*/ 1743796 w 1821104"/>
                <a:gd name="connsiteY1" fmla="*/ 1174551 h 2839619"/>
                <a:gd name="connsiteX2" fmla="*/ 1167724 w 1821104"/>
                <a:gd name="connsiteY2" fmla="*/ 69259 h 2839619"/>
                <a:gd name="connsiteX3" fmla="*/ 1112317 w 1821104"/>
                <a:gd name="connsiteY3" fmla="*/ 0 h 2839619"/>
                <a:gd name="connsiteX4" fmla="*/ 439282 w 1821104"/>
                <a:gd name="connsiteY4" fmla="*/ 1240958 h 2839619"/>
                <a:gd name="connsiteX5" fmla="*/ 107654 w 1821104"/>
                <a:gd name="connsiteY5" fmla="*/ 1970215 h 2839619"/>
                <a:gd name="connsiteX6" fmla="*/ 46950 w 1821104"/>
                <a:gd name="connsiteY6" fmla="*/ 2609028 h 2839619"/>
                <a:gd name="connsiteX7" fmla="*/ 350467 w 1821104"/>
                <a:gd name="connsiteY7" fmla="*/ 2650176 h 2839619"/>
                <a:gd name="connsiteX8" fmla="*/ 617318 w 1821104"/>
                <a:gd name="connsiteY8" fmla="*/ 2782583 h 2839619"/>
                <a:gd name="connsiteX9" fmla="*/ 938354 w 1821104"/>
                <a:gd name="connsiteY9" fmla="*/ 2828212 h 2839619"/>
                <a:gd name="connsiteX10" fmla="*/ 1261835 w 1821104"/>
                <a:gd name="connsiteY10" fmla="*/ 2782175 h 2839619"/>
                <a:gd name="connsiteX11" fmla="*/ 1668833 w 1821104"/>
                <a:gd name="connsiteY11" fmla="*/ 2799694 h 2839619"/>
                <a:gd name="connsiteX12" fmla="*/ 1818758 w 1821104"/>
                <a:gd name="connsiteY12" fmla="*/ 1621068 h 28396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821104" h="2839619">
                  <a:moveTo>
                    <a:pt x="1818758" y="1621068"/>
                  </a:moveTo>
                  <a:cubicBezTo>
                    <a:pt x="1806944" y="1470328"/>
                    <a:pt x="1781684" y="1320403"/>
                    <a:pt x="1743796" y="1174551"/>
                  </a:cubicBezTo>
                  <a:cubicBezTo>
                    <a:pt x="1646426" y="798108"/>
                    <a:pt x="1451278" y="345888"/>
                    <a:pt x="1167724" y="69259"/>
                  </a:cubicBezTo>
                  <a:cubicBezTo>
                    <a:pt x="1146539" y="48889"/>
                    <a:pt x="1133094" y="22407"/>
                    <a:pt x="1112317" y="0"/>
                  </a:cubicBezTo>
                  <a:cubicBezTo>
                    <a:pt x="924910" y="436332"/>
                    <a:pt x="674355" y="829479"/>
                    <a:pt x="439282" y="1240958"/>
                  </a:cubicBezTo>
                  <a:cubicBezTo>
                    <a:pt x="306875" y="1472773"/>
                    <a:pt x="186283" y="1713957"/>
                    <a:pt x="107654" y="1970215"/>
                  </a:cubicBezTo>
                  <a:cubicBezTo>
                    <a:pt x="80357" y="2057400"/>
                    <a:pt x="-76901" y="2600065"/>
                    <a:pt x="46950" y="2609028"/>
                  </a:cubicBezTo>
                  <a:cubicBezTo>
                    <a:pt x="149616" y="2616361"/>
                    <a:pt x="254320" y="2612694"/>
                    <a:pt x="350467" y="2650176"/>
                  </a:cubicBezTo>
                  <a:cubicBezTo>
                    <a:pt x="443356" y="2686435"/>
                    <a:pt x="522393" y="2750805"/>
                    <a:pt x="617318" y="2782583"/>
                  </a:cubicBezTo>
                  <a:cubicBezTo>
                    <a:pt x="720392" y="2817620"/>
                    <a:pt x="829984" y="2833508"/>
                    <a:pt x="938354" y="2828212"/>
                  </a:cubicBezTo>
                  <a:cubicBezTo>
                    <a:pt x="1047946" y="2822916"/>
                    <a:pt x="1151835" y="2776064"/>
                    <a:pt x="1261835" y="2782175"/>
                  </a:cubicBezTo>
                  <a:cubicBezTo>
                    <a:pt x="1338019" y="2786657"/>
                    <a:pt x="1647240" y="2899916"/>
                    <a:pt x="1668833" y="2799694"/>
                  </a:cubicBezTo>
                  <a:cubicBezTo>
                    <a:pt x="1753166" y="2411843"/>
                    <a:pt x="1849721" y="2020734"/>
                    <a:pt x="1818758" y="1621068"/>
                  </a:cubicBezTo>
                  <a:close/>
                </a:path>
              </a:pathLst>
            </a:custGeom>
            <a:solidFill>
              <a:schemeClr val="accent2"/>
            </a:solidFill>
            <a:ln w="40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7" name="Freeform: Shape 5">
              <a:extLst>
                <a:ext uri="{FF2B5EF4-FFF2-40B4-BE49-F238E27FC236}">
                  <a16:creationId xmlns:a16="http://schemas.microsoft.com/office/drawing/2014/main" id="{8803A687-C4A7-41C9-867F-16A58A4AE122}"/>
                </a:ext>
              </a:extLst>
            </p:cNvPr>
            <p:cNvSpPr/>
            <p:nvPr/>
          </p:nvSpPr>
          <p:spPr>
            <a:xfrm>
              <a:off x="1400799" y="351553"/>
              <a:ext cx="3255173" cy="4114800"/>
            </a:xfrm>
            <a:custGeom>
              <a:avLst/>
              <a:gdLst>
                <a:gd name="connsiteX0" fmla="*/ 3150503 w 3255173"/>
                <a:gd name="connsiteY0" fmla="*/ 2904941 h 4114800"/>
                <a:gd name="connsiteX1" fmla="*/ 2883245 w 3255173"/>
                <a:gd name="connsiteY1" fmla="*/ 2524831 h 4114800"/>
                <a:gd name="connsiteX2" fmla="*/ 1804434 w 3255173"/>
                <a:gd name="connsiteY2" fmla="*/ 1364946 h 4114800"/>
                <a:gd name="connsiteX3" fmla="*/ 1297621 w 3255173"/>
                <a:gd name="connsiteY3" fmla="*/ 887466 h 4114800"/>
                <a:gd name="connsiteX4" fmla="*/ 1042992 w 3255173"/>
                <a:gd name="connsiteY4" fmla="*/ 649541 h 4114800"/>
                <a:gd name="connsiteX5" fmla="*/ 975363 w 3255173"/>
                <a:gd name="connsiteY5" fmla="*/ 539542 h 4114800"/>
                <a:gd name="connsiteX6" fmla="*/ 850697 w 3255173"/>
                <a:gd name="connsiteY6" fmla="*/ 466616 h 4114800"/>
                <a:gd name="connsiteX7" fmla="*/ 842549 w 3255173"/>
                <a:gd name="connsiteY7" fmla="*/ 459283 h 4114800"/>
                <a:gd name="connsiteX8" fmla="*/ 548401 w 3255173"/>
                <a:gd name="connsiteY8" fmla="*/ 209950 h 4114800"/>
                <a:gd name="connsiteX9" fmla="*/ 194773 w 3255173"/>
                <a:gd name="connsiteY9" fmla="*/ 134173 h 4114800"/>
                <a:gd name="connsiteX10" fmla="*/ 164218 w 3255173"/>
                <a:gd name="connsiteY10" fmla="*/ 298357 h 4114800"/>
                <a:gd name="connsiteX11" fmla="*/ 20403 w 3255173"/>
                <a:gd name="connsiteY11" fmla="*/ 486579 h 4114800"/>
                <a:gd name="connsiteX12" fmla="*/ 48107 w 3255173"/>
                <a:gd name="connsiteY12" fmla="*/ 749763 h 4114800"/>
                <a:gd name="connsiteX13" fmla="*/ 756993 w 3255173"/>
                <a:gd name="connsiteY13" fmla="*/ 1855055 h 4114800"/>
                <a:gd name="connsiteX14" fmla="*/ 992474 w 3255173"/>
                <a:gd name="connsiteY14" fmla="*/ 2488979 h 4114800"/>
                <a:gd name="connsiteX15" fmla="*/ 1319213 w 3255173"/>
                <a:gd name="connsiteY15" fmla="*/ 3270384 h 4114800"/>
                <a:gd name="connsiteX16" fmla="*/ 1623953 w 3255173"/>
                <a:gd name="connsiteY16" fmla="*/ 3715679 h 4114800"/>
                <a:gd name="connsiteX17" fmla="*/ 1796286 w 3255173"/>
                <a:gd name="connsiteY17" fmla="*/ 3931604 h 4114800"/>
                <a:gd name="connsiteX18" fmla="*/ 1925433 w 3255173"/>
                <a:gd name="connsiteY18" fmla="*/ 4101492 h 4114800"/>
                <a:gd name="connsiteX19" fmla="*/ 2129951 w 3255173"/>
                <a:gd name="connsiteY19" fmla="*/ 4031418 h 4114800"/>
                <a:gd name="connsiteX20" fmla="*/ 2618024 w 3255173"/>
                <a:gd name="connsiteY20" fmla="*/ 3830974 h 4114800"/>
                <a:gd name="connsiteX21" fmla="*/ 2984689 w 3255173"/>
                <a:gd name="connsiteY21" fmla="*/ 3374272 h 4114800"/>
                <a:gd name="connsiteX22" fmla="*/ 3253984 w 3255173"/>
                <a:gd name="connsiteY22" fmla="*/ 3133088 h 4114800"/>
                <a:gd name="connsiteX23" fmla="*/ 3150503 w 3255173"/>
                <a:gd name="connsiteY23" fmla="*/ 2904941 h 411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255173" h="4114800">
                  <a:moveTo>
                    <a:pt x="3150503" y="2904941"/>
                  </a:moveTo>
                  <a:cubicBezTo>
                    <a:pt x="3069837" y="2771719"/>
                    <a:pt x="2965133" y="2647053"/>
                    <a:pt x="2883245" y="2524831"/>
                  </a:cubicBezTo>
                  <a:cubicBezTo>
                    <a:pt x="2591542" y="2090129"/>
                    <a:pt x="2182914" y="1722241"/>
                    <a:pt x="1804434" y="1364946"/>
                  </a:cubicBezTo>
                  <a:cubicBezTo>
                    <a:pt x="1636175" y="1205243"/>
                    <a:pt x="1467102" y="1045947"/>
                    <a:pt x="1297621" y="887466"/>
                  </a:cubicBezTo>
                  <a:cubicBezTo>
                    <a:pt x="1216955" y="811689"/>
                    <a:pt x="1109807" y="737134"/>
                    <a:pt x="1042992" y="649541"/>
                  </a:cubicBezTo>
                  <a:cubicBezTo>
                    <a:pt x="1016918" y="615319"/>
                    <a:pt x="1003066" y="572134"/>
                    <a:pt x="975363" y="539542"/>
                  </a:cubicBezTo>
                  <a:cubicBezTo>
                    <a:pt x="939104" y="497171"/>
                    <a:pt x="895919" y="493912"/>
                    <a:pt x="850697" y="466616"/>
                  </a:cubicBezTo>
                  <a:cubicBezTo>
                    <a:pt x="847845" y="464172"/>
                    <a:pt x="845400" y="461320"/>
                    <a:pt x="842549" y="459283"/>
                  </a:cubicBezTo>
                  <a:cubicBezTo>
                    <a:pt x="734586" y="388394"/>
                    <a:pt x="639660" y="300394"/>
                    <a:pt x="548401" y="209950"/>
                  </a:cubicBezTo>
                  <a:cubicBezTo>
                    <a:pt x="448180" y="110136"/>
                    <a:pt x="255884" y="-162011"/>
                    <a:pt x="194773" y="134173"/>
                  </a:cubicBezTo>
                  <a:cubicBezTo>
                    <a:pt x="183773" y="188765"/>
                    <a:pt x="181736" y="245395"/>
                    <a:pt x="164218" y="298357"/>
                  </a:cubicBezTo>
                  <a:cubicBezTo>
                    <a:pt x="136107" y="382690"/>
                    <a:pt x="52588" y="405505"/>
                    <a:pt x="20403" y="486579"/>
                  </a:cubicBezTo>
                  <a:cubicBezTo>
                    <a:pt x="-13004" y="570912"/>
                    <a:pt x="-6485" y="676023"/>
                    <a:pt x="48107" y="749763"/>
                  </a:cubicBezTo>
                  <a:cubicBezTo>
                    <a:pt x="303143" y="1096058"/>
                    <a:pt x="579772" y="1463131"/>
                    <a:pt x="756993" y="1855055"/>
                  </a:cubicBezTo>
                  <a:cubicBezTo>
                    <a:pt x="849882" y="2060795"/>
                    <a:pt x="919548" y="2275906"/>
                    <a:pt x="992474" y="2488979"/>
                  </a:cubicBezTo>
                  <a:cubicBezTo>
                    <a:pt x="1083733" y="2756238"/>
                    <a:pt x="1188436" y="3019829"/>
                    <a:pt x="1319213" y="3270384"/>
                  </a:cubicBezTo>
                  <a:cubicBezTo>
                    <a:pt x="1402732" y="3430494"/>
                    <a:pt x="1511916" y="3574716"/>
                    <a:pt x="1623953" y="3715679"/>
                  </a:cubicBezTo>
                  <a:cubicBezTo>
                    <a:pt x="1681397" y="3787789"/>
                    <a:pt x="1739656" y="3858678"/>
                    <a:pt x="1796286" y="3931604"/>
                  </a:cubicBezTo>
                  <a:cubicBezTo>
                    <a:pt x="1836211" y="3982937"/>
                    <a:pt x="1865952" y="4068492"/>
                    <a:pt x="1925433" y="4101492"/>
                  </a:cubicBezTo>
                  <a:cubicBezTo>
                    <a:pt x="1999581" y="4142640"/>
                    <a:pt x="2076581" y="4082751"/>
                    <a:pt x="2129951" y="4031418"/>
                  </a:cubicBezTo>
                  <a:cubicBezTo>
                    <a:pt x="2266025" y="3899826"/>
                    <a:pt x="2457913" y="3923863"/>
                    <a:pt x="2618024" y="3830974"/>
                  </a:cubicBezTo>
                  <a:cubicBezTo>
                    <a:pt x="2805023" y="3722604"/>
                    <a:pt x="2891393" y="3559235"/>
                    <a:pt x="2984689" y="3374272"/>
                  </a:cubicBezTo>
                  <a:cubicBezTo>
                    <a:pt x="3023392" y="3297273"/>
                    <a:pt x="3275984" y="3211717"/>
                    <a:pt x="3253984" y="3133088"/>
                  </a:cubicBezTo>
                  <a:cubicBezTo>
                    <a:pt x="3232392" y="3053644"/>
                    <a:pt x="3194910" y="2977866"/>
                    <a:pt x="3150503" y="2904941"/>
                  </a:cubicBezTo>
                  <a:close/>
                </a:path>
              </a:pathLst>
            </a:custGeom>
            <a:solidFill>
              <a:schemeClr val="accent2"/>
            </a:solidFill>
            <a:ln w="40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8" name="Freeform: Shape 6">
              <a:extLst>
                <a:ext uri="{FF2B5EF4-FFF2-40B4-BE49-F238E27FC236}">
                  <a16:creationId xmlns:a16="http://schemas.microsoft.com/office/drawing/2014/main" id="{53517FC7-712B-4B71-8A7D-10E58FF0997A}"/>
                </a:ext>
              </a:extLst>
            </p:cNvPr>
            <p:cNvSpPr/>
            <p:nvPr/>
          </p:nvSpPr>
          <p:spPr>
            <a:xfrm>
              <a:off x="1069856" y="3003618"/>
              <a:ext cx="741479" cy="1250736"/>
            </a:xfrm>
            <a:custGeom>
              <a:avLst/>
              <a:gdLst>
                <a:gd name="connsiteX0" fmla="*/ 1793 w 741478"/>
                <a:gd name="connsiteY0" fmla="*/ 1132465 h 1250736"/>
                <a:gd name="connsiteX1" fmla="*/ 37237 w 741478"/>
                <a:gd name="connsiteY1" fmla="*/ 979688 h 1250736"/>
                <a:gd name="connsiteX2" fmla="*/ 118311 w 741478"/>
                <a:gd name="connsiteY2" fmla="*/ 692467 h 1250736"/>
                <a:gd name="connsiteX3" fmla="*/ 207125 w 741478"/>
                <a:gd name="connsiteY3" fmla="*/ 461875 h 1250736"/>
                <a:gd name="connsiteX4" fmla="*/ 401051 w 741478"/>
                <a:gd name="connsiteY4" fmla="*/ 117617 h 1250736"/>
                <a:gd name="connsiteX5" fmla="*/ 548124 w 741478"/>
                <a:gd name="connsiteY5" fmla="*/ 5580 h 1250736"/>
                <a:gd name="connsiteX6" fmla="*/ 645087 w 741478"/>
                <a:gd name="connsiteY6" fmla="*/ 23914 h 1250736"/>
                <a:gd name="connsiteX7" fmla="*/ 726975 w 741478"/>
                <a:gd name="connsiteY7" fmla="*/ 151432 h 1250736"/>
                <a:gd name="connsiteX8" fmla="*/ 734309 w 741478"/>
                <a:gd name="connsiteY8" fmla="*/ 218246 h 1250736"/>
                <a:gd name="connsiteX9" fmla="*/ 737568 w 741478"/>
                <a:gd name="connsiteY9" fmla="*/ 293616 h 1250736"/>
                <a:gd name="connsiteX10" fmla="*/ 740420 w 741478"/>
                <a:gd name="connsiteY10" fmla="*/ 562504 h 1250736"/>
                <a:gd name="connsiteX11" fmla="*/ 737161 w 741478"/>
                <a:gd name="connsiteY11" fmla="*/ 740948 h 1250736"/>
                <a:gd name="connsiteX12" fmla="*/ 727790 w 741478"/>
                <a:gd name="connsiteY12" fmla="*/ 917355 h 1250736"/>
                <a:gd name="connsiteX13" fmla="*/ 692753 w 741478"/>
                <a:gd name="connsiteY13" fmla="*/ 1189095 h 1250736"/>
                <a:gd name="connsiteX14" fmla="*/ 686642 w 741478"/>
                <a:gd name="connsiteY14" fmla="*/ 1209058 h 1250736"/>
                <a:gd name="connsiteX15" fmla="*/ 606383 w 741478"/>
                <a:gd name="connsiteY15" fmla="*/ 1229020 h 1250736"/>
                <a:gd name="connsiteX16" fmla="*/ 513495 w 741478"/>
                <a:gd name="connsiteY16" fmla="*/ 1244502 h 1250736"/>
                <a:gd name="connsiteX17" fmla="*/ 175755 w 741478"/>
                <a:gd name="connsiteY17" fmla="*/ 1221687 h 1250736"/>
                <a:gd name="connsiteX18" fmla="*/ 104052 w 741478"/>
                <a:gd name="connsiteY18" fmla="*/ 1193169 h 1250736"/>
                <a:gd name="connsiteX19" fmla="*/ 9534 w 741478"/>
                <a:gd name="connsiteY19" fmla="*/ 1146317 h 1250736"/>
                <a:gd name="connsiteX20" fmla="*/ 1793 w 741478"/>
                <a:gd name="connsiteY20" fmla="*/ 1132465 h 12507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741478" h="1250736">
                  <a:moveTo>
                    <a:pt x="1793" y="1132465"/>
                  </a:moveTo>
                  <a:cubicBezTo>
                    <a:pt x="13608" y="1081539"/>
                    <a:pt x="24608" y="1030206"/>
                    <a:pt x="37237" y="979688"/>
                  </a:cubicBezTo>
                  <a:cubicBezTo>
                    <a:pt x="60867" y="883133"/>
                    <a:pt x="86941" y="786985"/>
                    <a:pt x="118311" y="692467"/>
                  </a:cubicBezTo>
                  <a:cubicBezTo>
                    <a:pt x="144385" y="614245"/>
                    <a:pt x="173718" y="537245"/>
                    <a:pt x="207125" y="461875"/>
                  </a:cubicBezTo>
                  <a:cubicBezTo>
                    <a:pt x="260903" y="340875"/>
                    <a:pt x="324458" y="225172"/>
                    <a:pt x="401051" y="117617"/>
                  </a:cubicBezTo>
                  <a:cubicBezTo>
                    <a:pt x="437717" y="66284"/>
                    <a:pt x="485791" y="25543"/>
                    <a:pt x="548124" y="5580"/>
                  </a:cubicBezTo>
                  <a:cubicBezTo>
                    <a:pt x="583976" y="-6235"/>
                    <a:pt x="616568" y="1099"/>
                    <a:pt x="645087" y="23914"/>
                  </a:cubicBezTo>
                  <a:cubicBezTo>
                    <a:pt x="686235" y="56913"/>
                    <a:pt x="713938" y="100098"/>
                    <a:pt x="726975" y="151432"/>
                  </a:cubicBezTo>
                  <a:cubicBezTo>
                    <a:pt x="732272" y="173024"/>
                    <a:pt x="732679" y="195839"/>
                    <a:pt x="734309" y="218246"/>
                  </a:cubicBezTo>
                  <a:cubicBezTo>
                    <a:pt x="735938" y="243505"/>
                    <a:pt x="737568" y="268357"/>
                    <a:pt x="737568" y="293616"/>
                  </a:cubicBezTo>
                  <a:cubicBezTo>
                    <a:pt x="737568" y="383246"/>
                    <a:pt x="744086" y="472875"/>
                    <a:pt x="740420" y="562504"/>
                  </a:cubicBezTo>
                  <a:cubicBezTo>
                    <a:pt x="737975" y="621985"/>
                    <a:pt x="739605" y="681467"/>
                    <a:pt x="737161" y="740948"/>
                  </a:cubicBezTo>
                  <a:cubicBezTo>
                    <a:pt x="734716" y="799615"/>
                    <a:pt x="732272" y="858688"/>
                    <a:pt x="727790" y="917355"/>
                  </a:cubicBezTo>
                  <a:cubicBezTo>
                    <a:pt x="721272" y="1008614"/>
                    <a:pt x="715161" y="1099873"/>
                    <a:pt x="692753" y="1189095"/>
                  </a:cubicBezTo>
                  <a:cubicBezTo>
                    <a:pt x="691124" y="1196021"/>
                    <a:pt x="688679" y="1202539"/>
                    <a:pt x="686642" y="1209058"/>
                  </a:cubicBezTo>
                  <a:cubicBezTo>
                    <a:pt x="660976" y="1220057"/>
                    <a:pt x="633679" y="1223724"/>
                    <a:pt x="606383" y="1229020"/>
                  </a:cubicBezTo>
                  <a:cubicBezTo>
                    <a:pt x="575420" y="1235131"/>
                    <a:pt x="544865" y="1241650"/>
                    <a:pt x="513495" y="1244502"/>
                  </a:cubicBezTo>
                  <a:cubicBezTo>
                    <a:pt x="399421" y="1261613"/>
                    <a:pt x="286977" y="1253465"/>
                    <a:pt x="175755" y="1221687"/>
                  </a:cubicBezTo>
                  <a:cubicBezTo>
                    <a:pt x="150903" y="1214354"/>
                    <a:pt x="127274" y="1204169"/>
                    <a:pt x="104052" y="1193169"/>
                  </a:cubicBezTo>
                  <a:cubicBezTo>
                    <a:pt x="72274" y="1177687"/>
                    <a:pt x="40089" y="1164243"/>
                    <a:pt x="9534" y="1146317"/>
                  </a:cubicBezTo>
                  <a:cubicBezTo>
                    <a:pt x="5459" y="1142650"/>
                    <a:pt x="-3911" y="1141836"/>
                    <a:pt x="1793" y="1132465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40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9" name="Freeform: Shape 7">
              <a:extLst>
                <a:ext uri="{FF2B5EF4-FFF2-40B4-BE49-F238E27FC236}">
                  <a16:creationId xmlns:a16="http://schemas.microsoft.com/office/drawing/2014/main" id="{F0619234-76B1-4B7D-A3E7-C6B33DEF7826}"/>
                </a:ext>
              </a:extLst>
            </p:cNvPr>
            <p:cNvSpPr/>
            <p:nvPr/>
          </p:nvSpPr>
          <p:spPr>
            <a:xfrm>
              <a:off x="1662794" y="1360426"/>
              <a:ext cx="1042959" cy="2118511"/>
            </a:xfrm>
            <a:custGeom>
              <a:avLst/>
              <a:gdLst>
                <a:gd name="connsiteX0" fmla="*/ 729664 w 1042959"/>
                <a:gd name="connsiteY0" fmla="*/ 1397810 h 2118510"/>
                <a:gd name="connsiteX1" fmla="*/ 661220 w 1042959"/>
                <a:gd name="connsiteY1" fmla="*/ 1183922 h 2118510"/>
                <a:gd name="connsiteX2" fmla="*/ 547146 w 1042959"/>
                <a:gd name="connsiteY2" fmla="*/ 895478 h 2118510"/>
                <a:gd name="connsiteX3" fmla="*/ 410665 w 1042959"/>
                <a:gd name="connsiteY3" fmla="*/ 631072 h 2118510"/>
                <a:gd name="connsiteX4" fmla="*/ 348332 w 1042959"/>
                <a:gd name="connsiteY4" fmla="*/ 516591 h 2118510"/>
                <a:gd name="connsiteX5" fmla="*/ 219184 w 1042959"/>
                <a:gd name="connsiteY5" fmla="*/ 292110 h 2118510"/>
                <a:gd name="connsiteX6" fmla="*/ 83518 w 1042959"/>
                <a:gd name="connsiteY6" fmla="*/ 99000 h 2118510"/>
                <a:gd name="connsiteX7" fmla="*/ 0 w 1042959"/>
                <a:gd name="connsiteY7" fmla="*/ 0 h 2118510"/>
                <a:gd name="connsiteX8" fmla="*/ 46037 w 1042959"/>
                <a:gd name="connsiteY8" fmla="*/ 15074 h 2118510"/>
                <a:gd name="connsiteX9" fmla="*/ 223666 w 1042959"/>
                <a:gd name="connsiteY9" fmla="*/ 63555 h 2118510"/>
                <a:gd name="connsiteX10" fmla="*/ 234666 w 1042959"/>
                <a:gd name="connsiteY10" fmla="*/ 64778 h 2118510"/>
                <a:gd name="connsiteX11" fmla="*/ 303517 w 1042959"/>
                <a:gd name="connsiteY11" fmla="*/ 103481 h 2118510"/>
                <a:gd name="connsiteX12" fmla="*/ 442850 w 1042959"/>
                <a:gd name="connsiteY12" fmla="*/ 336517 h 2118510"/>
                <a:gd name="connsiteX13" fmla="*/ 626183 w 1042959"/>
                <a:gd name="connsiteY13" fmla="*/ 752886 h 2118510"/>
                <a:gd name="connsiteX14" fmla="*/ 629442 w 1042959"/>
                <a:gd name="connsiteY14" fmla="*/ 758182 h 2118510"/>
                <a:gd name="connsiteX15" fmla="*/ 631479 w 1042959"/>
                <a:gd name="connsiteY15" fmla="*/ 759405 h 2118510"/>
                <a:gd name="connsiteX16" fmla="*/ 640035 w 1042959"/>
                <a:gd name="connsiteY16" fmla="*/ 782219 h 2118510"/>
                <a:gd name="connsiteX17" fmla="*/ 653479 w 1042959"/>
                <a:gd name="connsiteY17" fmla="*/ 824997 h 2118510"/>
                <a:gd name="connsiteX18" fmla="*/ 913811 w 1042959"/>
                <a:gd name="connsiteY18" fmla="*/ 1606809 h 2118510"/>
                <a:gd name="connsiteX19" fmla="*/ 919515 w 1042959"/>
                <a:gd name="connsiteY19" fmla="*/ 1642661 h 2118510"/>
                <a:gd name="connsiteX20" fmla="*/ 928885 w 1042959"/>
                <a:gd name="connsiteY20" fmla="*/ 1684624 h 2118510"/>
                <a:gd name="connsiteX21" fmla="*/ 1029515 w 1042959"/>
                <a:gd name="connsiteY21" fmla="*/ 2069215 h 2118510"/>
                <a:gd name="connsiteX22" fmla="*/ 1042959 w 1042959"/>
                <a:gd name="connsiteY22" fmla="*/ 2119733 h 2118510"/>
                <a:gd name="connsiteX23" fmla="*/ 1020552 w 1042959"/>
                <a:gd name="connsiteY23" fmla="*/ 2101807 h 2118510"/>
                <a:gd name="connsiteX24" fmla="*/ 803812 w 1042959"/>
                <a:gd name="connsiteY24" fmla="*/ 1593772 h 2118510"/>
                <a:gd name="connsiteX25" fmla="*/ 735368 w 1042959"/>
                <a:gd name="connsiteY25" fmla="*/ 1410439 h 2118510"/>
                <a:gd name="connsiteX26" fmla="*/ 729664 w 1042959"/>
                <a:gd name="connsiteY26" fmla="*/ 1397810 h 21185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042959" h="2118510">
                  <a:moveTo>
                    <a:pt x="729664" y="1397810"/>
                  </a:moveTo>
                  <a:cubicBezTo>
                    <a:pt x="713775" y="1324069"/>
                    <a:pt x="685664" y="1254810"/>
                    <a:pt x="661220" y="1183922"/>
                  </a:cubicBezTo>
                  <a:cubicBezTo>
                    <a:pt x="627812" y="1086144"/>
                    <a:pt x="589924" y="989589"/>
                    <a:pt x="547146" y="895478"/>
                  </a:cubicBezTo>
                  <a:cubicBezTo>
                    <a:pt x="505998" y="805034"/>
                    <a:pt x="459961" y="717442"/>
                    <a:pt x="410665" y="631072"/>
                  </a:cubicBezTo>
                  <a:cubicBezTo>
                    <a:pt x="389073" y="593183"/>
                    <a:pt x="369110" y="554887"/>
                    <a:pt x="348332" y="516591"/>
                  </a:cubicBezTo>
                  <a:cubicBezTo>
                    <a:pt x="308406" y="439998"/>
                    <a:pt x="265221" y="365443"/>
                    <a:pt x="219184" y="292110"/>
                  </a:cubicBezTo>
                  <a:cubicBezTo>
                    <a:pt x="177222" y="225296"/>
                    <a:pt x="132407" y="160518"/>
                    <a:pt x="83518" y="99000"/>
                  </a:cubicBezTo>
                  <a:cubicBezTo>
                    <a:pt x="57444" y="66407"/>
                    <a:pt x="29741" y="35037"/>
                    <a:pt x="0" y="0"/>
                  </a:cubicBezTo>
                  <a:cubicBezTo>
                    <a:pt x="17926" y="5704"/>
                    <a:pt x="31778" y="10593"/>
                    <a:pt x="46037" y="15074"/>
                  </a:cubicBezTo>
                  <a:cubicBezTo>
                    <a:pt x="104296" y="34629"/>
                    <a:pt x="162555" y="55000"/>
                    <a:pt x="223666" y="63555"/>
                  </a:cubicBezTo>
                  <a:cubicBezTo>
                    <a:pt x="227332" y="63963"/>
                    <a:pt x="231407" y="65592"/>
                    <a:pt x="234666" y="64778"/>
                  </a:cubicBezTo>
                  <a:cubicBezTo>
                    <a:pt x="269295" y="57037"/>
                    <a:pt x="286814" y="79037"/>
                    <a:pt x="303517" y="103481"/>
                  </a:cubicBezTo>
                  <a:cubicBezTo>
                    <a:pt x="355665" y="177629"/>
                    <a:pt x="401295" y="255851"/>
                    <a:pt x="442850" y="336517"/>
                  </a:cubicBezTo>
                  <a:cubicBezTo>
                    <a:pt x="512109" y="471776"/>
                    <a:pt x="570776" y="611516"/>
                    <a:pt x="626183" y="752886"/>
                  </a:cubicBezTo>
                  <a:cubicBezTo>
                    <a:pt x="626998" y="754923"/>
                    <a:pt x="628220" y="756553"/>
                    <a:pt x="629442" y="758182"/>
                  </a:cubicBezTo>
                  <a:cubicBezTo>
                    <a:pt x="630257" y="758590"/>
                    <a:pt x="630664" y="758997"/>
                    <a:pt x="631479" y="759405"/>
                  </a:cubicBezTo>
                  <a:cubicBezTo>
                    <a:pt x="637183" y="765923"/>
                    <a:pt x="639220" y="773664"/>
                    <a:pt x="640035" y="782219"/>
                  </a:cubicBezTo>
                  <a:cubicBezTo>
                    <a:pt x="642887" y="796886"/>
                    <a:pt x="648590" y="811145"/>
                    <a:pt x="653479" y="824997"/>
                  </a:cubicBezTo>
                  <a:cubicBezTo>
                    <a:pt x="740256" y="1085737"/>
                    <a:pt x="827441" y="1346069"/>
                    <a:pt x="913811" y="1606809"/>
                  </a:cubicBezTo>
                  <a:cubicBezTo>
                    <a:pt x="917478" y="1618216"/>
                    <a:pt x="923182" y="1629624"/>
                    <a:pt x="919515" y="1642661"/>
                  </a:cubicBezTo>
                  <a:cubicBezTo>
                    <a:pt x="917885" y="1657735"/>
                    <a:pt x="924811" y="1670772"/>
                    <a:pt x="928885" y="1684624"/>
                  </a:cubicBezTo>
                  <a:cubicBezTo>
                    <a:pt x="963922" y="1812549"/>
                    <a:pt x="998959" y="1940067"/>
                    <a:pt x="1029515" y="2069215"/>
                  </a:cubicBezTo>
                  <a:cubicBezTo>
                    <a:pt x="1033589" y="2085918"/>
                    <a:pt x="1038070" y="2102215"/>
                    <a:pt x="1042959" y="2119733"/>
                  </a:cubicBezTo>
                  <a:cubicBezTo>
                    <a:pt x="1030737" y="2118104"/>
                    <a:pt x="1029107" y="2105474"/>
                    <a:pt x="1020552" y="2101807"/>
                  </a:cubicBezTo>
                  <a:cubicBezTo>
                    <a:pt x="925626" y="1942104"/>
                    <a:pt x="871034" y="1765290"/>
                    <a:pt x="803812" y="1593772"/>
                  </a:cubicBezTo>
                  <a:cubicBezTo>
                    <a:pt x="780182" y="1533069"/>
                    <a:pt x="758182" y="1471550"/>
                    <a:pt x="735368" y="1410439"/>
                  </a:cubicBezTo>
                  <a:cubicBezTo>
                    <a:pt x="734553" y="1406365"/>
                    <a:pt x="732108" y="1401884"/>
                    <a:pt x="729664" y="1397810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40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0" name="Freeform: Shape 8">
              <a:extLst>
                <a:ext uri="{FF2B5EF4-FFF2-40B4-BE49-F238E27FC236}">
                  <a16:creationId xmlns:a16="http://schemas.microsoft.com/office/drawing/2014/main" id="{A286A599-46ED-462B-A536-017F792BA435}"/>
                </a:ext>
              </a:extLst>
            </p:cNvPr>
            <p:cNvSpPr/>
            <p:nvPr/>
          </p:nvSpPr>
          <p:spPr>
            <a:xfrm>
              <a:off x="2633235" y="1192575"/>
              <a:ext cx="1955548" cy="2118511"/>
            </a:xfrm>
            <a:custGeom>
              <a:avLst/>
              <a:gdLst>
                <a:gd name="connsiteX0" fmla="*/ 1958400 w 1955548"/>
                <a:gd name="connsiteY0" fmla="*/ 2118918 h 2118510"/>
                <a:gd name="connsiteX1" fmla="*/ 1942919 w 1955548"/>
                <a:gd name="connsiteY1" fmla="*/ 2103844 h 2118510"/>
                <a:gd name="connsiteX2" fmla="*/ 1775068 w 1955548"/>
                <a:gd name="connsiteY2" fmla="*/ 1892401 h 2118510"/>
                <a:gd name="connsiteX3" fmla="*/ 1623920 w 1955548"/>
                <a:gd name="connsiteY3" fmla="*/ 1706624 h 2118510"/>
                <a:gd name="connsiteX4" fmla="*/ 1520032 w 1955548"/>
                <a:gd name="connsiteY4" fmla="*/ 1586031 h 2118510"/>
                <a:gd name="connsiteX5" fmla="*/ 1167218 w 1955548"/>
                <a:gd name="connsiteY5" fmla="*/ 1217329 h 2118510"/>
                <a:gd name="connsiteX6" fmla="*/ 947626 w 1955548"/>
                <a:gd name="connsiteY6" fmla="*/ 1018922 h 2118510"/>
                <a:gd name="connsiteX7" fmla="*/ 537776 w 1955548"/>
                <a:gd name="connsiteY7" fmla="*/ 695442 h 2118510"/>
                <a:gd name="connsiteX8" fmla="*/ 459554 w 1955548"/>
                <a:gd name="connsiteY8" fmla="*/ 614368 h 2118510"/>
                <a:gd name="connsiteX9" fmla="*/ 359332 w 1955548"/>
                <a:gd name="connsiteY9" fmla="*/ 505591 h 2118510"/>
                <a:gd name="connsiteX10" fmla="*/ 99000 w 1955548"/>
                <a:gd name="connsiteY10" fmla="*/ 181296 h 2118510"/>
                <a:gd name="connsiteX11" fmla="*/ 0 w 1955548"/>
                <a:gd name="connsiteY11" fmla="*/ 0 h 2118510"/>
                <a:gd name="connsiteX12" fmla="*/ 45629 w 1955548"/>
                <a:gd name="connsiteY12" fmla="*/ 40741 h 2118510"/>
                <a:gd name="connsiteX13" fmla="*/ 232221 w 1955548"/>
                <a:gd name="connsiteY13" fmla="*/ 211036 h 2118510"/>
                <a:gd name="connsiteX14" fmla="*/ 244851 w 1955548"/>
                <a:gd name="connsiteY14" fmla="*/ 217555 h 2118510"/>
                <a:gd name="connsiteX15" fmla="*/ 624553 w 1955548"/>
                <a:gd name="connsiteY15" fmla="*/ 573628 h 2118510"/>
                <a:gd name="connsiteX16" fmla="*/ 1205514 w 1955548"/>
                <a:gd name="connsiteY16" fmla="*/ 1150107 h 2118510"/>
                <a:gd name="connsiteX17" fmla="*/ 1534291 w 1955548"/>
                <a:gd name="connsiteY17" fmla="*/ 1517587 h 2118510"/>
                <a:gd name="connsiteX18" fmla="*/ 1538772 w 1955548"/>
                <a:gd name="connsiteY18" fmla="*/ 1524106 h 2118510"/>
                <a:gd name="connsiteX19" fmla="*/ 1587253 w 1955548"/>
                <a:gd name="connsiteY19" fmla="*/ 1585217 h 2118510"/>
                <a:gd name="connsiteX20" fmla="*/ 1734734 w 1955548"/>
                <a:gd name="connsiteY20" fmla="*/ 1777105 h 2118510"/>
                <a:gd name="connsiteX21" fmla="*/ 1919289 w 1955548"/>
                <a:gd name="connsiteY21" fmla="*/ 2051289 h 2118510"/>
                <a:gd name="connsiteX22" fmla="*/ 1958400 w 1955548"/>
                <a:gd name="connsiteY22" fmla="*/ 2118918 h 21185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955548" h="2118510">
                  <a:moveTo>
                    <a:pt x="1958400" y="2118918"/>
                  </a:moveTo>
                  <a:cubicBezTo>
                    <a:pt x="1948215" y="2118918"/>
                    <a:pt x="1947400" y="2109548"/>
                    <a:pt x="1942919" y="2103844"/>
                  </a:cubicBezTo>
                  <a:cubicBezTo>
                    <a:pt x="1886697" y="2033770"/>
                    <a:pt x="1831290" y="1962882"/>
                    <a:pt x="1775068" y="1892401"/>
                  </a:cubicBezTo>
                  <a:cubicBezTo>
                    <a:pt x="1725364" y="1830067"/>
                    <a:pt x="1674846" y="1768142"/>
                    <a:pt x="1623920" y="1706624"/>
                  </a:cubicBezTo>
                  <a:cubicBezTo>
                    <a:pt x="1590105" y="1665883"/>
                    <a:pt x="1555068" y="1625957"/>
                    <a:pt x="1520032" y="1586031"/>
                  </a:cubicBezTo>
                  <a:cubicBezTo>
                    <a:pt x="1408402" y="1457699"/>
                    <a:pt x="1289440" y="1335477"/>
                    <a:pt x="1167218" y="1217329"/>
                  </a:cubicBezTo>
                  <a:cubicBezTo>
                    <a:pt x="1096329" y="1148885"/>
                    <a:pt x="1022589" y="1083292"/>
                    <a:pt x="947626" y="1018922"/>
                  </a:cubicBezTo>
                  <a:cubicBezTo>
                    <a:pt x="815627" y="905256"/>
                    <a:pt x="678331" y="798516"/>
                    <a:pt x="537776" y="695442"/>
                  </a:cubicBezTo>
                  <a:cubicBezTo>
                    <a:pt x="507628" y="673035"/>
                    <a:pt x="485628" y="641664"/>
                    <a:pt x="459554" y="614368"/>
                  </a:cubicBezTo>
                  <a:cubicBezTo>
                    <a:pt x="425332" y="578924"/>
                    <a:pt x="392739" y="541850"/>
                    <a:pt x="359332" y="505591"/>
                  </a:cubicBezTo>
                  <a:cubicBezTo>
                    <a:pt x="265629" y="402924"/>
                    <a:pt x="174777" y="298221"/>
                    <a:pt x="99000" y="181296"/>
                  </a:cubicBezTo>
                  <a:cubicBezTo>
                    <a:pt x="62333" y="124666"/>
                    <a:pt x="29741" y="65592"/>
                    <a:pt x="0" y="0"/>
                  </a:cubicBezTo>
                  <a:cubicBezTo>
                    <a:pt x="17519" y="15481"/>
                    <a:pt x="31370" y="27704"/>
                    <a:pt x="45629" y="40741"/>
                  </a:cubicBezTo>
                  <a:cubicBezTo>
                    <a:pt x="107963" y="97370"/>
                    <a:pt x="170296" y="153999"/>
                    <a:pt x="232221" y="211036"/>
                  </a:cubicBezTo>
                  <a:cubicBezTo>
                    <a:pt x="235888" y="214296"/>
                    <a:pt x="239555" y="217555"/>
                    <a:pt x="244851" y="217555"/>
                  </a:cubicBezTo>
                  <a:cubicBezTo>
                    <a:pt x="371554" y="336110"/>
                    <a:pt x="498665" y="454258"/>
                    <a:pt x="624553" y="573628"/>
                  </a:cubicBezTo>
                  <a:cubicBezTo>
                    <a:pt x="822960" y="761034"/>
                    <a:pt x="1017293" y="952515"/>
                    <a:pt x="1205514" y="1150107"/>
                  </a:cubicBezTo>
                  <a:cubicBezTo>
                    <a:pt x="1318773" y="1269069"/>
                    <a:pt x="1428365" y="1391699"/>
                    <a:pt x="1534291" y="1517587"/>
                  </a:cubicBezTo>
                  <a:cubicBezTo>
                    <a:pt x="1535920" y="1519624"/>
                    <a:pt x="1537143" y="1522069"/>
                    <a:pt x="1538772" y="1524106"/>
                  </a:cubicBezTo>
                  <a:cubicBezTo>
                    <a:pt x="1553439" y="1545698"/>
                    <a:pt x="1570957" y="1565254"/>
                    <a:pt x="1587253" y="1585217"/>
                  </a:cubicBezTo>
                  <a:cubicBezTo>
                    <a:pt x="1638179" y="1647957"/>
                    <a:pt x="1687068" y="1711920"/>
                    <a:pt x="1734734" y="1777105"/>
                  </a:cubicBezTo>
                  <a:cubicBezTo>
                    <a:pt x="1799919" y="1865919"/>
                    <a:pt x="1861438" y="1957585"/>
                    <a:pt x="1919289" y="2051289"/>
                  </a:cubicBezTo>
                  <a:cubicBezTo>
                    <a:pt x="1933141" y="2073289"/>
                    <a:pt x="1949030" y="2094474"/>
                    <a:pt x="1958400" y="2118918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40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1" name="Freeform: Shape 9">
              <a:extLst>
                <a:ext uri="{FF2B5EF4-FFF2-40B4-BE49-F238E27FC236}">
                  <a16:creationId xmlns:a16="http://schemas.microsoft.com/office/drawing/2014/main" id="{3D0A3D73-A211-4C9F-A44A-5533C848320F}"/>
                </a:ext>
              </a:extLst>
            </p:cNvPr>
            <p:cNvSpPr/>
            <p:nvPr/>
          </p:nvSpPr>
          <p:spPr>
            <a:xfrm>
              <a:off x="3076017" y="2653763"/>
              <a:ext cx="1279255" cy="1584809"/>
            </a:xfrm>
            <a:custGeom>
              <a:avLst/>
              <a:gdLst>
                <a:gd name="connsiteX0" fmla="*/ 735029 w 1279254"/>
                <a:gd name="connsiteY0" fmla="*/ 1579689 h 1584809"/>
                <a:gd name="connsiteX1" fmla="*/ 528882 w 1279254"/>
                <a:gd name="connsiteY1" fmla="*/ 1312838 h 1584809"/>
                <a:gd name="connsiteX2" fmla="*/ 345549 w 1279254"/>
                <a:gd name="connsiteY2" fmla="*/ 1004839 h 1584809"/>
                <a:gd name="connsiteX3" fmla="*/ 177698 w 1279254"/>
                <a:gd name="connsiteY3" fmla="*/ 657322 h 1584809"/>
                <a:gd name="connsiteX4" fmla="*/ 31032 w 1279254"/>
                <a:gd name="connsiteY4" fmla="*/ 344842 h 1584809"/>
                <a:gd name="connsiteX5" fmla="*/ 160994 w 1279254"/>
                <a:gd name="connsiteY5" fmla="*/ 176 h 1584809"/>
                <a:gd name="connsiteX6" fmla="*/ 543956 w 1279254"/>
                <a:gd name="connsiteY6" fmla="*/ 221398 h 1584809"/>
                <a:gd name="connsiteX7" fmla="*/ 857251 w 1279254"/>
                <a:gd name="connsiteY7" fmla="*/ 577878 h 1584809"/>
                <a:gd name="connsiteX8" fmla="*/ 1106583 w 1279254"/>
                <a:gd name="connsiteY8" fmla="*/ 883432 h 1584809"/>
                <a:gd name="connsiteX9" fmla="*/ 1276879 w 1279254"/>
                <a:gd name="connsiteY9" fmla="*/ 1135617 h 1584809"/>
                <a:gd name="connsiteX10" fmla="*/ 1132250 w 1279254"/>
                <a:gd name="connsiteY10" fmla="*/ 1366208 h 1584809"/>
                <a:gd name="connsiteX11" fmla="*/ 961140 w 1279254"/>
                <a:gd name="connsiteY11" fmla="*/ 1516134 h 1584809"/>
                <a:gd name="connsiteX12" fmla="*/ 793288 w 1279254"/>
                <a:gd name="connsiteY12" fmla="*/ 1587430 h 1584809"/>
                <a:gd name="connsiteX13" fmla="*/ 735029 w 1279254"/>
                <a:gd name="connsiteY13" fmla="*/ 1579689 h 15848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279254" h="1584809">
                  <a:moveTo>
                    <a:pt x="735029" y="1579689"/>
                  </a:moveTo>
                  <a:cubicBezTo>
                    <a:pt x="667400" y="1551578"/>
                    <a:pt x="598548" y="1416727"/>
                    <a:pt x="528882" y="1312838"/>
                  </a:cubicBezTo>
                  <a:cubicBezTo>
                    <a:pt x="462067" y="1213431"/>
                    <a:pt x="401771" y="1110357"/>
                    <a:pt x="345549" y="1004839"/>
                  </a:cubicBezTo>
                  <a:cubicBezTo>
                    <a:pt x="285253" y="891580"/>
                    <a:pt x="228624" y="775470"/>
                    <a:pt x="177698" y="657322"/>
                  </a:cubicBezTo>
                  <a:cubicBezTo>
                    <a:pt x="132068" y="552619"/>
                    <a:pt x="70550" y="452804"/>
                    <a:pt x="31032" y="344842"/>
                  </a:cubicBezTo>
                  <a:cubicBezTo>
                    <a:pt x="-15820" y="216101"/>
                    <a:pt x="-34561" y="-7157"/>
                    <a:pt x="160994" y="176"/>
                  </a:cubicBezTo>
                  <a:cubicBezTo>
                    <a:pt x="310920" y="5472"/>
                    <a:pt x="444549" y="119546"/>
                    <a:pt x="543956" y="221398"/>
                  </a:cubicBezTo>
                  <a:cubicBezTo>
                    <a:pt x="653548" y="333842"/>
                    <a:pt x="754992" y="458508"/>
                    <a:pt x="857251" y="577878"/>
                  </a:cubicBezTo>
                  <a:cubicBezTo>
                    <a:pt x="942806" y="677692"/>
                    <a:pt x="1024695" y="780359"/>
                    <a:pt x="1106583" y="883432"/>
                  </a:cubicBezTo>
                  <a:cubicBezTo>
                    <a:pt x="1152213" y="940469"/>
                    <a:pt x="1303768" y="1083061"/>
                    <a:pt x="1276879" y="1135617"/>
                  </a:cubicBezTo>
                  <a:cubicBezTo>
                    <a:pt x="1232064" y="1223209"/>
                    <a:pt x="1183583" y="1301431"/>
                    <a:pt x="1132250" y="1366208"/>
                  </a:cubicBezTo>
                  <a:cubicBezTo>
                    <a:pt x="1085806" y="1424468"/>
                    <a:pt x="1027139" y="1479467"/>
                    <a:pt x="961140" y="1516134"/>
                  </a:cubicBezTo>
                  <a:cubicBezTo>
                    <a:pt x="923251" y="1536912"/>
                    <a:pt x="836473" y="1583763"/>
                    <a:pt x="793288" y="1587430"/>
                  </a:cubicBezTo>
                  <a:cubicBezTo>
                    <a:pt x="778214" y="1588652"/>
                    <a:pt x="763548" y="1591504"/>
                    <a:pt x="735029" y="1579689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40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2" name="Freeform: Shape 10">
              <a:extLst>
                <a:ext uri="{FF2B5EF4-FFF2-40B4-BE49-F238E27FC236}">
                  <a16:creationId xmlns:a16="http://schemas.microsoft.com/office/drawing/2014/main" id="{5FF61F3C-7A96-46E9-83AE-06B315051B38}"/>
                </a:ext>
              </a:extLst>
            </p:cNvPr>
            <p:cNvSpPr/>
            <p:nvPr/>
          </p:nvSpPr>
          <p:spPr>
            <a:xfrm>
              <a:off x="2292644" y="2118400"/>
              <a:ext cx="456295" cy="1319995"/>
            </a:xfrm>
            <a:custGeom>
              <a:avLst/>
              <a:gdLst>
                <a:gd name="connsiteX0" fmla="*/ 0 w 456294"/>
                <a:gd name="connsiteY0" fmla="*/ 208 h 1319995"/>
                <a:gd name="connsiteX1" fmla="*/ 50518 w 456294"/>
                <a:gd name="connsiteY1" fmla="*/ 17726 h 1319995"/>
                <a:gd name="connsiteX2" fmla="*/ 215925 w 456294"/>
                <a:gd name="connsiteY2" fmla="*/ 87393 h 1319995"/>
                <a:gd name="connsiteX3" fmla="*/ 354443 w 456294"/>
                <a:gd name="connsiteY3" fmla="*/ 100430 h 1319995"/>
                <a:gd name="connsiteX4" fmla="*/ 408221 w 456294"/>
                <a:gd name="connsiteY4" fmla="*/ 106948 h 1319995"/>
                <a:gd name="connsiteX5" fmla="*/ 404962 w 456294"/>
                <a:gd name="connsiteY5" fmla="*/ 119578 h 1319995"/>
                <a:gd name="connsiteX6" fmla="*/ 357295 w 456294"/>
                <a:gd name="connsiteY6" fmla="*/ 204726 h 1319995"/>
                <a:gd name="connsiteX7" fmla="*/ 351591 w 456294"/>
                <a:gd name="connsiteY7" fmla="*/ 210022 h 1319995"/>
                <a:gd name="connsiteX8" fmla="*/ 377258 w 456294"/>
                <a:gd name="connsiteY8" fmla="*/ 276429 h 1319995"/>
                <a:gd name="connsiteX9" fmla="*/ 447739 w 456294"/>
                <a:gd name="connsiteY9" fmla="*/ 297614 h 1319995"/>
                <a:gd name="connsiteX10" fmla="*/ 457517 w 456294"/>
                <a:gd name="connsiteY10" fmla="*/ 299651 h 1319995"/>
                <a:gd name="connsiteX11" fmla="*/ 211851 w 456294"/>
                <a:gd name="connsiteY11" fmla="*/ 272355 h 1319995"/>
                <a:gd name="connsiteX12" fmla="*/ 441221 w 456294"/>
                <a:gd name="connsiteY12" fmla="*/ 1322648 h 1319995"/>
                <a:gd name="connsiteX13" fmla="*/ 438776 w 456294"/>
                <a:gd name="connsiteY13" fmla="*/ 1323463 h 1319995"/>
                <a:gd name="connsiteX14" fmla="*/ 425739 w 456294"/>
                <a:gd name="connsiteY14" fmla="*/ 1279463 h 1319995"/>
                <a:gd name="connsiteX15" fmla="*/ 410665 w 456294"/>
                <a:gd name="connsiteY15" fmla="*/ 1245648 h 1319995"/>
                <a:gd name="connsiteX16" fmla="*/ 404962 w 456294"/>
                <a:gd name="connsiteY16" fmla="*/ 1216722 h 1319995"/>
                <a:gd name="connsiteX17" fmla="*/ 375628 w 456294"/>
                <a:gd name="connsiteY17" fmla="*/ 1124241 h 1319995"/>
                <a:gd name="connsiteX18" fmla="*/ 363814 w 456294"/>
                <a:gd name="connsiteY18" fmla="*/ 1069649 h 1319995"/>
                <a:gd name="connsiteX19" fmla="*/ 260740 w 456294"/>
                <a:gd name="connsiteY19" fmla="*/ 685872 h 1319995"/>
                <a:gd name="connsiteX20" fmla="*/ 110407 w 456294"/>
                <a:gd name="connsiteY20" fmla="*/ 228763 h 1319995"/>
                <a:gd name="connsiteX21" fmla="*/ 16704 w 456294"/>
                <a:gd name="connsiteY21" fmla="*/ 32800 h 1319995"/>
                <a:gd name="connsiteX22" fmla="*/ 0 w 456294"/>
                <a:gd name="connsiteY22" fmla="*/ 208 h 1319995"/>
                <a:gd name="connsiteX23" fmla="*/ 0 w 456294"/>
                <a:gd name="connsiteY23" fmla="*/ 208 h 1319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456294" h="1319995">
                  <a:moveTo>
                    <a:pt x="0" y="208"/>
                  </a:moveTo>
                  <a:cubicBezTo>
                    <a:pt x="19556" y="-1422"/>
                    <a:pt x="36667" y="6726"/>
                    <a:pt x="50518" y="17726"/>
                  </a:cubicBezTo>
                  <a:cubicBezTo>
                    <a:pt x="99407" y="56430"/>
                    <a:pt x="155629" y="75578"/>
                    <a:pt x="215925" y="87393"/>
                  </a:cubicBezTo>
                  <a:cubicBezTo>
                    <a:pt x="261555" y="96356"/>
                    <a:pt x="308406" y="96763"/>
                    <a:pt x="354443" y="100430"/>
                  </a:cubicBezTo>
                  <a:cubicBezTo>
                    <a:pt x="372369" y="101652"/>
                    <a:pt x="390295" y="104504"/>
                    <a:pt x="408221" y="106948"/>
                  </a:cubicBezTo>
                  <a:cubicBezTo>
                    <a:pt x="412295" y="112652"/>
                    <a:pt x="407406" y="115911"/>
                    <a:pt x="404962" y="119578"/>
                  </a:cubicBezTo>
                  <a:cubicBezTo>
                    <a:pt x="385813" y="146059"/>
                    <a:pt x="366258" y="172541"/>
                    <a:pt x="357295" y="204726"/>
                  </a:cubicBezTo>
                  <a:cubicBezTo>
                    <a:pt x="356480" y="207578"/>
                    <a:pt x="354443" y="209207"/>
                    <a:pt x="351591" y="210022"/>
                  </a:cubicBezTo>
                  <a:cubicBezTo>
                    <a:pt x="341406" y="236911"/>
                    <a:pt x="351184" y="262170"/>
                    <a:pt x="377258" y="276429"/>
                  </a:cubicBezTo>
                  <a:cubicBezTo>
                    <a:pt x="399258" y="288651"/>
                    <a:pt x="423702" y="292318"/>
                    <a:pt x="447739" y="297614"/>
                  </a:cubicBezTo>
                  <a:cubicBezTo>
                    <a:pt x="451813" y="298429"/>
                    <a:pt x="456702" y="296800"/>
                    <a:pt x="457517" y="299651"/>
                  </a:cubicBezTo>
                  <a:cubicBezTo>
                    <a:pt x="372369" y="339984"/>
                    <a:pt x="291295" y="328170"/>
                    <a:pt x="211851" y="272355"/>
                  </a:cubicBezTo>
                  <a:cubicBezTo>
                    <a:pt x="289258" y="625983"/>
                    <a:pt x="365036" y="974316"/>
                    <a:pt x="441221" y="1322648"/>
                  </a:cubicBezTo>
                  <a:cubicBezTo>
                    <a:pt x="440406" y="1323055"/>
                    <a:pt x="439591" y="1323055"/>
                    <a:pt x="438776" y="1323463"/>
                  </a:cubicBezTo>
                  <a:cubicBezTo>
                    <a:pt x="434295" y="1308796"/>
                    <a:pt x="429813" y="1294129"/>
                    <a:pt x="425739" y="1279463"/>
                  </a:cubicBezTo>
                  <a:cubicBezTo>
                    <a:pt x="422480" y="1267241"/>
                    <a:pt x="417184" y="1256241"/>
                    <a:pt x="410665" y="1245648"/>
                  </a:cubicBezTo>
                  <a:cubicBezTo>
                    <a:pt x="405369" y="1237500"/>
                    <a:pt x="403739" y="1226907"/>
                    <a:pt x="404962" y="1216722"/>
                  </a:cubicBezTo>
                  <a:cubicBezTo>
                    <a:pt x="392739" y="1186574"/>
                    <a:pt x="384591" y="1155204"/>
                    <a:pt x="375628" y="1124241"/>
                  </a:cubicBezTo>
                  <a:cubicBezTo>
                    <a:pt x="376036" y="1105093"/>
                    <a:pt x="368702" y="1087574"/>
                    <a:pt x="363814" y="1069649"/>
                  </a:cubicBezTo>
                  <a:cubicBezTo>
                    <a:pt x="329184" y="941723"/>
                    <a:pt x="296592" y="813390"/>
                    <a:pt x="260740" y="685872"/>
                  </a:cubicBezTo>
                  <a:cubicBezTo>
                    <a:pt x="217147" y="531465"/>
                    <a:pt x="170296" y="377873"/>
                    <a:pt x="110407" y="228763"/>
                  </a:cubicBezTo>
                  <a:cubicBezTo>
                    <a:pt x="83518" y="161541"/>
                    <a:pt x="54592" y="95134"/>
                    <a:pt x="16704" y="32800"/>
                  </a:cubicBezTo>
                  <a:cubicBezTo>
                    <a:pt x="9778" y="21393"/>
                    <a:pt x="7333" y="9578"/>
                    <a:pt x="0" y="208"/>
                  </a:cubicBezTo>
                  <a:lnTo>
                    <a:pt x="0" y="208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40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3" name="Freeform: Shape 11">
              <a:extLst>
                <a:ext uri="{FF2B5EF4-FFF2-40B4-BE49-F238E27FC236}">
                  <a16:creationId xmlns:a16="http://schemas.microsoft.com/office/drawing/2014/main" id="{56D4F184-DC83-4BA9-AB3C-CBE5FF122724}"/>
                </a:ext>
              </a:extLst>
            </p:cNvPr>
            <p:cNvSpPr/>
            <p:nvPr/>
          </p:nvSpPr>
          <p:spPr>
            <a:xfrm>
              <a:off x="2644235" y="2018539"/>
              <a:ext cx="468517" cy="382962"/>
            </a:xfrm>
            <a:custGeom>
              <a:avLst/>
              <a:gdLst>
                <a:gd name="connsiteX0" fmla="*/ 0 w 468516"/>
                <a:gd name="connsiteY0" fmla="*/ 309069 h 382961"/>
                <a:gd name="connsiteX1" fmla="*/ 47259 w 468516"/>
                <a:gd name="connsiteY1" fmla="*/ 221069 h 382961"/>
                <a:gd name="connsiteX2" fmla="*/ 56629 w 468516"/>
                <a:gd name="connsiteY2" fmla="*/ 206403 h 382961"/>
                <a:gd name="connsiteX3" fmla="*/ 176407 w 468516"/>
                <a:gd name="connsiteY3" fmla="*/ 104959 h 382961"/>
                <a:gd name="connsiteX4" fmla="*/ 315332 w 468516"/>
                <a:gd name="connsiteY4" fmla="*/ 28366 h 382961"/>
                <a:gd name="connsiteX5" fmla="*/ 385813 w 468516"/>
                <a:gd name="connsiteY5" fmla="*/ 1885 h 382961"/>
                <a:gd name="connsiteX6" fmla="*/ 448554 w 468516"/>
                <a:gd name="connsiteY6" fmla="*/ 12885 h 382961"/>
                <a:gd name="connsiteX7" fmla="*/ 467295 w 468516"/>
                <a:gd name="connsiteY7" fmla="*/ 73588 h 382961"/>
                <a:gd name="connsiteX8" fmla="*/ 410258 w 468516"/>
                <a:gd name="connsiteY8" fmla="*/ 160366 h 382961"/>
                <a:gd name="connsiteX9" fmla="*/ 144222 w 468516"/>
                <a:gd name="connsiteY9" fmla="*/ 357550 h 382961"/>
                <a:gd name="connsiteX10" fmla="*/ 76592 w 468516"/>
                <a:gd name="connsiteY10" fmla="*/ 383624 h 382961"/>
                <a:gd name="connsiteX11" fmla="*/ 0 w 468516"/>
                <a:gd name="connsiteY11" fmla="*/ 309069 h 382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68516" h="382961">
                  <a:moveTo>
                    <a:pt x="0" y="309069"/>
                  </a:moveTo>
                  <a:cubicBezTo>
                    <a:pt x="8148" y="275662"/>
                    <a:pt x="27296" y="247958"/>
                    <a:pt x="47259" y="221069"/>
                  </a:cubicBezTo>
                  <a:cubicBezTo>
                    <a:pt x="50518" y="216588"/>
                    <a:pt x="53778" y="211292"/>
                    <a:pt x="56629" y="206403"/>
                  </a:cubicBezTo>
                  <a:cubicBezTo>
                    <a:pt x="102666" y="179921"/>
                    <a:pt x="130777" y="132662"/>
                    <a:pt x="176407" y="104959"/>
                  </a:cubicBezTo>
                  <a:cubicBezTo>
                    <a:pt x="222036" y="77662"/>
                    <a:pt x="267258" y="50773"/>
                    <a:pt x="315332" y="28366"/>
                  </a:cubicBezTo>
                  <a:cubicBezTo>
                    <a:pt x="338147" y="17774"/>
                    <a:pt x="360554" y="6366"/>
                    <a:pt x="385813" y="1885"/>
                  </a:cubicBezTo>
                  <a:cubicBezTo>
                    <a:pt x="408628" y="-2189"/>
                    <a:pt x="429406" y="-152"/>
                    <a:pt x="448554" y="12885"/>
                  </a:cubicBezTo>
                  <a:cubicBezTo>
                    <a:pt x="464035" y="23070"/>
                    <a:pt x="473813" y="55255"/>
                    <a:pt x="467295" y="73588"/>
                  </a:cubicBezTo>
                  <a:cubicBezTo>
                    <a:pt x="459554" y="109847"/>
                    <a:pt x="437961" y="136329"/>
                    <a:pt x="410258" y="160366"/>
                  </a:cubicBezTo>
                  <a:cubicBezTo>
                    <a:pt x="327147" y="233699"/>
                    <a:pt x="237518" y="298069"/>
                    <a:pt x="144222" y="357550"/>
                  </a:cubicBezTo>
                  <a:cubicBezTo>
                    <a:pt x="123037" y="370995"/>
                    <a:pt x="103074" y="384032"/>
                    <a:pt x="76592" y="383624"/>
                  </a:cubicBezTo>
                  <a:cubicBezTo>
                    <a:pt x="28518" y="383624"/>
                    <a:pt x="1222" y="357550"/>
                    <a:pt x="0" y="309069"/>
                  </a:cubicBezTo>
                  <a:close/>
                </a:path>
              </a:pathLst>
            </a:custGeom>
            <a:solidFill>
              <a:srgbClr val="000000"/>
            </a:solidFill>
            <a:ln w="40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4" name="Freeform: Shape 12">
              <a:extLst>
                <a:ext uri="{FF2B5EF4-FFF2-40B4-BE49-F238E27FC236}">
                  <a16:creationId xmlns:a16="http://schemas.microsoft.com/office/drawing/2014/main" id="{E3F1C731-8E2D-49C5-B32D-5C9BD26F3A99}"/>
                </a:ext>
              </a:extLst>
            </p:cNvPr>
            <p:cNvSpPr/>
            <p:nvPr/>
          </p:nvSpPr>
          <p:spPr>
            <a:xfrm>
              <a:off x="2298786" y="2140608"/>
              <a:ext cx="395184" cy="1189625"/>
            </a:xfrm>
            <a:custGeom>
              <a:avLst/>
              <a:gdLst>
                <a:gd name="connsiteX0" fmla="*/ 372339 w 395183"/>
                <a:gd name="connsiteY0" fmla="*/ 1099996 h 1189625"/>
                <a:gd name="connsiteX1" fmla="*/ 398412 w 395183"/>
                <a:gd name="connsiteY1" fmla="*/ 1193292 h 1189625"/>
                <a:gd name="connsiteX2" fmla="*/ 390672 w 395183"/>
                <a:gd name="connsiteY2" fmla="*/ 1178625 h 1189625"/>
                <a:gd name="connsiteX3" fmla="*/ 287598 w 395183"/>
                <a:gd name="connsiteY3" fmla="*/ 869404 h 1189625"/>
                <a:gd name="connsiteX4" fmla="*/ 284339 w 395183"/>
                <a:gd name="connsiteY4" fmla="*/ 862478 h 1189625"/>
                <a:gd name="connsiteX5" fmla="*/ 197154 w 395183"/>
                <a:gd name="connsiteY5" fmla="*/ 598072 h 1189625"/>
                <a:gd name="connsiteX6" fmla="*/ 2414 w 395183"/>
                <a:gd name="connsiteY6" fmla="*/ 12222 h 1189625"/>
                <a:gd name="connsiteX7" fmla="*/ 377 w 395183"/>
                <a:gd name="connsiteY7" fmla="*/ 0 h 1189625"/>
                <a:gd name="connsiteX8" fmla="*/ 11784 w 395183"/>
                <a:gd name="connsiteY8" fmla="*/ 12222 h 1189625"/>
                <a:gd name="connsiteX9" fmla="*/ 87562 w 395183"/>
                <a:gd name="connsiteY9" fmla="*/ 175999 h 1189625"/>
                <a:gd name="connsiteX10" fmla="*/ 238709 w 395183"/>
                <a:gd name="connsiteY10" fmla="*/ 617628 h 1189625"/>
                <a:gd name="connsiteX11" fmla="*/ 368672 w 395183"/>
                <a:gd name="connsiteY11" fmla="*/ 1078404 h 1189625"/>
                <a:gd name="connsiteX12" fmla="*/ 372339 w 395183"/>
                <a:gd name="connsiteY12" fmla="*/ 1099996 h 118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95183" h="1189625">
                  <a:moveTo>
                    <a:pt x="372339" y="1099996"/>
                  </a:moveTo>
                  <a:cubicBezTo>
                    <a:pt x="380894" y="1130959"/>
                    <a:pt x="389857" y="1162329"/>
                    <a:pt x="398412" y="1193292"/>
                  </a:cubicBezTo>
                  <a:cubicBezTo>
                    <a:pt x="391079" y="1190848"/>
                    <a:pt x="392301" y="1183922"/>
                    <a:pt x="390672" y="1178625"/>
                  </a:cubicBezTo>
                  <a:cubicBezTo>
                    <a:pt x="356042" y="1075552"/>
                    <a:pt x="321820" y="972478"/>
                    <a:pt x="287598" y="869404"/>
                  </a:cubicBezTo>
                  <a:cubicBezTo>
                    <a:pt x="286783" y="866960"/>
                    <a:pt x="285561" y="864515"/>
                    <a:pt x="284339" y="862478"/>
                  </a:cubicBezTo>
                  <a:cubicBezTo>
                    <a:pt x="255413" y="774479"/>
                    <a:pt x="226487" y="686072"/>
                    <a:pt x="197154" y="598072"/>
                  </a:cubicBezTo>
                  <a:cubicBezTo>
                    <a:pt x="132376" y="402517"/>
                    <a:pt x="67191" y="207370"/>
                    <a:pt x="2414" y="12222"/>
                  </a:cubicBezTo>
                  <a:cubicBezTo>
                    <a:pt x="1192" y="8148"/>
                    <a:pt x="-845" y="4481"/>
                    <a:pt x="377" y="0"/>
                  </a:cubicBezTo>
                  <a:cubicBezTo>
                    <a:pt x="8118" y="407"/>
                    <a:pt x="8932" y="7333"/>
                    <a:pt x="11784" y="12222"/>
                  </a:cubicBezTo>
                  <a:cubicBezTo>
                    <a:pt x="41117" y="64778"/>
                    <a:pt x="64747" y="120185"/>
                    <a:pt x="87562" y="175999"/>
                  </a:cubicBezTo>
                  <a:cubicBezTo>
                    <a:pt x="146636" y="320221"/>
                    <a:pt x="193080" y="468924"/>
                    <a:pt x="238709" y="617628"/>
                  </a:cubicBezTo>
                  <a:cubicBezTo>
                    <a:pt x="285561" y="770405"/>
                    <a:pt x="324265" y="925219"/>
                    <a:pt x="368672" y="1078404"/>
                  </a:cubicBezTo>
                  <a:cubicBezTo>
                    <a:pt x="370709" y="1085330"/>
                    <a:pt x="373968" y="1092256"/>
                    <a:pt x="372339" y="1099996"/>
                  </a:cubicBezTo>
                  <a:close/>
                </a:path>
              </a:pathLst>
            </a:custGeom>
            <a:solidFill>
              <a:srgbClr val="010100"/>
            </a:solidFill>
            <a:ln w="40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5" name="Freeform: Shape 13">
              <a:extLst>
                <a:ext uri="{FF2B5EF4-FFF2-40B4-BE49-F238E27FC236}">
                  <a16:creationId xmlns:a16="http://schemas.microsoft.com/office/drawing/2014/main" id="{E15A95F2-2A9C-4997-9E0A-5183F947BF1A}"/>
                </a:ext>
              </a:extLst>
            </p:cNvPr>
            <p:cNvSpPr/>
            <p:nvPr/>
          </p:nvSpPr>
          <p:spPr>
            <a:xfrm>
              <a:off x="2995012" y="1689203"/>
              <a:ext cx="167036" cy="448147"/>
            </a:xfrm>
            <a:custGeom>
              <a:avLst/>
              <a:gdLst>
                <a:gd name="connsiteX0" fmla="*/ 124259 w 167036"/>
                <a:gd name="connsiteY0" fmla="*/ 415147 h 448146"/>
                <a:gd name="connsiteX1" fmla="*/ 103481 w 167036"/>
                <a:gd name="connsiteY1" fmla="*/ 347517 h 448146"/>
                <a:gd name="connsiteX2" fmla="*/ 63963 w 167036"/>
                <a:gd name="connsiteY2" fmla="*/ 325110 h 448146"/>
                <a:gd name="connsiteX3" fmla="*/ 46852 w 167036"/>
                <a:gd name="connsiteY3" fmla="*/ 298221 h 448146"/>
                <a:gd name="connsiteX4" fmla="*/ 45630 w 167036"/>
                <a:gd name="connsiteY4" fmla="*/ 103481 h 448146"/>
                <a:gd name="connsiteX5" fmla="*/ 10185 w 167036"/>
                <a:gd name="connsiteY5" fmla="*/ 24444 h 448146"/>
                <a:gd name="connsiteX6" fmla="*/ 0 w 167036"/>
                <a:gd name="connsiteY6" fmla="*/ 0 h 448146"/>
                <a:gd name="connsiteX7" fmla="*/ 74148 w 167036"/>
                <a:gd name="connsiteY7" fmla="*/ 72926 h 448146"/>
                <a:gd name="connsiteX8" fmla="*/ 158888 w 167036"/>
                <a:gd name="connsiteY8" fmla="*/ 170703 h 448146"/>
                <a:gd name="connsiteX9" fmla="*/ 167444 w 167036"/>
                <a:gd name="connsiteY9" fmla="*/ 187814 h 448146"/>
                <a:gd name="connsiteX10" fmla="*/ 149110 w 167036"/>
                <a:gd name="connsiteY10" fmla="*/ 413110 h 448146"/>
                <a:gd name="connsiteX11" fmla="*/ 131999 w 167036"/>
                <a:gd name="connsiteY11" fmla="*/ 451406 h 448146"/>
                <a:gd name="connsiteX12" fmla="*/ 124259 w 167036"/>
                <a:gd name="connsiteY12" fmla="*/ 415147 h 448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7036" h="448146">
                  <a:moveTo>
                    <a:pt x="124259" y="415147"/>
                  </a:moveTo>
                  <a:cubicBezTo>
                    <a:pt x="121407" y="391517"/>
                    <a:pt x="118963" y="367073"/>
                    <a:pt x="103481" y="347517"/>
                  </a:cubicBezTo>
                  <a:cubicBezTo>
                    <a:pt x="96963" y="328369"/>
                    <a:pt x="81481" y="325110"/>
                    <a:pt x="63963" y="325110"/>
                  </a:cubicBezTo>
                  <a:cubicBezTo>
                    <a:pt x="41963" y="325110"/>
                    <a:pt x="35444" y="316962"/>
                    <a:pt x="46852" y="298221"/>
                  </a:cubicBezTo>
                  <a:cubicBezTo>
                    <a:pt x="87185" y="232629"/>
                    <a:pt x="71296" y="167851"/>
                    <a:pt x="45630" y="103481"/>
                  </a:cubicBezTo>
                  <a:cubicBezTo>
                    <a:pt x="35037" y="76592"/>
                    <a:pt x="22000" y="50926"/>
                    <a:pt x="10185" y="24444"/>
                  </a:cubicBezTo>
                  <a:cubicBezTo>
                    <a:pt x="6926" y="17518"/>
                    <a:pt x="4481" y="10593"/>
                    <a:pt x="0" y="0"/>
                  </a:cubicBezTo>
                  <a:cubicBezTo>
                    <a:pt x="26889" y="26074"/>
                    <a:pt x="51741" y="48481"/>
                    <a:pt x="74148" y="72926"/>
                  </a:cubicBezTo>
                  <a:cubicBezTo>
                    <a:pt x="103481" y="104703"/>
                    <a:pt x="130777" y="138111"/>
                    <a:pt x="158888" y="170703"/>
                  </a:cubicBezTo>
                  <a:cubicBezTo>
                    <a:pt x="163370" y="175592"/>
                    <a:pt x="167851" y="180073"/>
                    <a:pt x="167444" y="187814"/>
                  </a:cubicBezTo>
                  <a:cubicBezTo>
                    <a:pt x="164185" y="263184"/>
                    <a:pt x="166222" y="338962"/>
                    <a:pt x="149110" y="413110"/>
                  </a:cubicBezTo>
                  <a:cubicBezTo>
                    <a:pt x="145851" y="426554"/>
                    <a:pt x="141370" y="439591"/>
                    <a:pt x="131999" y="451406"/>
                  </a:cubicBezTo>
                  <a:cubicBezTo>
                    <a:pt x="122629" y="439591"/>
                    <a:pt x="132407" y="425332"/>
                    <a:pt x="124259" y="415147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40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6" name="Freeform: Shape 14">
              <a:extLst>
                <a:ext uri="{FF2B5EF4-FFF2-40B4-BE49-F238E27FC236}">
                  <a16:creationId xmlns:a16="http://schemas.microsoft.com/office/drawing/2014/main" id="{A1169AB9-33D4-4FD4-8DDC-5E78B50D24B2}"/>
                </a:ext>
              </a:extLst>
            </p:cNvPr>
            <p:cNvSpPr/>
            <p:nvPr/>
          </p:nvSpPr>
          <p:spPr>
            <a:xfrm>
              <a:off x="615761" y="1453722"/>
              <a:ext cx="1356662" cy="2485176"/>
            </a:xfrm>
            <a:custGeom>
              <a:avLst/>
              <a:gdLst>
                <a:gd name="connsiteX0" fmla="*/ 992848 w 1356661"/>
                <a:gd name="connsiteY0" fmla="*/ 196370 h 2485176"/>
                <a:gd name="connsiteX1" fmla="*/ 1012404 w 1356661"/>
                <a:gd name="connsiteY1" fmla="*/ 154407 h 2485176"/>
                <a:gd name="connsiteX2" fmla="*/ 1075959 w 1356661"/>
                <a:gd name="connsiteY2" fmla="*/ 28111 h 2485176"/>
                <a:gd name="connsiteX3" fmla="*/ 1098366 w 1356661"/>
                <a:gd name="connsiteY3" fmla="*/ 0 h 2485176"/>
                <a:gd name="connsiteX4" fmla="*/ 1071478 w 1356661"/>
                <a:gd name="connsiteY4" fmla="*/ 78629 h 2485176"/>
                <a:gd name="connsiteX5" fmla="*/ 897923 w 1356661"/>
                <a:gd name="connsiteY5" fmla="*/ 530442 h 2485176"/>
                <a:gd name="connsiteX6" fmla="*/ 841293 w 1356661"/>
                <a:gd name="connsiteY6" fmla="*/ 752479 h 2485176"/>
                <a:gd name="connsiteX7" fmla="*/ 842515 w 1356661"/>
                <a:gd name="connsiteY7" fmla="*/ 809923 h 2485176"/>
                <a:gd name="connsiteX8" fmla="*/ 893849 w 1356661"/>
                <a:gd name="connsiteY8" fmla="*/ 838441 h 2485176"/>
                <a:gd name="connsiteX9" fmla="*/ 915441 w 1356661"/>
                <a:gd name="connsiteY9" fmla="*/ 830293 h 2485176"/>
                <a:gd name="connsiteX10" fmla="*/ 878367 w 1356661"/>
                <a:gd name="connsiteY10" fmla="*/ 878367 h 2485176"/>
                <a:gd name="connsiteX11" fmla="*/ 887738 w 1356661"/>
                <a:gd name="connsiteY11" fmla="*/ 997330 h 2485176"/>
                <a:gd name="connsiteX12" fmla="*/ 1027070 w 1356661"/>
                <a:gd name="connsiteY12" fmla="*/ 1069441 h 2485176"/>
                <a:gd name="connsiteX13" fmla="*/ 1221403 w 1356661"/>
                <a:gd name="connsiteY13" fmla="*/ 1102033 h 2485176"/>
                <a:gd name="connsiteX14" fmla="*/ 1358291 w 1356661"/>
                <a:gd name="connsiteY14" fmla="*/ 1119552 h 2485176"/>
                <a:gd name="connsiteX15" fmla="*/ 1322032 w 1356661"/>
                <a:gd name="connsiteY15" fmla="*/ 1118737 h 2485176"/>
                <a:gd name="connsiteX16" fmla="*/ 1212847 w 1356661"/>
                <a:gd name="connsiteY16" fmla="*/ 1115070 h 2485176"/>
                <a:gd name="connsiteX17" fmla="*/ 864515 w 1356661"/>
                <a:gd name="connsiteY17" fmla="*/ 1042959 h 2485176"/>
                <a:gd name="connsiteX18" fmla="*/ 812775 w 1356661"/>
                <a:gd name="connsiteY18" fmla="*/ 991626 h 2485176"/>
                <a:gd name="connsiteX19" fmla="*/ 794442 w 1356661"/>
                <a:gd name="connsiteY19" fmla="*/ 964737 h 2485176"/>
                <a:gd name="connsiteX20" fmla="*/ 742294 w 1356661"/>
                <a:gd name="connsiteY20" fmla="*/ 970441 h 2485176"/>
                <a:gd name="connsiteX21" fmla="*/ 657553 w 1356661"/>
                <a:gd name="connsiteY21" fmla="*/ 1041737 h 2485176"/>
                <a:gd name="connsiteX22" fmla="*/ 399665 w 1356661"/>
                <a:gd name="connsiteY22" fmla="*/ 1456884 h 2485176"/>
                <a:gd name="connsiteX23" fmla="*/ 173555 w 1356661"/>
                <a:gd name="connsiteY23" fmla="*/ 1978771 h 2485176"/>
                <a:gd name="connsiteX24" fmla="*/ 8556 w 1356661"/>
                <a:gd name="connsiteY24" fmla="*/ 2470510 h 2485176"/>
                <a:gd name="connsiteX25" fmla="*/ 0 w 1356661"/>
                <a:gd name="connsiteY25" fmla="*/ 2488028 h 2485176"/>
                <a:gd name="connsiteX26" fmla="*/ 15481 w 1356661"/>
                <a:gd name="connsiteY26" fmla="*/ 2406547 h 2485176"/>
                <a:gd name="connsiteX27" fmla="*/ 69259 w 1356661"/>
                <a:gd name="connsiteY27" fmla="*/ 2131141 h 2485176"/>
                <a:gd name="connsiteX28" fmla="*/ 150333 w 1356661"/>
                <a:gd name="connsiteY28" fmla="*/ 1862253 h 2485176"/>
                <a:gd name="connsiteX29" fmla="*/ 376850 w 1356661"/>
                <a:gd name="connsiteY29" fmla="*/ 1368069 h 2485176"/>
                <a:gd name="connsiteX30" fmla="*/ 581368 w 1356661"/>
                <a:gd name="connsiteY30" fmla="*/ 1001404 h 2485176"/>
                <a:gd name="connsiteX31" fmla="*/ 744331 w 1356661"/>
                <a:gd name="connsiteY31" fmla="*/ 712553 h 2485176"/>
                <a:gd name="connsiteX32" fmla="*/ 785071 w 1356661"/>
                <a:gd name="connsiteY32" fmla="*/ 641664 h 2485176"/>
                <a:gd name="connsiteX33" fmla="*/ 882034 w 1356661"/>
                <a:gd name="connsiteY33" fmla="*/ 444887 h 2485176"/>
                <a:gd name="connsiteX34" fmla="*/ 987959 w 1356661"/>
                <a:gd name="connsiteY34" fmla="*/ 208592 h 2485176"/>
                <a:gd name="connsiteX35" fmla="*/ 992848 w 1356661"/>
                <a:gd name="connsiteY35" fmla="*/ 196370 h 24851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1356661" h="2485176">
                  <a:moveTo>
                    <a:pt x="992848" y="196370"/>
                  </a:moveTo>
                  <a:cubicBezTo>
                    <a:pt x="1000589" y="182925"/>
                    <a:pt x="1007922" y="169481"/>
                    <a:pt x="1012404" y="154407"/>
                  </a:cubicBezTo>
                  <a:cubicBezTo>
                    <a:pt x="1034811" y="112851"/>
                    <a:pt x="1051922" y="68852"/>
                    <a:pt x="1075959" y="28111"/>
                  </a:cubicBezTo>
                  <a:cubicBezTo>
                    <a:pt x="1082070" y="17518"/>
                    <a:pt x="1088589" y="7741"/>
                    <a:pt x="1098366" y="0"/>
                  </a:cubicBezTo>
                  <a:cubicBezTo>
                    <a:pt x="1093478" y="27704"/>
                    <a:pt x="1081663" y="52963"/>
                    <a:pt x="1071478" y="78629"/>
                  </a:cubicBezTo>
                  <a:cubicBezTo>
                    <a:pt x="1010774" y="228147"/>
                    <a:pt x="948848" y="377258"/>
                    <a:pt x="897923" y="530442"/>
                  </a:cubicBezTo>
                  <a:cubicBezTo>
                    <a:pt x="873886" y="602961"/>
                    <a:pt x="850664" y="675886"/>
                    <a:pt x="841293" y="752479"/>
                  </a:cubicBezTo>
                  <a:cubicBezTo>
                    <a:pt x="838849" y="771627"/>
                    <a:pt x="838034" y="791182"/>
                    <a:pt x="842515" y="809923"/>
                  </a:cubicBezTo>
                  <a:cubicBezTo>
                    <a:pt x="849441" y="838441"/>
                    <a:pt x="866145" y="847404"/>
                    <a:pt x="893849" y="838441"/>
                  </a:cubicBezTo>
                  <a:cubicBezTo>
                    <a:pt x="899960" y="836404"/>
                    <a:pt x="905663" y="833960"/>
                    <a:pt x="915441" y="830293"/>
                  </a:cubicBezTo>
                  <a:cubicBezTo>
                    <a:pt x="901589" y="848219"/>
                    <a:pt x="889367" y="862886"/>
                    <a:pt x="878367" y="878367"/>
                  </a:cubicBezTo>
                  <a:cubicBezTo>
                    <a:pt x="845775" y="924812"/>
                    <a:pt x="849441" y="955774"/>
                    <a:pt x="887738" y="997330"/>
                  </a:cubicBezTo>
                  <a:cubicBezTo>
                    <a:pt x="925626" y="1038478"/>
                    <a:pt x="975737" y="1054774"/>
                    <a:pt x="1027070" y="1069441"/>
                  </a:cubicBezTo>
                  <a:cubicBezTo>
                    <a:pt x="1090626" y="1087366"/>
                    <a:pt x="1155811" y="1094700"/>
                    <a:pt x="1221403" y="1102033"/>
                  </a:cubicBezTo>
                  <a:cubicBezTo>
                    <a:pt x="1267032" y="1107329"/>
                    <a:pt x="1312662" y="1113033"/>
                    <a:pt x="1358291" y="1119552"/>
                  </a:cubicBezTo>
                  <a:cubicBezTo>
                    <a:pt x="1346069" y="1122403"/>
                    <a:pt x="1334254" y="1119144"/>
                    <a:pt x="1322032" y="1118737"/>
                  </a:cubicBezTo>
                  <a:cubicBezTo>
                    <a:pt x="1285773" y="1116700"/>
                    <a:pt x="1249107" y="1115477"/>
                    <a:pt x="1212847" y="1115070"/>
                  </a:cubicBezTo>
                  <a:cubicBezTo>
                    <a:pt x="1091848" y="1113848"/>
                    <a:pt x="975737" y="1088996"/>
                    <a:pt x="864515" y="1042959"/>
                  </a:cubicBezTo>
                  <a:cubicBezTo>
                    <a:pt x="840478" y="1033181"/>
                    <a:pt x="825812" y="1012811"/>
                    <a:pt x="812775" y="991626"/>
                  </a:cubicBezTo>
                  <a:cubicBezTo>
                    <a:pt x="807071" y="982256"/>
                    <a:pt x="805849" y="967182"/>
                    <a:pt x="794442" y="964737"/>
                  </a:cubicBezTo>
                  <a:cubicBezTo>
                    <a:pt x="777331" y="961071"/>
                    <a:pt x="759405" y="962700"/>
                    <a:pt x="742294" y="970441"/>
                  </a:cubicBezTo>
                  <a:cubicBezTo>
                    <a:pt x="707257" y="985922"/>
                    <a:pt x="679961" y="1009552"/>
                    <a:pt x="657553" y="1041737"/>
                  </a:cubicBezTo>
                  <a:cubicBezTo>
                    <a:pt x="564257" y="1175774"/>
                    <a:pt x="476258" y="1312662"/>
                    <a:pt x="399665" y="1456884"/>
                  </a:cubicBezTo>
                  <a:cubicBezTo>
                    <a:pt x="310036" y="1624735"/>
                    <a:pt x="235481" y="1799105"/>
                    <a:pt x="173555" y="1978771"/>
                  </a:cubicBezTo>
                  <a:cubicBezTo>
                    <a:pt x="117333" y="2142141"/>
                    <a:pt x="63555" y="2306733"/>
                    <a:pt x="8556" y="2470510"/>
                  </a:cubicBezTo>
                  <a:cubicBezTo>
                    <a:pt x="6518" y="2476621"/>
                    <a:pt x="4074" y="2482324"/>
                    <a:pt x="0" y="2488028"/>
                  </a:cubicBezTo>
                  <a:cubicBezTo>
                    <a:pt x="4889" y="2460732"/>
                    <a:pt x="9370" y="2433843"/>
                    <a:pt x="15481" y="2406547"/>
                  </a:cubicBezTo>
                  <a:cubicBezTo>
                    <a:pt x="35037" y="2314881"/>
                    <a:pt x="48481" y="2222400"/>
                    <a:pt x="69259" y="2131141"/>
                  </a:cubicBezTo>
                  <a:cubicBezTo>
                    <a:pt x="90444" y="2039474"/>
                    <a:pt x="117333" y="1950252"/>
                    <a:pt x="150333" y="1862253"/>
                  </a:cubicBezTo>
                  <a:cubicBezTo>
                    <a:pt x="214703" y="1692364"/>
                    <a:pt x="294147" y="1529402"/>
                    <a:pt x="376850" y="1368069"/>
                  </a:cubicBezTo>
                  <a:cubicBezTo>
                    <a:pt x="440813" y="1243403"/>
                    <a:pt x="512924" y="1123626"/>
                    <a:pt x="581368" y="1001404"/>
                  </a:cubicBezTo>
                  <a:cubicBezTo>
                    <a:pt x="635146" y="904849"/>
                    <a:pt x="690146" y="809108"/>
                    <a:pt x="744331" y="712553"/>
                  </a:cubicBezTo>
                  <a:cubicBezTo>
                    <a:pt x="757775" y="688923"/>
                    <a:pt x="769182" y="663664"/>
                    <a:pt x="785071" y="641664"/>
                  </a:cubicBezTo>
                  <a:cubicBezTo>
                    <a:pt x="828664" y="581368"/>
                    <a:pt x="851071" y="510887"/>
                    <a:pt x="882034" y="444887"/>
                  </a:cubicBezTo>
                  <a:cubicBezTo>
                    <a:pt x="919108" y="366665"/>
                    <a:pt x="952922" y="287221"/>
                    <a:pt x="987959" y="208592"/>
                  </a:cubicBezTo>
                  <a:cubicBezTo>
                    <a:pt x="990811" y="204518"/>
                    <a:pt x="991626" y="200036"/>
                    <a:pt x="992848" y="196370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40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7" name="Freeform: Shape 15">
              <a:extLst>
                <a:ext uri="{FF2B5EF4-FFF2-40B4-BE49-F238E27FC236}">
                  <a16:creationId xmlns:a16="http://schemas.microsoft.com/office/drawing/2014/main" id="{0A3F9742-8D60-47D9-B4CC-CD9DDB464C08}"/>
                </a:ext>
              </a:extLst>
            </p:cNvPr>
            <p:cNvSpPr/>
            <p:nvPr/>
          </p:nvSpPr>
          <p:spPr>
            <a:xfrm>
              <a:off x="1520186" y="2306657"/>
              <a:ext cx="558146" cy="228147"/>
            </a:xfrm>
            <a:custGeom>
              <a:avLst/>
              <a:gdLst>
                <a:gd name="connsiteX0" fmla="*/ 198016 w 558146"/>
                <a:gd name="connsiteY0" fmla="*/ 173 h 228147"/>
                <a:gd name="connsiteX1" fmla="*/ 377682 w 558146"/>
                <a:gd name="connsiteY1" fmla="*/ 20951 h 228147"/>
                <a:gd name="connsiteX2" fmla="*/ 463645 w 558146"/>
                <a:gd name="connsiteY2" fmla="*/ 31136 h 228147"/>
                <a:gd name="connsiteX3" fmla="*/ 550829 w 558146"/>
                <a:gd name="connsiteY3" fmla="*/ 98765 h 228147"/>
                <a:gd name="connsiteX4" fmla="*/ 477496 w 558146"/>
                <a:gd name="connsiteY4" fmla="*/ 225876 h 228147"/>
                <a:gd name="connsiteX5" fmla="*/ 347534 w 558146"/>
                <a:gd name="connsiteY5" fmla="*/ 224246 h 228147"/>
                <a:gd name="connsiteX6" fmla="*/ 97794 w 558146"/>
                <a:gd name="connsiteY6" fmla="*/ 189617 h 228147"/>
                <a:gd name="connsiteX7" fmla="*/ 6943 w 558146"/>
                <a:gd name="connsiteY7" fmla="*/ 121987 h 228147"/>
                <a:gd name="connsiteX8" fmla="*/ 13054 w 558146"/>
                <a:gd name="connsiteY8" fmla="*/ 60062 h 228147"/>
                <a:gd name="connsiteX9" fmla="*/ 78646 w 558146"/>
                <a:gd name="connsiteY9" fmla="*/ 18099 h 228147"/>
                <a:gd name="connsiteX10" fmla="*/ 198016 w 558146"/>
                <a:gd name="connsiteY10" fmla="*/ 173 h 228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58146" h="228147">
                  <a:moveTo>
                    <a:pt x="198016" y="173"/>
                  </a:moveTo>
                  <a:cubicBezTo>
                    <a:pt x="262794" y="-234"/>
                    <a:pt x="320238" y="11580"/>
                    <a:pt x="377682" y="20951"/>
                  </a:cubicBezTo>
                  <a:cubicBezTo>
                    <a:pt x="406200" y="25432"/>
                    <a:pt x="435126" y="30321"/>
                    <a:pt x="463645" y="31136"/>
                  </a:cubicBezTo>
                  <a:cubicBezTo>
                    <a:pt x="509681" y="32765"/>
                    <a:pt x="534533" y="61284"/>
                    <a:pt x="550829" y="98765"/>
                  </a:cubicBezTo>
                  <a:cubicBezTo>
                    <a:pt x="577718" y="161506"/>
                    <a:pt x="546348" y="213654"/>
                    <a:pt x="477496" y="225876"/>
                  </a:cubicBezTo>
                  <a:cubicBezTo>
                    <a:pt x="433904" y="233617"/>
                    <a:pt x="390719" y="228728"/>
                    <a:pt x="347534" y="224246"/>
                  </a:cubicBezTo>
                  <a:cubicBezTo>
                    <a:pt x="264016" y="215691"/>
                    <a:pt x="180497" y="204283"/>
                    <a:pt x="97794" y="189617"/>
                  </a:cubicBezTo>
                  <a:cubicBezTo>
                    <a:pt x="57461" y="182691"/>
                    <a:pt x="26498" y="158247"/>
                    <a:pt x="6943" y="121987"/>
                  </a:cubicBezTo>
                  <a:cubicBezTo>
                    <a:pt x="-4872" y="100802"/>
                    <a:pt x="-798" y="79210"/>
                    <a:pt x="13054" y="60062"/>
                  </a:cubicBezTo>
                  <a:cubicBezTo>
                    <a:pt x="29350" y="37247"/>
                    <a:pt x="50942" y="24210"/>
                    <a:pt x="78646" y="18099"/>
                  </a:cubicBezTo>
                  <a:cubicBezTo>
                    <a:pt x="119794" y="8729"/>
                    <a:pt x="160942" y="-1457"/>
                    <a:pt x="198016" y="173"/>
                  </a:cubicBezTo>
                  <a:close/>
                </a:path>
              </a:pathLst>
            </a:custGeom>
            <a:solidFill>
              <a:srgbClr val="000000"/>
            </a:solidFill>
            <a:ln w="40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8" name="Freeform: Shape 16">
              <a:extLst>
                <a:ext uri="{FF2B5EF4-FFF2-40B4-BE49-F238E27FC236}">
                  <a16:creationId xmlns:a16="http://schemas.microsoft.com/office/drawing/2014/main" id="{83AE6473-512F-458B-A913-BA375C8DD490}"/>
                </a:ext>
              </a:extLst>
            </p:cNvPr>
            <p:cNvSpPr/>
            <p:nvPr/>
          </p:nvSpPr>
          <p:spPr>
            <a:xfrm>
              <a:off x="2074274" y="2367533"/>
              <a:ext cx="309628" cy="1788512"/>
            </a:xfrm>
            <a:custGeom>
              <a:avLst/>
              <a:gdLst>
                <a:gd name="connsiteX0" fmla="*/ 139333 w 309628"/>
                <a:gd name="connsiteY0" fmla="*/ 1789734 h 1788512"/>
                <a:gd name="connsiteX1" fmla="*/ 153999 w 309628"/>
                <a:gd name="connsiteY1" fmla="*/ 1709883 h 1788512"/>
                <a:gd name="connsiteX2" fmla="*/ 204925 w 309628"/>
                <a:gd name="connsiteY2" fmla="*/ 1422662 h 1788512"/>
                <a:gd name="connsiteX3" fmla="*/ 229369 w 309628"/>
                <a:gd name="connsiteY3" fmla="*/ 1252773 h 1788512"/>
                <a:gd name="connsiteX4" fmla="*/ 244036 w 309628"/>
                <a:gd name="connsiteY4" fmla="*/ 1096329 h 1788512"/>
                <a:gd name="connsiteX5" fmla="*/ 252184 w 309628"/>
                <a:gd name="connsiteY5" fmla="*/ 851886 h 1788512"/>
                <a:gd name="connsiteX6" fmla="*/ 237518 w 309628"/>
                <a:gd name="connsiteY6" fmla="*/ 596850 h 1788512"/>
                <a:gd name="connsiteX7" fmla="*/ 156036 w 309628"/>
                <a:gd name="connsiteY7" fmla="*/ 123037 h 1788512"/>
                <a:gd name="connsiteX8" fmla="*/ 151555 w 309628"/>
                <a:gd name="connsiteY8" fmla="*/ 106740 h 1788512"/>
                <a:gd name="connsiteX9" fmla="*/ 89629 w 309628"/>
                <a:gd name="connsiteY9" fmla="*/ 175185 h 1788512"/>
                <a:gd name="connsiteX10" fmla="*/ 0 w 309628"/>
                <a:gd name="connsiteY10" fmla="*/ 190259 h 1788512"/>
                <a:gd name="connsiteX11" fmla="*/ 145444 w 309628"/>
                <a:gd name="connsiteY11" fmla="*/ 0 h 1788512"/>
                <a:gd name="connsiteX12" fmla="*/ 171518 w 309628"/>
                <a:gd name="connsiteY12" fmla="*/ 74555 h 1788512"/>
                <a:gd name="connsiteX13" fmla="*/ 265221 w 309628"/>
                <a:gd name="connsiteY13" fmla="*/ 355258 h 1788512"/>
                <a:gd name="connsiteX14" fmla="*/ 281517 w 309628"/>
                <a:gd name="connsiteY14" fmla="*/ 454665 h 1788512"/>
                <a:gd name="connsiteX15" fmla="*/ 299851 w 309628"/>
                <a:gd name="connsiteY15" fmla="*/ 609072 h 1788512"/>
                <a:gd name="connsiteX16" fmla="*/ 310851 w 309628"/>
                <a:gd name="connsiteY16" fmla="*/ 725590 h 1788512"/>
                <a:gd name="connsiteX17" fmla="*/ 306777 w 309628"/>
                <a:gd name="connsiteY17" fmla="*/ 949256 h 1788512"/>
                <a:gd name="connsiteX18" fmla="*/ 282332 w 309628"/>
                <a:gd name="connsiteY18" fmla="*/ 1204699 h 1788512"/>
                <a:gd name="connsiteX19" fmla="*/ 187407 w 309628"/>
                <a:gd name="connsiteY19" fmla="*/ 1630031 h 1788512"/>
                <a:gd name="connsiteX20" fmla="*/ 141777 w 309628"/>
                <a:gd name="connsiteY20" fmla="*/ 1790142 h 1788512"/>
                <a:gd name="connsiteX21" fmla="*/ 139333 w 309628"/>
                <a:gd name="connsiteY21" fmla="*/ 1789734 h 1788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09628" h="1788512">
                  <a:moveTo>
                    <a:pt x="139333" y="1789734"/>
                  </a:moveTo>
                  <a:cubicBezTo>
                    <a:pt x="144222" y="1763253"/>
                    <a:pt x="149110" y="1736364"/>
                    <a:pt x="153999" y="1709883"/>
                  </a:cubicBezTo>
                  <a:cubicBezTo>
                    <a:pt x="171518" y="1614142"/>
                    <a:pt x="189851" y="1518809"/>
                    <a:pt x="204925" y="1422662"/>
                  </a:cubicBezTo>
                  <a:cubicBezTo>
                    <a:pt x="213888" y="1366032"/>
                    <a:pt x="222444" y="1309403"/>
                    <a:pt x="229369" y="1252773"/>
                  </a:cubicBezTo>
                  <a:cubicBezTo>
                    <a:pt x="235481" y="1200625"/>
                    <a:pt x="239962" y="1148478"/>
                    <a:pt x="244036" y="1096329"/>
                  </a:cubicBezTo>
                  <a:cubicBezTo>
                    <a:pt x="249740" y="1014848"/>
                    <a:pt x="253406" y="933367"/>
                    <a:pt x="252184" y="851886"/>
                  </a:cubicBezTo>
                  <a:cubicBezTo>
                    <a:pt x="250962" y="766738"/>
                    <a:pt x="246073" y="681590"/>
                    <a:pt x="237518" y="596850"/>
                  </a:cubicBezTo>
                  <a:cubicBezTo>
                    <a:pt x="222036" y="436739"/>
                    <a:pt x="193925" y="279480"/>
                    <a:pt x="156036" y="123037"/>
                  </a:cubicBezTo>
                  <a:cubicBezTo>
                    <a:pt x="154814" y="118555"/>
                    <a:pt x="153592" y="113666"/>
                    <a:pt x="151555" y="106740"/>
                  </a:cubicBezTo>
                  <a:cubicBezTo>
                    <a:pt x="131999" y="132407"/>
                    <a:pt x="114481" y="156851"/>
                    <a:pt x="89629" y="175185"/>
                  </a:cubicBezTo>
                  <a:cubicBezTo>
                    <a:pt x="63148" y="194740"/>
                    <a:pt x="34630" y="198407"/>
                    <a:pt x="0" y="190259"/>
                  </a:cubicBezTo>
                  <a:cubicBezTo>
                    <a:pt x="60296" y="134444"/>
                    <a:pt x="100222" y="67222"/>
                    <a:pt x="145444" y="0"/>
                  </a:cubicBezTo>
                  <a:cubicBezTo>
                    <a:pt x="154814" y="26481"/>
                    <a:pt x="163370" y="50518"/>
                    <a:pt x="171518" y="74555"/>
                  </a:cubicBezTo>
                  <a:cubicBezTo>
                    <a:pt x="202888" y="168259"/>
                    <a:pt x="233851" y="261555"/>
                    <a:pt x="265221" y="355258"/>
                  </a:cubicBezTo>
                  <a:cubicBezTo>
                    <a:pt x="276221" y="387443"/>
                    <a:pt x="276629" y="421665"/>
                    <a:pt x="281517" y="454665"/>
                  </a:cubicBezTo>
                  <a:cubicBezTo>
                    <a:pt x="288443" y="505998"/>
                    <a:pt x="294962" y="557331"/>
                    <a:pt x="299851" y="609072"/>
                  </a:cubicBezTo>
                  <a:cubicBezTo>
                    <a:pt x="303517" y="647775"/>
                    <a:pt x="310443" y="686479"/>
                    <a:pt x="310851" y="725590"/>
                  </a:cubicBezTo>
                  <a:cubicBezTo>
                    <a:pt x="311258" y="800145"/>
                    <a:pt x="310851" y="874701"/>
                    <a:pt x="306777" y="949256"/>
                  </a:cubicBezTo>
                  <a:cubicBezTo>
                    <a:pt x="301888" y="1034811"/>
                    <a:pt x="294147" y="1119959"/>
                    <a:pt x="282332" y="1204699"/>
                  </a:cubicBezTo>
                  <a:cubicBezTo>
                    <a:pt x="262369" y="1349329"/>
                    <a:pt x="227332" y="1490291"/>
                    <a:pt x="187407" y="1630031"/>
                  </a:cubicBezTo>
                  <a:cubicBezTo>
                    <a:pt x="172333" y="1683401"/>
                    <a:pt x="156851" y="1736772"/>
                    <a:pt x="141777" y="1790142"/>
                  </a:cubicBezTo>
                  <a:cubicBezTo>
                    <a:pt x="140962" y="1790142"/>
                    <a:pt x="140148" y="1790142"/>
                    <a:pt x="139333" y="1789734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40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9" name="Freeform: Shape 17">
              <a:extLst>
                <a:ext uri="{FF2B5EF4-FFF2-40B4-BE49-F238E27FC236}">
                  <a16:creationId xmlns:a16="http://schemas.microsoft.com/office/drawing/2014/main" id="{00B825CE-B03E-46B4-8227-F5D1BE5A0652}"/>
                </a:ext>
              </a:extLst>
            </p:cNvPr>
            <p:cNvSpPr/>
            <p:nvPr/>
          </p:nvSpPr>
          <p:spPr>
            <a:xfrm>
              <a:off x="1619960" y="491351"/>
              <a:ext cx="761849" cy="676294"/>
            </a:xfrm>
            <a:custGeom>
              <a:avLst/>
              <a:gdLst>
                <a:gd name="connsiteX0" fmla="*/ 729313 w 761849"/>
                <a:gd name="connsiteY0" fmla="*/ 400151 h 676293"/>
                <a:gd name="connsiteX1" fmla="*/ 657202 w 761849"/>
                <a:gd name="connsiteY1" fmla="*/ 343929 h 676293"/>
                <a:gd name="connsiteX2" fmla="*/ 644980 w 761849"/>
                <a:gd name="connsiteY2" fmla="*/ 336595 h 676293"/>
                <a:gd name="connsiteX3" fmla="*/ 528869 w 761849"/>
                <a:gd name="connsiteY3" fmla="*/ 275077 h 676293"/>
                <a:gd name="connsiteX4" fmla="*/ 270167 w 761849"/>
                <a:gd name="connsiteY4" fmla="*/ 66078 h 676293"/>
                <a:gd name="connsiteX5" fmla="*/ 204167 w 761849"/>
                <a:gd name="connsiteY5" fmla="*/ 15559 h 676293"/>
                <a:gd name="connsiteX6" fmla="*/ 96204 w 761849"/>
                <a:gd name="connsiteY6" fmla="*/ 19633 h 676293"/>
                <a:gd name="connsiteX7" fmla="*/ 13501 w 761849"/>
                <a:gd name="connsiteY7" fmla="*/ 44485 h 676293"/>
                <a:gd name="connsiteX8" fmla="*/ 871 w 761849"/>
                <a:gd name="connsiteY8" fmla="*/ 57115 h 676293"/>
                <a:gd name="connsiteX9" fmla="*/ 1279 w 761849"/>
                <a:gd name="connsiteY9" fmla="*/ 168337 h 676293"/>
                <a:gd name="connsiteX10" fmla="*/ 34279 w 761849"/>
                <a:gd name="connsiteY10" fmla="*/ 367558 h 676293"/>
                <a:gd name="connsiteX11" fmla="*/ 322314 w 761849"/>
                <a:gd name="connsiteY11" fmla="*/ 673927 h 676293"/>
                <a:gd name="connsiteX12" fmla="*/ 619313 w 761849"/>
                <a:gd name="connsiteY12" fmla="*/ 612002 h 676293"/>
                <a:gd name="connsiteX13" fmla="*/ 731350 w 761849"/>
                <a:gd name="connsiteY13" fmla="*/ 541520 h 676293"/>
                <a:gd name="connsiteX14" fmla="*/ 729313 w 761849"/>
                <a:gd name="connsiteY14" fmla="*/ 400151 h 6762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61849" h="676293">
                  <a:moveTo>
                    <a:pt x="729313" y="400151"/>
                  </a:moveTo>
                  <a:cubicBezTo>
                    <a:pt x="707720" y="378151"/>
                    <a:pt x="682054" y="361854"/>
                    <a:pt x="657202" y="343929"/>
                  </a:cubicBezTo>
                  <a:cubicBezTo>
                    <a:pt x="653128" y="341484"/>
                    <a:pt x="649054" y="339040"/>
                    <a:pt x="644980" y="336595"/>
                  </a:cubicBezTo>
                  <a:cubicBezTo>
                    <a:pt x="604239" y="319892"/>
                    <a:pt x="566351" y="297892"/>
                    <a:pt x="528869" y="275077"/>
                  </a:cubicBezTo>
                  <a:cubicBezTo>
                    <a:pt x="433536" y="216818"/>
                    <a:pt x="351240" y="142263"/>
                    <a:pt x="270167" y="66078"/>
                  </a:cubicBezTo>
                  <a:cubicBezTo>
                    <a:pt x="249796" y="46930"/>
                    <a:pt x="229018" y="29411"/>
                    <a:pt x="204167" y="15559"/>
                  </a:cubicBezTo>
                  <a:cubicBezTo>
                    <a:pt x="166278" y="-5626"/>
                    <a:pt x="130834" y="-6033"/>
                    <a:pt x="96204" y="19633"/>
                  </a:cubicBezTo>
                  <a:cubicBezTo>
                    <a:pt x="71352" y="37967"/>
                    <a:pt x="44056" y="46115"/>
                    <a:pt x="13501" y="44485"/>
                  </a:cubicBezTo>
                  <a:cubicBezTo>
                    <a:pt x="3316" y="43670"/>
                    <a:pt x="1279" y="47744"/>
                    <a:pt x="871" y="57115"/>
                  </a:cubicBezTo>
                  <a:cubicBezTo>
                    <a:pt x="-351" y="94189"/>
                    <a:pt x="-351" y="131263"/>
                    <a:pt x="1279" y="168337"/>
                  </a:cubicBezTo>
                  <a:cubicBezTo>
                    <a:pt x="4130" y="235966"/>
                    <a:pt x="14316" y="302781"/>
                    <a:pt x="34279" y="367558"/>
                  </a:cubicBezTo>
                  <a:cubicBezTo>
                    <a:pt x="80723" y="516261"/>
                    <a:pt x="182982" y="608742"/>
                    <a:pt x="322314" y="673927"/>
                  </a:cubicBezTo>
                  <a:cubicBezTo>
                    <a:pt x="368759" y="695520"/>
                    <a:pt x="573684" y="640113"/>
                    <a:pt x="619313" y="612002"/>
                  </a:cubicBezTo>
                  <a:cubicBezTo>
                    <a:pt x="649054" y="593668"/>
                    <a:pt x="700387" y="574928"/>
                    <a:pt x="731350" y="541520"/>
                  </a:cubicBezTo>
                  <a:cubicBezTo>
                    <a:pt x="776165" y="493447"/>
                    <a:pt x="774942" y="446187"/>
                    <a:pt x="729313" y="400151"/>
                  </a:cubicBezTo>
                  <a:close/>
                </a:path>
              </a:pathLst>
            </a:custGeom>
            <a:solidFill>
              <a:srgbClr val="333333"/>
            </a:solidFill>
            <a:ln w="40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0" name="Freeform: Shape 18">
              <a:extLst>
                <a:ext uri="{FF2B5EF4-FFF2-40B4-BE49-F238E27FC236}">
                  <a16:creationId xmlns:a16="http://schemas.microsoft.com/office/drawing/2014/main" id="{359FD727-F1E6-4A69-98D0-C091D26AA39C}"/>
                </a:ext>
              </a:extLst>
            </p:cNvPr>
            <p:cNvSpPr/>
            <p:nvPr/>
          </p:nvSpPr>
          <p:spPr>
            <a:xfrm>
              <a:off x="1899083" y="902863"/>
              <a:ext cx="350369" cy="264814"/>
            </a:xfrm>
            <a:custGeom>
              <a:avLst/>
              <a:gdLst>
                <a:gd name="connsiteX0" fmla="*/ 72933 w 350369"/>
                <a:gd name="connsiteY0" fmla="*/ 266897 h 264813"/>
                <a:gd name="connsiteX1" fmla="*/ 7 w 350369"/>
                <a:gd name="connsiteY1" fmla="*/ 58713 h 264813"/>
                <a:gd name="connsiteX2" fmla="*/ 39118 w 350369"/>
                <a:gd name="connsiteY2" fmla="*/ 1269 h 264813"/>
                <a:gd name="connsiteX3" fmla="*/ 96155 w 350369"/>
                <a:gd name="connsiteY3" fmla="*/ 6565 h 264813"/>
                <a:gd name="connsiteX4" fmla="*/ 207377 w 350369"/>
                <a:gd name="connsiteY4" fmla="*/ 66454 h 264813"/>
                <a:gd name="connsiteX5" fmla="*/ 353636 w 350369"/>
                <a:gd name="connsiteY5" fmla="*/ 192749 h 264813"/>
                <a:gd name="connsiteX6" fmla="*/ 72933 w 350369"/>
                <a:gd name="connsiteY6" fmla="*/ 266897 h 2648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50369" h="264813">
                  <a:moveTo>
                    <a:pt x="72933" y="266897"/>
                  </a:moveTo>
                  <a:cubicBezTo>
                    <a:pt x="67637" y="264046"/>
                    <a:pt x="1229" y="132046"/>
                    <a:pt x="7" y="58713"/>
                  </a:cubicBezTo>
                  <a:cubicBezTo>
                    <a:pt x="-400" y="29380"/>
                    <a:pt x="16304" y="4528"/>
                    <a:pt x="39118" y="1269"/>
                  </a:cubicBezTo>
                  <a:cubicBezTo>
                    <a:pt x="58266" y="-1583"/>
                    <a:pt x="77414" y="454"/>
                    <a:pt x="96155" y="6565"/>
                  </a:cubicBezTo>
                  <a:cubicBezTo>
                    <a:pt x="136488" y="20417"/>
                    <a:pt x="172747" y="42417"/>
                    <a:pt x="207377" y="66454"/>
                  </a:cubicBezTo>
                  <a:cubicBezTo>
                    <a:pt x="222858" y="77046"/>
                    <a:pt x="319414" y="162601"/>
                    <a:pt x="353636" y="192749"/>
                  </a:cubicBezTo>
                  <a:cubicBezTo>
                    <a:pt x="304747" y="223712"/>
                    <a:pt x="155229" y="266897"/>
                    <a:pt x="72933" y="266897"/>
                  </a:cubicBezTo>
                  <a:close/>
                </a:path>
              </a:pathLst>
            </a:custGeom>
            <a:solidFill>
              <a:srgbClr val="666666"/>
            </a:solidFill>
            <a:ln w="40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31" name="TextBox 130">
            <a:extLst>
              <a:ext uri="{FF2B5EF4-FFF2-40B4-BE49-F238E27FC236}">
                <a16:creationId xmlns:a16="http://schemas.microsoft.com/office/drawing/2014/main" id="{152BF03B-739F-41A1-A14B-F910B8D30118}"/>
              </a:ext>
            </a:extLst>
          </p:cNvPr>
          <p:cNvSpPr txBox="1"/>
          <p:nvPr/>
        </p:nvSpPr>
        <p:spPr>
          <a:xfrm>
            <a:off x="5306634" y="1770422"/>
            <a:ext cx="601149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 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132" name="Group 20">
            <a:extLst>
              <a:ext uri="{FF2B5EF4-FFF2-40B4-BE49-F238E27FC236}">
                <a16:creationId xmlns:a16="http://schemas.microsoft.com/office/drawing/2014/main" id="{59A52A64-6016-4656-8213-12898325106E}"/>
              </a:ext>
            </a:extLst>
          </p:cNvPr>
          <p:cNvGrpSpPr/>
          <p:nvPr/>
        </p:nvGrpSpPr>
        <p:grpSpPr>
          <a:xfrm>
            <a:off x="5306633" y="3385791"/>
            <a:ext cx="2719592" cy="823652"/>
            <a:chOff x="2079598" y="4324401"/>
            <a:chExt cx="3303211" cy="823652"/>
          </a:xfrm>
        </p:grpSpPr>
        <p:sp>
          <p:nvSpPr>
            <p:cNvPr id="133" name="TextBox 132">
              <a:extLst>
                <a:ext uri="{FF2B5EF4-FFF2-40B4-BE49-F238E27FC236}">
                  <a16:creationId xmlns:a16="http://schemas.microsoft.com/office/drawing/2014/main" id="{0FA94D7B-2BAE-4530-BF97-F7A640FE9842}"/>
                </a:ext>
              </a:extLst>
            </p:cNvPr>
            <p:cNvSpPr txBox="1"/>
            <p:nvPr/>
          </p:nvSpPr>
          <p:spPr>
            <a:xfrm>
              <a:off x="2098436" y="4501722"/>
              <a:ext cx="325572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en-US" altLang="ko-KR" sz="1200" dirty="0">
                <a:cs typeface="Arial" pitchFamily="34" charset="0"/>
              </a:endParaRPr>
            </a:p>
          </p:txBody>
        </p:sp>
        <p:sp>
          <p:nvSpPr>
            <p:cNvPr id="134" name="TextBox 133">
              <a:extLst>
                <a:ext uri="{FF2B5EF4-FFF2-40B4-BE49-F238E27FC236}">
                  <a16:creationId xmlns:a16="http://schemas.microsoft.com/office/drawing/2014/main" id="{DDFC4389-3585-4E9A-9931-CBB13CD3357F}"/>
                </a:ext>
              </a:extLst>
            </p:cNvPr>
            <p:cNvSpPr txBox="1"/>
            <p:nvPr/>
          </p:nvSpPr>
          <p:spPr>
            <a:xfrm>
              <a:off x="2079598" y="4324401"/>
              <a:ext cx="33032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cs typeface="Arial" pitchFamily="34" charset="0"/>
                </a:rPr>
                <a:t>Content 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grpSp>
        <p:nvGrpSpPr>
          <p:cNvPr id="135" name="Group 23">
            <a:extLst>
              <a:ext uri="{FF2B5EF4-FFF2-40B4-BE49-F238E27FC236}">
                <a16:creationId xmlns:a16="http://schemas.microsoft.com/office/drawing/2014/main" id="{AE3DDE28-5401-475C-BF16-84203AB23AD7}"/>
              </a:ext>
            </a:extLst>
          </p:cNvPr>
          <p:cNvGrpSpPr/>
          <p:nvPr/>
        </p:nvGrpSpPr>
        <p:grpSpPr>
          <a:xfrm>
            <a:off x="8478190" y="3385791"/>
            <a:ext cx="2719592" cy="823652"/>
            <a:chOff x="2079598" y="4324401"/>
            <a:chExt cx="3303211" cy="823652"/>
          </a:xfrm>
        </p:grpSpPr>
        <p:sp>
          <p:nvSpPr>
            <p:cNvPr id="136" name="TextBox 135">
              <a:extLst>
                <a:ext uri="{FF2B5EF4-FFF2-40B4-BE49-F238E27FC236}">
                  <a16:creationId xmlns:a16="http://schemas.microsoft.com/office/drawing/2014/main" id="{20A5A7D9-D777-4410-B996-0722034795A2}"/>
                </a:ext>
              </a:extLst>
            </p:cNvPr>
            <p:cNvSpPr txBox="1"/>
            <p:nvPr/>
          </p:nvSpPr>
          <p:spPr>
            <a:xfrm>
              <a:off x="2098436" y="4501722"/>
              <a:ext cx="325572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en-US" altLang="ko-KR" sz="1200" dirty="0">
                <a:cs typeface="Arial" pitchFamily="34" charset="0"/>
              </a:endParaRPr>
            </a:p>
          </p:txBody>
        </p:sp>
        <p:sp>
          <p:nvSpPr>
            <p:cNvPr id="137" name="TextBox 136">
              <a:extLst>
                <a:ext uri="{FF2B5EF4-FFF2-40B4-BE49-F238E27FC236}">
                  <a16:creationId xmlns:a16="http://schemas.microsoft.com/office/drawing/2014/main" id="{FD498A46-A220-4FE4-88AD-EBE2C8BE4739}"/>
                </a:ext>
              </a:extLst>
            </p:cNvPr>
            <p:cNvSpPr txBox="1"/>
            <p:nvPr/>
          </p:nvSpPr>
          <p:spPr>
            <a:xfrm>
              <a:off x="2079598" y="4324401"/>
              <a:ext cx="33032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cs typeface="Arial" pitchFamily="34" charset="0"/>
                </a:rPr>
                <a:t>Content 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grpSp>
        <p:nvGrpSpPr>
          <p:cNvPr id="138" name="Group 26">
            <a:extLst>
              <a:ext uri="{FF2B5EF4-FFF2-40B4-BE49-F238E27FC236}">
                <a16:creationId xmlns:a16="http://schemas.microsoft.com/office/drawing/2014/main" id="{9129B299-417B-470E-ACFF-CDB11F578098}"/>
              </a:ext>
            </a:extLst>
          </p:cNvPr>
          <p:cNvGrpSpPr/>
          <p:nvPr/>
        </p:nvGrpSpPr>
        <p:grpSpPr>
          <a:xfrm>
            <a:off x="5306633" y="5346732"/>
            <a:ext cx="2719592" cy="823652"/>
            <a:chOff x="2079598" y="4324401"/>
            <a:chExt cx="3303211" cy="823652"/>
          </a:xfrm>
        </p:grpSpPr>
        <p:sp>
          <p:nvSpPr>
            <p:cNvPr id="139" name="TextBox 138">
              <a:extLst>
                <a:ext uri="{FF2B5EF4-FFF2-40B4-BE49-F238E27FC236}">
                  <a16:creationId xmlns:a16="http://schemas.microsoft.com/office/drawing/2014/main" id="{DAFF5529-A3AE-471E-836F-F8D4989A6985}"/>
                </a:ext>
              </a:extLst>
            </p:cNvPr>
            <p:cNvSpPr txBox="1"/>
            <p:nvPr/>
          </p:nvSpPr>
          <p:spPr>
            <a:xfrm>
              <a:off x="2098436" y="4501722"/>
              <a:ext cx="325572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en-US" altLang="ko-KR" sz="1200" dirty="0">
                <a:cs typeface="Arial" pitchFamily="34" charset="0"/>
              </a:endParaRPr>
            </a:p>
          </p:txBody>
        </p:sp>
        <p:sp>
          <p:nvSpPr>
            <p:cNvPr id="140" name="TextBox 139">
              <a:extLst>
                <a:ext uri="{FF2B5EF4-FFF2-40B4-BE49-F238E27FC236}">
                  <a16:creationId xmlns:a16="http://schemas.microsoft.com/office/drawing/2014/main" id="{FCD79E6B-87F0-4CDF-8201-4A98CF2DF325}"/>
                </a:ext>
              </a:extLst>
            </p:cNvPr>
            <p:cNvSpPr txBox="1"/>
            <p:nvPr/>
          </p:nvSpPr>
          <p:spPr>
            <a:xfrm>
              <a:off x="2079598" y="4324401"/>
              <a:ext cx="33032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cs typeface="Arial" pitchFamily="34" charset="0"/>
                </a:rPr>
                <a:t>Content 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grpSp>
        <p:nvGrpSpPr>
          <p:cNvPr id="141" name="Group 29">
            <a:extLst>
              <a:ext uri="{FF2B5EF4-FFF2-40B4-BE49-F238E27FC236}">
                <a16:creationId xmlns:a16="http://schemas.microsoft.com/office/drawing/2014/main" id="{07F3C050-ECA4-4C29-8A43-E268C13AEB25}"/>
              </a:ext>
            </a:extLst>
          </p:cNvPr>
          <p:cNvGrpSpPr/>
          <p:nvPr/>
        </p:nvGrpSpPr>
        <p:grpSpPr>
          <a:xfrm>
            <a:off x="8478190" y="5346732"/>
            <a:ext cx="2719592" cy="823652"/>
            <a:chOff x="2079598" y="4324401"/>
            <a:chExt cx="3303211" cy="823652"/>
          </a:xfrm>
        </p:grpSpPr>
        <p:sp>
          <p:nvSpPr>
            <p:cNvPr id="142" name="TextBox 141">
              <a:extLst>
                <a:ext uri="{FF2B5EF4-FFF2-40B4-BE49-F238E27FC236}">
                  <a16:creationId xmlns:a16="http://schemas.microsoft.com/office/drawing/2014/main" id="{3EDE71A4-0590-48FD-B035-A815247C3595}"/>
                </a:ext>
              </a:extLst>
            </p:cNvPr>
            <p:cNvSpPr txBox="1"/>
            <p:nvPr/>
          </p:nvSpPr>
          <p:spPr>
            <a:xfrm>
              <a:off x="2098436" y="4501722"/>
              <a:ext cx="325572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en-US" altLang="ko-KR" sz="1200" dirty="0">
                <a:cs typeface="Arial" pitchFamily="34" charset="0"/>
              </a:endParaRPr>
            </a:p>
          </p:txBody>
        </p:sp>
        <p:sp>
          <p:nvSpPr>
            <p:cNvPr id="143" name="TextBox 142">
              <a:extLst>
                <a:ext uri="{FF2B5EF4-FFF2-40B4-BE49-F238E27FC236}">
                  <a16:creationId xmlns:a16="http://schemas.microsoft.com/office/drawing/2014/main" id="{8607FE18-4FF6-4DB7-B9A4-1C56F9F18AF1}"/>
                </a:ext>
              </a:extLst>
            </p:cNvPr>
            <p:cNvSpPr txBox="1"/>
            <p:nvPr/>
          </p:nvSpPr>
          <p:spPr>
            <a:xfrm>
              <a:off x="2079598" y="4324401"/>
              <a:ext cx="33032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cs typeface="Arial" pitchFamily="34" charset="0"/>
                </a:rPr>
                <a:t>Content 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grpSp>
        <p:nvGrpSpPr>
          <p:cNvPr id="144" name="Graphic 31">
            <a:extLst>
              <a:ext uri="{FF2B5EF4-FFF2-40B4-BE49-F238E27FC236}">
                <a16:creationId xmlns:a16="http://schemas.microsoft.com/office/drawing/2014/main" id="{6079C48F-DB8C-4E48-BC9C-E39F5DC326E6}"/>
              </a:ext>
            </a:extLst>
          </p:cNvPr>
          <p:cNvGrpSpPr/>
          <p:nvPr/>
        </p:nvGrpSpPr>
        <p:grpSpPr>
          <a:xfrm>
            <a:off x="6257547" y="2529167"/>
            <a:ext cx="809689" cy="821889"/>
            <a:chOff x="8367348" y="417531"/>
            <a:chExt cx="2961956" cy="3006585"/>
          </a:xfrm>
          <a:solidFill>
            <a:schemeClr val="accent1"/>
          </a:solidFill>
        </p:grpSpPr>
        <p:sp>
          <p:nvSpPr>
            <p:cNvPr id="145" name="Freeform: Shape 33">
              <a:extLst>
                <a:ext uri="{FF2B5EF4-FFF2-40B4-BE49-F238E27FC236}">
                  <a16:creationId xmlns:a16="http://schemas.microsoft.com/office/drawing/2014/main" id="{BB7C9F19-24C3-4A69-A953-F4ABF045F09C}"/>
                </a:ext>
              </a:extLst>
            </p:cNvPr>
            <p:cNvSpPr/>
            <p:nvPr/>
          </p:nvSpPr>
          <p:spPr>
            <a:xfrm>
              <a:off x="8367348" y="1294616"/>
              <a:ext cx="2583784" cy="1543224"/>
            </a:xfrm>
            <a:custGeom>
              <a:avLst/>
              <a:gdLst>
                <a:gd name="connsiteX0" fmla="*/ 0 w 2583783"/>
                <a:gd name="connsiteY0" fmla="*/ 936261 h 1543223"/>
                <a:gd name="connsiteX1" fmla="*/ 64595 w 2583783"/>
                <a:gd name="connsiteY1" fmla="*/ 885525 h 1543223"/>
                <a:gd name="connsiteX2" fmla="*/ 66943 w 2583783"/>
                <a:gd name="connsiteY2" fmla="*/ 872371 h 1543223"/>
                <a:gd name="connsiteX3" fmla="*/ 58018 w 2583783"/>
                <a:gd name="connsiteY3" fmla="*/ 757276 h 1543223"/>
                <a:gd name="connsiteX4" fmla="*/ 113921 w 2583783"/>
                <a:gd name="connsiteY4" fmla="*/ 648992 h 1543223"/>
                <a:gd name="connsiteX5" fmla="*/ 224554 w 2583783"/>
                <a:gd name="connsiteY5" fmla="*/ 574297 h 1543223"/>
                <a:gd name="connsiteX6" fmla="*/ 492563 w 2583783"/>
                <a:gd name="connsiteY6" fmla="*/ 421149 h 1543223"/>
                <a:gd name="connsiteX7" fmla="*/ 503368 w 2583783"/>
                <a:gd name="connsiteY7" fmla="*/ 404941 h 1543223"/>
                <a:gd name="connsiteX8" fmla="*/ 512059 w 2583783"/>
                <a:gd name="connsiteY8" fmla="*/ 330247 h 1543223"/>
                <a:gd name="connsiteX9" fmla="*/ 523569 w 2583783"/>
                <a:gd name="connsiteY9" fmla="*/ 317328 h 1543223"/>
                <a:gd name="connsiteX10" fmla="*/ 895868 w 2583783"/>
                <a:gd name="connsiteY10" fmla="*/ 219849 h 1543223"/>
                <a:gd name="connsiteX11" fmla="*/ 1623321 w 2583783"/>
                <a:gd name="connsiteY11" fmla="*/ 29118 h 1543223"/>
                <a:gd name="connsiteX12" fmla="*/ 1729961 w 2583783"/>
                <a:gd name="connsiteY12" fmla="*/ 932 h 1543223"/>
                <a:gd name="connsiteX13" fmla="*/ 1746168 w 2583783"/>
                <a:gd name="connsiteY13" fmla="*/ 7039 h 1543223"/>
                <a:gd name="connsiteX14" fmla="*/ 1789623 w 2583783"/>
                <a:gd name="connsiteY14" fmla="*/ 68345 h 1543223"/>
                <a:gd name="connsiteX15" fmla="*/ 1811468 w 2583783"/>
                <a:gd name="connsiteY15" fmla="*/ 79854 h 1543223"/>
                <a:gd name="connsiteX16" fmla="*/ 2156755 w 2583783"/>
                <a:gd name="connsiteY16" fmla="*/ 82908 h 1543223"/>
                <a:gd name="connsiteX17" fmla="*/ 2246248 w 2583783"/>
                <a:gd name="connsiteY17" fmla="*/ 93243 h 1543223"/>
                <a:gd name="connsiteX18" fmla="*/ 2362988 w 2583783"/>
                <a:gd name="connsiteY18" fmla="*/ 178743 h 1543223"/>
                <a:gd name="connsiteX19" fmla="*/ 2400805 w 2583783"/>
                <a:gd name="connsiteY19" fmla="*/ 266826 h 1543223"/>
                <a:gd name="connsiteX20" fmla="*/ 2415133 w 2583783"/>
                <a:gd name="connsiteY20" fmla="*/ 279041 h 1543223"/>
                <a:gd name="connsiteX21" fmla="*/ 2479963 w 2583783"/>
                <a:gd name="connsiteY21" fmla="*/ 289846 h 1543223"/>
                <a:gd name="connsiteX22" fmla="*/ 2490533 w 2583783"/>
                <a:gd name="connsiteY22" fmla="*/ 299946 h 1543223"/>
                <a:gd name="connsiteX23" fmla="*/ 2584489 w 2583783"/>
                <a:gd name="connsiteY23" fmla="*/ 658622 h 1543223"/>
                <a:gd name="connsiteX24" fmla="*/ 2579086 w 2583783"/>
                <a:gd name="connsiteY24" fmla="*/ 675769 h 1543223"/>
                <a:gd name="connsiteX25" fmla="*/ 2526471 w 2583783"/>
                <a:gd name="connsiteY25" fmla="*/ 726270 h 1543223"/>
                <a:gd name="connsiteX26" fmla="*/ 2522243 w 2583783"/>
                <a:gd name="connsiteY26" fmla="*/ 740129 h 1543223"/>
                <a:gd name="connsiteX27" fmla="*/ 2397047 w 2583783"/>
                <a:gd name="connsiteY27" fmla="*/ 1024815 h 1543223"/>
                <a:gd name="connsiteX28" fmla="*/ 2083939 w 2583783"/>
                <a:gd name="connsiteY28" fmla="*/ 1207559 h 1543223"/>
                <a:gd name="connsiteX29" fmla="*/ 1933610 w 2583783"/>
                <a:gd name="connsiteY29" fmla="*/ 1269100 h 1543223"/>
                <a:gd name="connsiteX30" fmla="*/ 1800663 w 2583783"/>
                <a:gd name="connsiteY30" fmla="*/ 1227289 h 1543223"/>
                <a:gd name="connsiteX31" fmla="*/ 1550975 w 2583783"/>
                <a:gd name="connsiteY31" fmla="*/ 951294 h 1543223"/>
                <a:gd name="connsiteX32" fmla="*/ 1412860 w 2583783"/>
                <a:gd name="connsiteY32" fmla="*/ 805663 h 1543223"/>
                <a:gd name="connsiteX33" fmla="*/ 1341454 w 2583783"/>
                <a:gd name="connsiteY33" fmla="*/ 759390 h 1543223"/>
                <a:gd name="connsiteX34" fmla="*/ 1230116 w 2583783"/>
                <a:gd name="connsiteY34" fmla="*/ 788751 h 1543223"/>
                <a:gd name="connsiteX35" fmla="*/ 1182434 w 2583783"/>
                <a:gd name="connsiteY35" fmla="*/ 889753 h 1543223"/>
                <a:gd name="connsiteX36" fmla="*/ 1116430 w 2583783"/>
                <a:gd name="connsiteY36" fmla="*/ 1166923 h 1543223"/>
                <a:gd name="connsiteX37" fmla="*/ 1057472 w 2583783"/>
                <a:gd name="connsiteY37" fmla="*/ 1420603 h 1543223"/>
                <a:gd name="connsiteX38" fmla="*/ 959523 w 2583783"/>
                <a:gd name="connsiteY38" fmla="*/ 1524190 h 1543223"/>
                <a:gd name="connsiteX39" fmla="*/ 804027 w 2583783"/>
                <a:gd name="connsiteY39" fmla="*/ 1543451 h 1543223"/>
                <a:gd name="connsiteX40" fmla="*/ 431962 w 2583783"/>
                <a:gd name="connsiteY40" fmla="*/ 1534760 h 1543223"/>
                <a:gd name="connsiteX41" fmla="*/ 189321 w 2583783"/>
                <a:gd name="connsiteY41" fmla="*/ 1350841 h 1543223"/>
                <a:gd name="connsiteX42" fmla="*/ 175228 w 2583783"/>
                <a:gd name="connsiteY42" fmla="*/ 1337688 h 1543223"/>
                <a:gd name="connsiteX43" fmla="*/ 108284 w 2583783"/>
                <a:gd name="connsiteY43" fmla="*/ 1320071 h 1543223"/>
                <a:gd name="connsiteX44" fmla="*/ 96305 w 2583783"/>
                <a:gd name="connsiteY44" fmla="*/ 1308091 h 1543223"/>
                <a:gd name="connsiteX45" fmla="*/ 4698 w 2583783"/>
                <a:gd name="connsiteY45" fmla="*/ 955287 h 1543223"/>
                <a:gd name="connsiteX46" fmla="*/ 0 w 2583783"/>
                <a:gd name="connsiteY46" fmla="*/ 940959 h 1543223"/>
                <a:gd name="connsiteX47" fmla="*/ 0 w 2583783"/>
                <a:gd name="connsiteY47" fmla="*/ 936261 h 1543223"/>
                <a:gd name="connsiteX48" fmla="*/ 614706 w 2583783"/>
                <a:gd name="connsiteY48" fmla="*/ 1397584 h 1543223"/>
                <a:gd name="connsiteX49" fmla="*/ 614706 w 2583783"/>
                <a:gd name="connsiteY49" fmla="*/ 1397584 h 1543223"/>
                <a:gd name="connsiteX50" fmla="*/ 736613 w 2583783"/>
                <a:gd name="connsiteY50" fmla="*/ 1403222 h 1543223"/>
                <a:gd name="connsiteX51" fmla="*/ 822818 w 2583783"/>
                <a:gd name="connsiteY51" fmla="*/ 1395940 h 1543223"/>
                <a:gd name="connsiteX52" fmla="*/ 949423 w 2583783"/>
                <a:gd name="connsiteY52" fmla="*/ 1275677 h 1543223"/>
                <a:gd name="connsiteX53" fmla="*/ 1065928 w 2583783"/>
                <a:gd name="connsiteY53" fmla="*/ 751169 h 1543223"/>
                <a:gd name="connsiteX54" fmla="*/ 1092941 w 2583783"/>
                <a:gd name="connsiteY54" fmla="*/ 611879 h 1543223"/>
                <a:gd name="connsiteX55" fmla="*/ 1075559 w 2583783"/>
                <a:gd name="connsiteY55" fmla="*/ 505709 h 1543223"/>
                <a:gd name="connsiteX56" fmla="*/ 999455 w 2583783"/>
                <a:gd name="connsiteY56" fmla="*/ 454033 h 1543223"/>
                <a:gd name="connsiteX57" fmla="*/ 916539 w 2583783"/>
                <a:gd name="connsiteY57" fmla="*/ 466248 h 1543223"/>
                <a:gd name="connsiteX58" fmla="*/ 289619 w 2583783"/>
                <a:gd name="connsiteY58" fmla="*/ 695030 h 1543223"/>
                <a:gd name="connsiteX59" fmla="*/ 209052 w 2583783"/>
                <a:gd name="connsiteY59" fmla="*/ 773953 h 1543223"/>
                <a:gd name="connsiteX60" fmla="*/ 201065 w 2583783"/>
                <a:gd name="connsiteY60" fmla="*/ 914417 h 1543223"/>
                <a:gd name="connsiteX61" fmla="*/ 278109 w 2583783"/>
                <a:gd name="connsiteY61" fmla="*/ 1216719 h 1543223"/>
                <a:gd name="connsiteX62" fmla="*/ 361965 w 2583783"/>
                <a:gd name="connsiteY62" fmla="*/ 1347318 h 1543223"/>
                <a:gd name="connsiteX63" fmla="*/ 470718 w 2583783"/>
                <a:gd name="connsiteY63" fmla="*/ 1390538 h 1543223"/>
                <a:gd name="connsiteX64" fmla="*/ 614706 w 2583783"/>
                <a:gd name="connsiteY64" fmla="*/ 1397584 h 1543223"/>
                <a:gd name="connsiteX65" fmla="*/ 1925624 w 2583783"/>
                <a:gd name="connsiteY65" fmla="*/ 1099510 h 1543223"/>
                <a:gd name="connsiteX66" fmla="*/ 2063034 w 2583783"/>
                <a:gd name="connsiteY66" fmla="*/ 1060048 h 1543223"/>
                <a:gd name="connsiteX67" fmla="*/ 2298393 w 2583783"/>
                <a:gd name="connsiteY67" fmla="*/ 914182 h 1543223"/>
                <a:gd name="connsiteX68" fmla="*/ 2371209 w 2583783"/>
                <a:gd name="connsiteY68" fmla="*/ 828447 h 1543223"/>
                <a:gd name="connsiteX69" fmla="*/ 2386242 w 2583783"/>
                <a:gd name="connsiteY69" fmla="*/ 679527 h 1543223"/>
                <a:gd name="connsiteX70" fmla="*/ 2306145 w 2583783"/>
                <a:gd name="connsiteY70" fmla="*/ 379104 h 1543223"/>
                <a:gd name="connsiteX71" fmla="*/ 2258462 w 2583783"/>
                <a:gd name="connsiteY71" fmla="*/ 283034 h 1543223"/>
                <a:gd name="connsiteX72" fmla="*/ 2163332 w 2583783"/>
                <a:gd name="connsiteY72" fmla="*/ 220553 h 1543223"/>
                <a:gd name="connsiteX73" fmla="*/ 2078302 w 2583783"/>
                <a:gd name="connsiteY73" fmla="*/ 223842 h 1543223"/>
                <a:gd name="connsiteX74" fmla="*/ 1485441 w 2583783"/>
                <a:gd name="connsiteY74" fmla="*/ 320851 h 1543223"/>
                <a:gd name="connsiteX75" fmla="*/ 1391250 w 2583783"/>
                <a:gd name="connsiteY75" fmla="*/ 348333 h 1543223"/>
                <a:gd name="connsiteX76" fmla="*/ 1340514 w 2583783"/>
                <a:gd name="connsiteY76" fmla="*/ 454738 h 1543223"/>
                <a:gd name="connsiteX77" fmla="*/ 1398062 w 2583783"/>
                <a:gd name="connsiteY77" fmla="*/ 565841 h 1543223"/>
                <a:gd name="connsiteX78" fmla="*/ 1826031 w 2583783"/>
                <a:gd name="connsiteY78" fmla="*/ 1049243 h 1543223"/>
                <a:gd name="connsiteX79" fmla="*/ 1925624 w 2583783"/>
                <a:gd name="connsiteY79" fmla="*/ 1099510 h 1543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</a:cxnLst>
              <a:rect l="l" t="t" r="r" b="b"/>
              <a:pathLst>
                <a:path w="2583783" h="1543223">
                  <a:moveTo>
                    <a:pt x="0" y="936261"/>
                  </a:moveTo>
                  <a:cubicBezTo>
                    <a:pt x="21610" y="919584"/>
                    <a:pt x="43455" y="902907"/>
                    <a:pt x="64595" y="885525"/>
                  </a:cubicBezTo>
                  <a:cubicBezTo>
                    <a:pt x="67178" y="883411"/>
                    <a:pt x="67883" y="876365"/>
                    <a:pt x="66943" y="872371"/>
                  </a:cubicBezTo>
                  <a:cubicBezTo>
                    <a:pt x="57783" y="834319"/>
                    <a:pt x="52615" y="796267"/>
                    <a:pt x="58018" y="757276"/>
                  </a:cubicBezTo>
                  <a:cubicBezTo>
                    <a:pt x="63890" y="714526"/>
                    <a:pt x="83386" y="678823"/>
                    <a:pt x="113921" y="648992"/>
                  </a:cubicBezTo>
                  <a:cubicBezTo>
                    <a:pt x="146336" y="617516"/>
                    <a:pt x="185798" y="596376"/>
                    <a:pt x="224554" y="574297"/>
                  </a:cubicBezTo>
                  <a:cubicBezTo>
                    <a:pt x="313812" y="523091"/>
                    <a:pt x="403070" y="472120"/>
                    <a:pt x="492563" y="421149"/>
                  </a:cubicBezTo>
                  <a:cubicBezTo>
                    <a:pt x="499375" y="417390"/>
                    <a:pt x="502429" y="412928"/>
                    <a:pt x="503368" y="404941"/>
                  </a:cubicBezTo>
                  <a:cubicBezTo>
                    <a:pt x="505717" y="380043"/>
                    <a:pt x="509710" y="355145"/>
                    <a:pt x="512059" y="330247"/>
                  </a:cubicBezTo>
                  <a:cubicBezTo>
                    <a:pt x="512764" y="322025"/>
                    <a:pt x="516287" y="319207"/>
                    <a:pt x="523569" y="317328"/>
                  </a:cubicBezTo>
                  <a:cubicBezTo>
                    <a:pt x="647590" y="284913"/>
                    <a:pt x="771847" y="252498"/>
                    <a:pt x="895868" y="219849"/>
                  </a:cubicBezTo>
                  <a:cubicBezTo>
                    <a:pt x="1138274" y="156193"/>
                    <a:pt x="1380680" y="92538"/>
                    <a:pt x="1623321" y="29118"/>
                  </a:cubicBezTo>
                  <a:cubicBezTo>
                    <a:pt x="1658789" y="19723"/>
                    <a:pt x="1694493" y="10797"/>
                    <a:pt x="1729961" y="932"/>
                  </a:cubicBezTo>
                  <a:cubicBezTo>
                    <a:pt x="1737947" y="-1417"/>
                    <a:pt x="1741940" y="697"/>
                    <a:pt x="1746168" y="7039"/>
                  </a:cubicBezTo>
                  <a:cubicBezTo>
                    <a:pt x="1760262" y="27709"/>
                    <a:pt x="1775529" y="47675"/>
                    <a:pt x="1789623" y="68345"/>
                  </a:cubicBezTo>
                  <a:cubicBezTo>
                    <a:pt x="1795260" y="76566"/>
                    <a:pt x="1801132" y="79854"/>
                    <a:pt x="1811468" y="79854"/>
                  </a:cubicBezTo>
                  <a:cubicBezTo>
                    <a:pt x="1926563" y="80324"/>
                    <a:pt x="2041659" y="80794"/>
                    <a:pt x="2156755" y="82908"/>
                  </a:cubicBezTo>
                  <a:cubicBezTo>
                    <a:pt x="2186586" y="83378"/>
                    <a:pt x="2216887" y="87136"/>
                    <a:pt x="2246248" y="93243"/>
                  </a:cubicBezTo>
                  <a:cubicBezTo>
                    <a:pt x="2297454" y="103813"/>
                    <a:pt x="2337385" y="133174"/>
                    <a:pt x="2362988" y="178743"/>
                  </a:cubicBezTo>
                  <a:cubicBezTo>
                    <a:pt x="2378491" y="206460"/>
                    <a:pt x="2389061" y="236995"/>
                    <a:pt x="2400805" y="266826"/>
                  </a:cubicBezTo>
                  <a:cubicBezTo>
                    <a:pt x="2403859" y="274578"/>
                    <a:pt x="2407147" y="277866"/>
                    <a:pt x="2415133" y="279041"/>
                  </a:cubicBezTo>
                  <a:cubicBezTo>
                    <a:pt x="2436743" y="282329"/>
                    <a:pt x="2458353" y="286557"/>
                    <a:pt x="2479963" y="289846"/>
                  </a:cubicBezTo>
                  <a:cubicBezTo>
                    <a:pt x="2486540" y="290785"/>
                    <a:pt x="2488889" y="294074"/>
                    <a:pt x="2490533" y="299946"/>
                  </a:cubicBezTo>
                  <a:cubicBezTo>
                    <a:pt x="2521773" y="419505"/>
                    <a:pt x="2553014" y="539063"/>
                    <a:pt x="2584489" y="658622"/>
                  </a:cubicBezTo>
                  <a:cubicBezTo>
                    <a:pt x="2586603" y="666373"/>
                    <a:pt x="2584489" y="670601"/>
                    <a:pt x="2579086" y="675769"/>
                  </a:cubicBezTo>
                  <a:cubicBezTo>
                    <a:pt x="2561235" y="692211"/>
                    <a:pt x="2543618" y="708888"/>
                    <a:pt x="2526471" y="726270"/>
                  </a:cubicBezTo>
                  <a:cubicBezTo>
                    <a:pt x="2523418" y="729324"/>
                    <a:pt x="2521304" y="735901"/>
                    <a:pt x="2522243" y="740129"/>
                  </a:cubicBezTo>
                  <a:cubicBezTo>
                    <a:pt x="2545262" y="846534"/>
                    <a:pt x="2491003" y="969851"/>
                    <a:pt x="2397047" y="1024815"/>
                  </a:cubicBezTo>
                  <a:cubicBezTo>
                    <a:pt x="2292756" y="1085651"/>
                    <a:pt x="2188700" y="1147192"/>
                    <a:pt x="2083939" y="1207559"/>
                  </a:cubicBezTo>
                  <a:cubicBezTo>
                    <a:pt x="2036726" y="1234806"/>
                    <a:pt x="1987869" y="1258765"/>
                    <a:pt x="1933610" y="1269100"/>
                  </a:cubicBezTo>
                  <a:cubicBezTo>
                    <a:pt x="1881699" y="1279200"/>
                    <a:pt x="1837305" y="1267925"/>
                    <a:pt x="1800663" y="1227289"/>
                  </a:cubicBezTo>
                  <a:cubicBezTo>
                    <a:pt x="1717982" y="1134978"/>
                    <a:pt x="1634596" y="1042901"/>
                    <a:pt x="1550975" y="951294"/>
                  </a:cubicBezTo>
                  <a:cubicBezTo>
                    <a:pt x="1505876" y="901968"/>
                    <a:pt x="1459603" y="853580"/>
                    <a:pt x="1412860" y="805663"/>
                  </a:cubicBezTo>
                  <a:cubicBezTo>
                    <a:pt x="1392895" y="785227"/>
                    <a:pt x="1368701" y="769255"/>
                    <a:pt x="1341454" y="759390"/>
                  </a:cubicBezTo>
                  <a:cubicBezTo>
                    <a:pt x="1299409" y="744122"/>
                    <a:pt x="1259008" y="754692"/>
                    <a:pt x="1230116" y="788751"/>
                  </a:cubicBezTo>
                  <a:cubicBezTo>
                    <a:pt x="1205218" y="818112"/>
                    <a:pt x="1191594" y="853345"/>
                    <a:pt x="1182434" y="889753"/>
                  </a:cubicBezTo>
                  <a:cubicBezTo>
                    <a:pt x="1159649" y="982065"/>
                    <a:pt x="1138274" y="1074611"/>
                    <a:pt x="1116430" y="1166923"/>
                  </a:cubicBezTo>
                  <a:cubicBezTo>
                    <a:pt x="1096464" y="1251483"/>
                    <a:pt x="1076264" y="1335808"/>
                    <a:pt x="1057472" y="1420603"/>
                  </a:cubicBezTo>
                  <a:cubicBezTo>
                    <a:pt x="1045258" y="1475333"/>
                    <a:pt x="1010964" y="1507513"/>
                    <a:pt x="959523" y="1524190"/>
                  </a:cubicBezTo>
                  <a:cubicBezTo>
                    <a:pt x="909022" y="1540632"/>
                    <a:pt x="856642" y="1544390"/>
                    <a:pt x="804027" y="1543451"/>
                  </a:cubicBezTo>
                  <a:cubicBezTo>
                    <a:pt x="680005" y="1541337"/>
                    <a:pt x="555983" y="1538988"/>
                    <a:pt x="431962" y="1534760"/>
                  </a:cubicBezTo>
                  <a:cubicBezTo>
                    <a:pt x="329315" y="1531237"/>
                    <a:pt x="221736" y="1448086"/>
                    <a:pt x="189321" y="1350841"/>
                  </a:cubicBezTo>
                  <a:cubicBezTo>
                    <a:pt x="186737" y="1343090"/>
                    <a:pt x="182979" y="1339567"/>
                    <a:pt x="175228" y="1337688"/>
                  </a:cubicBezTo>
                  <a:cubicBezTo>
                    <a:pt x="152913" y="1332285"/>
                    <a:pt x="130599" y="1325473"/>
                    <a:pt x="108284" y="1320071"/>
                  </a:cubicBezTo>
                  <a:cubicBezTo>
                    <a:pt x="101002" y="1318427"/>
                    <a:pt x="98184" y="1314903"/>
                    <a:pt x="96305" y="1308091"/>
                  </a:cubicBezTo>
                  <a:cubicBezTo>
                    <a:pt x="65769" y="1189942"/>
                    <a:pt x="35233" y="1072732"/>
                    <a:pt x="4698" y="955287"/>
                  </a:cubicBezTo>
                  <a:cubicBezTo>
                    <a:pt x="3523" y="950355"/>
                    <a:pt x="1644" y="945657"/>
                    <a:pt x="0" y="940959"/>
                  </a:cubicBezTo>
                  <a:cubicBezTo>
                    <a:pt x="0" y="939315"/>
                    <a:pt x="0" y="937906"/>
                    <a:pt x="0" y="936261"/>
                  </a:cubicBezTo>
                  <a:close/>
                  <a:moveTo>
                    <a:pt x="614706" y="1397584"/>
                  </a:moveTo>
                  <a:cubicBezTo>
                    <a:pt x="614706" y="1397584"/>
                    <a:pt x="614706" y="1397584"/>
                    <a:pt x="614706" y="1397584"/>
                  </a:cubicBezTo>
                  <a:cubicBezTo>
                    <a:pt x="655342" y="1399698"/>
                    <a:pt x="695977" y="1402987"/>
                    <a:pt x="736613" y="1403222"/>
                  </a:cubicBezTo>
                  <a:cubicBezTo>
                    <a:pt x="765270" y="1403222"/>
                    <a:pt x="794866" y="1402282"/>
                    <a:pt x="822818" y="1395940"/>
                  </a:cubicBezTo>
                  <a:cubicBezTo>
                    <a:pt x="887647" y="1380907"/>
                    <a:pt x="934155" y="1344264"/>
                    <a:pt x="949423" y="1275677"/>
                  </a:cubicBezTo>
                  <a:cubicBezTo>
                    <a:pt x="988180" y="1100919"/>
                    <a:pt x="1027406" y="926161"/>
                    <a:pt x="1065928" y="751169"/>
                  </a:cubicBezTo>
                  <a:cubicBezTo>
                    <a:pt x="1076029" y="704895"/>
                    <a:pt x="1086129" y="658622"/>
                    <a:pt x="1092941" y="611879"/>
                  </a:cubicBezTo>
                  <a:cubicBezTo>
                    <a:pt x="1098108" y="575471"/>
                    <a:pt x="1092941" y="539063"/>
                    <a:pt x="1075559" y="505709"/>
                  </a:cubicBezTo>
                  <a:cubicBezTo>
                    <a:pt x="1059586" y="475173"/>
                    <a:pt x="1034218" y="457557"/>
                    <a:pt x="999455" y="454033"/>
                  </a:cubicBezTo>
                  <a:cubicBezTo>
                    <a:pt x="970798" y="451215"/>
                    <a:pt x="943316" y="456617"/>
                    <a:pt x="916539" y="466248"/>
                  </a:cubicBezTo>
                  <a:cubicBezTo>
                    <a:pt x="707487" y="542352"/>
                    <a:pt x="498435" y="618456"/>
                    <a:pt x="289619" y="695030"/>
                  </a:cubicBezTo>
                  <a:cubicBezTo>
                    <a:pt x="251332" y="709123"/>
                    <a:pt x="224554" y="736136"/>
                    <a:pt x="209052" y="773953"/>
                  </a:cubicBezTo>
                  <a:cubicBezTo>
                    <a:pt x="190260" y="819756"/>
                    <a:pt x="189321" y="867204"/>
                    <a:pt x="201065" y="914417"/>
                  </a:cubicBezTo>
                  <a:cubicBezTo>
                    <a:pt x="226433" y="1015184"/>
                    <a:pt x="253916" y="1115717"/>
                    <a:pt x="278109" y="1216719"/>
                  </a:cubicBezTo>
                  <a:cubicBezTo>
                    <a:pt x="291028" y="1270979"/>
                    <a:pt x="320154" y="1312789"/>
                    <a:pt x="361965" y="1347318"/>
                  </a:cubicBezTo>
                  <a:cubicBezTo>
                    <a:pt x="393440" y="1373391"/>
                    <a:pt x="427969" y="1390303"/>
                    <a:pt x="470718" y="1390538"/>
                  </a:cubicBezTo>
                  <a:cubicBezTo>
                    <a:pt x="518636" y="1391007"/>
                    <a:pt x="566788" y="1395000"/>
                    <a:pt x="614706" y="1397584"/>
                  </a:cubicBezTo>
                  <a:close/>
                  <a:moveTo>
                    <a:pt x="1925624" y="1099510"/>
                  </a:moveTo>
                  <a:cubicBezTo>
                    <a:pt x="1984581" y="1099040"/>
                    <a:pt x="2025217" y="1083302"/>
                    <a:pt x="2063034" y="1060048"/>
                  </a:cubicBezTo>
                  <a:cubicBezTo>
                    <a:pt x="2141722" y="1011661"/>
                    <a:pt x="2219236" y="961395"/>
                    <a:pt x="2298393" y="914182"/>
                  </a:cubicBezTo>
                  <a:cubicBezTo>
                    <a:pt x="2333157" y="893277"/>
                    <a:pt x="2356646" y="865090"/>
                    <a:pt x="2371209" y="828447"/>
                  </a:cubicBezTo>
                  <a:cubicBezTo>
                    <a:pt x="2390470" y="780295"/>
                    <a:pt x="2400336" y="731438"/>
                    <a:pt x="2386242" y="679527"/>
                  </a:cubicBezTo>
                  <a:cubicBezTo>
                    <a:pt x="2358995" y="579464"/>
                    <a:pt x="2332922" y="479401"/>
                    <a:pt x="2306145" y="379104"/>
                  </a:cubicBezTo>
                  <a:cubicBezTo>
                    <a:pt x="2296749" y="343870"/>
                    <a:pt x="2281012" y="311690"/>
                    <a:pt x="2258462" y="283034"/>
                  </a:cubicBezTo>
                  <a:cubicBezTo>
                    <a:pt x="2233799" y="251793"/>
                    <a:pt x="2203498" y="228305"/>
                    <a:pt x="2163332" y="220553"/>
                  </a:cubicBezTo>
                  <a:cubicBezTo>
                    <a:pt x="2134910" y="215151"/>
                    <a:pt x="2106724" y="219144"/>
                    <a:pt x="2078302" y="223842"/>
                  </a:cubicBezTo>
                  <a:cubicBezTo>
                    <a:pt x="1880760" y="256491"/>
                    <a:pt x="1682983" y="288436"/>
                    <a:pt x="1485441" y="320851"/>
                  </a:cubicBezTo>
                  <a:cubicBezTo>
                    <a:pt x="1453026" y="326253"/>
                    <a:pt x="1420611" y="331891"/>
                    <a:pt x="1391250" y="348333"/>
                  </a:cubicBezTo>
                  <a:cubicBezTo>
                    <a:pt x="1350380" y="371352"/>
                    <a:pt x="1332528" y="408700"/>
                    <a:pt x="1340514" y="454738"/>
                  </a:cubicBezTo>
                  <a:cubicBezTo>
                    <a:pt x="1348031" y="497723"/>
                    <a:pt x="1369640" y="533661"/>
                    <a:pt x="1398062" y="565841"/>
                  </a:cubicBezTo>
                  <a:cubicBezTo>
                    <a:pt x="1540640" y="727210"/>
                    <a:pt x="1683453" y="888109"/>
                    <a:pt x="1826031" y="1049243"/>
                  </a:cubicBezTo>
                  <a:cubicBezTo>
                    <a:pt x="1856331" y="1083772"/>
                    <a:pt x="1894149" y="1099510"/>
                    <a:pt x="1925624" y="1099510"/>
                  </a:cubicBezTo>
                  <a:close/>
                </a:path>
              </a:pathLst>
            </a:custGeom>
            <a:grpFill/>
            <a:ln w="234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6" name="Freeform: Shape 34">
              <a:extLst>
                <a:ext uri="{FF2B5EF4-FFF2-40B4-BE49-F238E27FC236}">
                  <a16:creationId xmlns:a16="http://schemas.microsoft.com/office/drawing/2014/main" id="{ED21C713-CA51-4CA9-8B7F-A61F8FB07DAC}"/>
                </a:ext>
              </a:extLst>
            </p:cNvPr>
            <p:cNvSpPr/>
            <p:nvPr/>
          </p:nvSpPr>
          <p:spPr>
            <a:xfrm>
              <a:off x="9643033" y="1055021"/>
              <a:ext cx="1686506" cy="2367686"/>
            </a:xfrm>
            <a:custGeom>
              <a:avLst/>
              <a:gdLst>
                <a:gd name="connsiteX0" fmla="*/ 514173 w 1686506"/>
                <a:gd name="connsiteY0" fmla="*/ 2369095 h 2367685"/>
                <a:gd name="connsiteX1" fmla="*/ 458504 w 1686506"/>
                <a:gd name="connsiteY1" fmla="*/ 2361579 h 2367685"/>
                <a:gd name="connsiteX2" fmla="*/ 390151 w 1686506"/>
                <a:gd name="connsiteY2" fmla="*/ 2341143 h 2367685"/>
                <a:gd name="connsiteX3" fmla="*/ 305356 w 1686506"/>
                <a:gd name="connsiteY3" fmla="*/ 2242960 h 2367685"/>
                <a:gd name="connsiteX4" fmla="*/ 289854 w 1686506"/>
                <a:gd name="connsiteY4" fmla="*/ 2227927 h 2367685"/>
                <a:gd name="connsiteX5" fmla="*/ 3523 w 1686506"/>
                <a:gd name="connsiteY5" fmla="*/ 1940422 h 2367685"/>
                <a:gd name="connsiteX6" fmla="*/ 1644 w 1686506"/>
                <a:gd name="connsiteY6" fmla="*/ 1933610 h 2367685"/>
                <a:gd name="connsiteX7" fmla="*/ 0 w 1686506"/>
                <a:gd name="connsiteY7" fmla="*/ 1927268 h 2367685"/>
                <a:gd name="connsiteX8" fmla="*/ 124257 w 1686506"/>
                <a:gd name="connsiteY8" fmla="*/ 1895323 h 2367685"/>
                <a:gd name="connsiteX9" fmla="*/ 136236 w 1686506"/>
                <a:gd name="connsiteY9" fmla="*/ 1939247 h 2367685"/>
                <a:gd name="connsiteX10" fmla="*/ 147276 w 1686506"/>
                <a:gd name="connsiteY10" fmla="*/ 1948643 h 2367685"/>
                <a:gd name="connsiteX11" fmla="*/ 244050 w 1686506"/>
                <a:gd name="connsiteY11" fmla="*/ 1960387 h 2367685"/>
                <a:gd name="connsiteX12" fmla="*/ 257674 w 1686506"/>
                <a:gd name="connsiteY12" fmla="*/ 1972837 h 2367685"/>
                <a:gd name="connsiteX13" fmla="*/ 283747 w 1686506"/>
                <a:gd name="connsiteY13" fmla="*/ 2076423 h 2367685"/>
                <a:gd name="connsiteX14" fmla="*/ 296431 w 1686506"/>
                <a:gd name="connsiteY14" fmla="*/ 2091456 h 2367685"/>
                <a:gd name="connsiteX15" fmla="*/ 654637 w 1686506"/>
                <a:gd name="connsiteY15" fmla="*/ 1996560 h 2367685"/>
                <a:gd name="connsiteX16" fmla="*/ 657925 w 1686506"/>
                <a:gd name="connsiteY16" fmla="*/ 1978239 h 2367685"/>
                <a:gd name="connsiteX17" fmla="*/ 628329 w 1686506"/>
                <a:gd name="connsiteY17" fmla="*/ 1873244 h 2367685"/>
                <a:gd name="connsiteX18" fmla="*/ 633497 w 1686506"/>
                <a:gd name="connsiteY18" fmla="*/ 1857741 h 2367685"/>
                <a:gd name="connsiteX19" fmla="*/ 710776 w 1686506"/>
                <a:gd name="connsiteY19" fmla="*/ 1800193 h 2367685"/>
                <a:gd name="connsiteX20" fmla="*/ 716413 w 1686506"/>
                <a:gd name="connsiteY20" fmla="*/ 1784925 h 2367685"/>
                <a:gd name="connsiteX21" fmla="*/ 704434 w 1686506"/>
                <a:gd name="connsiteY21" fmla="*/ 1739122 h 2367685"/>
                <a:gd name="connsiteX22" fmla="*/ 828690 w 1686506"/>
                <a:gd name="connsiteY22" fmla="*/ 1707177 h 2367685"/>
                <a:gd name="connsiteX23" fmla="*/ 834562 w 1686506"/>
                <a:gd name="connsiteY23" fmla="*/ 1900256 h 2367685"/>
                <a:gd name="connsiteX24" fmla="*/ 754230 w 1686506"/>
                <a:gd name="connsiteY24" fmla="*/ 2077597 h 2367685"/>
                <a:gd name="connsiteX25" fmla="*/ 847481 w 1686506"/>
                <a:gd name="connsiteY25" fmla="*/ 2064208 h 2367685"/>
                <a:gd name="connsiteX26" fmla="*/ 962812 w 1686506"/>
                <a:gd name="connsiteY26" fmla="*/ 2049411 h 2367685"/>
                <a:gd name="connsiteX27" fmla="*/ 1070391 w 1686506"/>
                <a:gd name="connsiteY27" fmla="*/ 1985990 h 2367685"/>
                <a:gd name="connsiteX28" fmla="*/ 1118779 w 1686506"/>
                <a:gd name="connsiteY28" fmla="*/ 1904719 h 2367685"/>
                <a:gd name="connsiteX29" fmla="*/ 1383264 w 1686506"/>
                <a:gd name="connsiteY29" fmla="*/ 1244914 h 2367685"/>
                <a:gd name="connsiteX30" fmla="*/ 1418967 w 1686506"/>
                <a:gd name="connsiteY30" fmla="*/ 970328 h 2367685"/>
                <a:gd name="connsiteX31" fmla="*/ 1379976 w 1686506"/>
                <a:gd name="connsiteY31" fmla="*/ 676012 h 2367685"/>
                <a:gd name="connsiteX32" fmla="*/ 1329240 w 1686506"/>
                <a:gd name="connsiteY32" fmla="*/ 315691 h 2367685"/>
                <a:gd name="connsiteX33" fmla="*/ 1292597 w 1686506"/>
                <a:gd name="connsiteY33" fmla="*/ 55434 h 2367685"/>
                <a:gd name="connsiteX34" fmla="*/ 1290483 w 1686506"/>
                <a:gd name="connsiteY34" fmla="*/ 37582 h 2367685"/>
                <a:gd name="connsiteX35" fmla="*/ 1545103 w 1686506"/>
                <a:gd name="connsiteY35" fmla="*/ 0 h 2367685"/>
                <a:gd name="connsiteX36" fmla="*/ 1552385 w 1686506"/>
                <a:gd name="connsiteY36" fmla="*/ 48857 h 2367685"/>
                <a:gd name="connsiteX37" fmla="*/ 1608053 w 1686506"/>
                <a:gd name="connsiteY37" fmla="*/ 447464 h 2367685"/>
                <a:gd name="connsiteX38" fmla="*/ 1662783 w 1686506"/>
                <a:gd name="connsiteY38" fmla="*/ 841609 h 2367685"/>
                <a:gd name="connsiteX39" fmla="*/ 1684862 w 1686506"/>
                <a:gd name="connsiteY39" fmla="*/ 1030460 h 2367685"/>
                <a:gd name="connsiteX40" fmla="*/ 1686506 w 1686506"/>
                <a:gd name="connsiteY40" fmla="*/ 1037272 h 2367685"/>
                <a:gd name="connsiteX41" fmla="*/ 1686506 w 1686506"/>
                <a:gd name="connsiteY41" fmla="*/ 1119483 h 2367685"/>
                <a:gd name="connsiteX42" fmla="*/ 1684392 w 1686506"/>
                <a:gd name="connsiteY42" fmla="*/ 1134281 h 2367685"/>
                <a:gd name="connsiteX43" fmla="*/ 1655971 w 1686506"/>
                <a:gd name="connsiteY43" fmla="*/ 1259712 h 2367685"/>
                <a:gd name="connsiteX44" fmla="*/ 1371285 w 1686506"/>
                <a:gd name="connsiteY44" fmla="*/ 1986930 h 2367685"/>
                <a:gd name="connsiteX45" fmla="*/ 1277094 w 1686506"/>
                <a:gd name="connsiteY45" fmla="*/ 2172728 h 2367685"/>
                <a:gd name="connsiteX46" fmla="*/ 1061231 w 1686506"/>
                <a:gd name="connsiteY46" fmla="*/ 2315540 h 2367685"/>
                <a:gd name="connsiteX47" fmla="*/ 924290 w 1686506"/>
                <a:gd name="connsiteY47" fmla="*/ 2335036 h 2367685"/>
                <a:gd name="connsiteX48" fmla="*/ 657221 w 1686506"/>
                <a:gd name="connsiteY48" fmla="*/ 2364632 h 2367685"/>
                <a:gd name="connsiteX49" fmla="*/ 608364 w 1686506"/>
                <a:gd name="connsiteY49" fmla="*/ 2368860 h 2367685"/>
                <a:gd name="connsiteX50" fmla="*/ 514173 w 1686506"/>
                <a:gd name="connsiteY50" fmla="*/ 2369095 h 23676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1686506" h="2367685">
                  <a:moveTo>
                    <a:pt x="514173" y="2369095"/>
                  </a:moveTo>
                  <a:cubicBezTo>
                    <a:pt x="495617" y="2366746"/>
                    <a:pt x="476826" y="2365807"/>
                    <a:pt x="458504" y="2361579"/>
                  </a:cubicBezTo>
                  <a:cubicBezTo>
                    <a:pt x="435485" y="2356176"/>
                    <a:pt x="411996" y="2350539"/>
                    <a:pt x="390151" y="2341143"/>
                  </a:cubicBezTo>
                  <a:cubicBezTo>
                    <a:pt x="346462" y="2322352"/>
                    <a:pt x="320389" y="2287119"/>
                    <a:pt x="305356" y="2242960"/>
                  </a:cubicBezTo>
                  <a:cubicBezTo>
                    <a:pt x="302538" y="2234739"/>
                    <a:pt x="298310" y="2230745"/>
                    <a:pt x="289854" y="2227927"/>
                  </a:cubicBezTo>
                  <a:cubicBezTo>
                    <a:pt x="146806" y="2179774"/>
                    <a:pt x="49797" y="2085349"/>
                    <a:pt x="3523" y="1940422"/>
                  </a:cubicBezTo>
                  <a:cubicBezTo>
                    <a:pt x="2819" y="1938073"/>
                    <a:pt x="2114" y="1935959"/>
                    <a:pt x="1644" y="1933610"/>
                  </a:cubicBezTo>
                  <a:cubicBezTo>
                    <a:pt x="1174" y="1932201"/>
                    <a:pt x="940" y="1930557"/>
                    <a:pt x="0" y="1927268"/>
                  </a:cubicBezTo>
                  <a:cubicBezTo>
                    <a:pt x="41106" y="1916698"/>
                    <a:pt x="81976" y="1906128"/>
                    <a:pt x="124257" y="1895323"/>
                  </a:cubicBezTo>
                  <a:cubicBezTo>
                    <a:pt x="128485" y="1910826"/>
                    <a:pt x="132713" y="1924919"/>
                    <a:pt x="136236" y="1939247"/>
                  </a:cubicBezTo>
                  <a:cubicBezTo>
                    <a:pt x="137880" y="1945354"/>
                    <a:pt x="140699" y="1947938"/>
                    <a:pt x="147276" y="1948643"/>
                  </a:cubicBezTo>
                  <a:cubicBezTo>
                    <a:pt x="179456" y="1952166"/>
                    <a:pt x="211635" y="1956864"/>
                    <a:pt x="244050" y="1960387"/>
                  </a:cubicBezTo>
                  <a:cubicBezTo>
                    <a:pt x="252506" y="1961327"/>
                    <a:pt x="255795" y="1965085"/>
                    <a:pt x="257674" y="1972837"/>
                  </a:cubicBezTo>
                  <a:cubicBezTo>
                    <a:pt x="266130" y="2007365"/>
                    <a:pt x="275290" y="2041894"/>
                    <a:pt x="283747" y="2076423"/>
                  </a:cubicBezTo>
                  <a:cubicBezTo>
                    <a:pt x="285626" y="2083939"/>
                    <a:pt x="289384" y="2088167"/>
                    <a:pt x="296431" y="2091456"/>
                  </a:cubicBezTo>
                  <a:cubicBezTo>
                    <a:pt x="423271" y="2147359"/>
                    <a:pt x="572426" y="2107898"/>
                    <a:pt x="654637" y="1996560"/>
                  </a:cubicBezTo>
                  <a:cubicBezTo>
                    <a:pt x="659100" y="1990453"/>
                    <a:pt x="659805" y="1985286"/>
                    <a:pt x="657925" y="1978239"/>
                  </a:cubicBezTo>
                  <a:cubicBezTo>
                    <a:pt x="647825" y="1943240"/>
                    <a:pt x="638665" y="1908242"/>
                    <a:pt x="628329" y="1873244"/>
                  </a:cubicBezTo>
                  <a:cubicBezTo>
                    <a:pt x="626215" y="1865962"/>
                    <a:pt x="627390" y="1862204"/>
                    <a:pt x="633497" y="1857741"/>
                  </a:cubicBezTo>
                  <a:cubicBezTo>
                    <a:pt x="659335" y="1838715"/>
                    <a:pt x="684703" y="1819219"/>
                    <a:pt x="710776" y="1800193"/>
                  </a:cubicBezTo>
                  <a:cubicBezTo>
                    <a:pt x="716648" y="1795965"/>
                    <a:pt x="718762" y="1792207"/>
                    <a:pt x="716413" y="1784925"/>
                  </a:cubicBezTo>
                  <a:cubicBezTo>
                    <a:pt x="711950" y="1770362"/>
                    <a:pt x="708662" y="1755564"/>
                    <a:pt x="704434" y="1739122"/>
                  </a:cubicBezTo>
                  <a:cubicBezTo>
                    <a:pt x="745539" y="1728552"/>
                    <a:pt x="786410" y="1718216"/>
                    <a:pt x="828690" y="1707177"/>
                  </a:cubicBezTo>
                  <a:cubicBezTo>
                    <a:pt x="845837" y="1771536"/>
                    <a:pt x="847246" y="1835661"/>
                    <a:pt x="834562" y="1900256"/>
                  </a:cubicBezTo>
                  <a:cubicBezTo>
                    <a:pt x="821643" y="1964850"/>
                    <a:pt x="794866" y="2023338"/>
                    <a:pt x="754230" y="2077597"/>
                  </a:cubicBezTo>
                  <a:cubicBezTo>
                    <a:pt x="786645" y="2072900"/>
                    <a:pt x="816946" y="2068437"/>
                    <a:pt x="847481" y="2064208"/>
                  </a:cubicBezTo>
                  <a:cubicBezTo>
                    <a:pt x="885768" y="2059041"/>
                    <a:pt x="924290" y="2054578"/>
                    <a:pt x="962812" y="2049411"/>
                  </a:cubicBezTo>
                  <a:cubicBezTo>
                    <a:pt x="1007676" y="2043538"/>
                    <a:pt x="1041970" y="2019579"/>
                    <a:pt x="1070391" y="1985990"/>
                  </a:cubicBezTo>
                  <a:cubicBezTo>
                    <a:pt x="1091062" y="1961562"/>
                    <a:pt x="1107034" y="1934315"/>
                    <a:pt x="1118779" y="1904719"/>
                  </a:cubicBezTo>
                  <a:cubicBezTo>
                    <a:pt x="1207097" y="1684862"/>
                    <a:pt x="1295415" y="1465006"/>
                    <a:pt x="1383264" y="1244914"/>
                  </a:cubicBezTo>
                  <a:cubicBezTo>
                    <a:pt x="1418498" y="1156596"/>
                    <a:pt x="1428598" y="1064049"/>
                    <a:pt x="1418967" y="970328"/>
                  </a:cubicBezTo>
                  <a:cubicBezTo>
                    <a:pt x="1408867" y="871910"/>
                    <a:pt x="1393599" y="773961"/>
                    <a:pt x="1379976" y="676012"/>
                  </a:cubicBezTo>
                  <a:cubicBezTo>
                    <a:pt x="1363299" y="555983"/>
                    <a:pt x="1346151" y="435955"/>
                    <a:pt x="1329240" y="315691"/>
                  </a:cubicBezTo>
                  <a:cubicBezTo>
                    <a:pt x="1317025" y="229017"/>
                    <a:pt x="1304811" y="142108"/>
                    <a:pt x="1292597" y="55434"/>
                  </a:cubicBezTo>
                  <a:cubicBezTo>
                    <a:pt x="1291892" y="50031"/>
                    <a:pt x="1291188" y="44629"/>
                    <a:pt x="1290483" y="37582"/>
                  </a:cubicBezTo>
                  <a:cubicBezTo>
                    <a:pt x="1375278" y="25133"/>
                    <a:pt x="1459368" y="12684"/>
                    <a:pt x="1545103" y="0"/>
                  </a:cubicBezTo>
                  <a:cubicBezTo>
                    <a:pt x="1547687" y="16912"/>
                    <a:pt x="1550036" y="32885"/>
                    <a:pt x="1552385" y="48857"/>
                  </a:cubicBezTo>
                  <a:cubicBezTo>
                    <a:pt x="1570941" y="181804"/>
                    <a:pt x="1589497" y="314517"/>
                    <a:pt x="1608053" y="447464"/>
                  </a:cubicBezTo>
                  <a:cubicBezTo>
                    <a:pt x="1626375" y="578768"/>
                    <a:pt x="1645166" y="710071"/>
                    <a:pt x="1662783" y="841609"/>
                  </a:cubicBezTo>
                  <a:cubicBezTo>
                    <a:pt x="1671239" y="904324"/>
                    <a:pt x="1677581" y="967510"/>
                    <a:pt x="1684862" y="1030460"/>
                  </a:cubicBezTo>
                  <a:cubicBezTo>
                    <a:pt x="1685097" y="1032809"/>
                    <a:pt x="1686037" y="1034923"/>
                    <a:pt x="1686506" y="1037272"/>
                  </a:cubicBezTo>
                  <a:cubicBezTo>
                    <a:pt x="1686506" y="1064754"/>
                    <a:pt x="1686506" y="1092001"/>
                    <a:pt x="1686506" y="1119483"/>
                  </a:cubicBezTo>
                  <a:cubicBezTo>
                    <a:pt x="1685802" y="1124416"/>
                    <a:pt x="1684627" y="1129349"/>
                    <a:pt x="1684392" y="1134281"/>
                  </a:cubicBezTo>
                  <a:cubicBezTo>
                    <a:pt x="1680869" y="1177501"/>
                    <a:pt x="1671943" y="1219311"/>
                    <a:pt x="1655971" y="1259712"/>
                  </a:cubicBezTo>
                  <a:cubicBezTo>
                    <a:pt x="1561075" y="1502118"/>
                    <a:pt x="1466180" y="1744524"/>
                    <a:pt x="1371285" y="1986930"/>
                  </a:cubicBezTo>
                  <a:cubicBezTo>
                    <a:pt x="1345917" y="2051760"/>
                    <a:pt x="1316790" y="2114945"/>
                    <a:pt x="1277094" y="2172728"/>
                  </a:cubicBezTo>
                  <a:cubicBezTo>
                    <a:pt x="1224244" y="2249536"/>
                    <a:pt x="1154012" y="2299803"/>
                    <a:pt x="1061231" y="2315540"/>
                  </a:cubicBezTo>
                  <a:cubicBezTo>
                    <a:pt x="1015662" y="2323292"/>
                    <a:pt x="970093" y="2329634"/>
                    <a:pt x="924290" y="2335036"/>
                  </a:cubicBezTo>
                  <a:cubicBezTo>
                    <a:pt x="835267" y="2345606"/>
                    <a:pt x="746244" y="2355002"/>
                    <a:pt x="657221" y="2364632"/>
                  </a:cubicBezTo>
                  <a:cubicBezTo>
                    <a:pt x="641013" y="2366511"/>
                    <a:pt x="624571" y="2367451"/>
                    <a:pt x="608364" y="2368860"/>
                  </a:cubicBezTo>
                  <a:cubicBezTo>
                    <a:pt x="576889" y="2369095"/>
                    <a:pt x="545413" y="2369095"/>
                    <a:pt x="514173" y="2369095"/>
                  </a:cubicBezTo>
                  <a:close/>
                </a:path>
              </a:pathLst>
            </a:custGeom>
            <a:grpFill/>
            <a:ln w="234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7" name="Freeform: Shape 35">
              <a:extLst>
                <a:ext uri="{FF2B5EF4-FFF2-40B4-BE49-F238E27FC236}">
                  <a16:creationId xmlns:a16="http://schemas.microsoft.com/office/drawing/2014/main" id="{80BD52AC-CB51-42A9-A392-1B489B081ACE}"/>
                </a:ext>
              </a:extLst>
            </p:cNvPr>
            <p:cNvSpPr/>
            <p:nvPr/>
          </p:nvSpPr>
          <p:spPr>
            <a:xfrm>
              <a:off x="10843318" y="417296"/>
              <a:ext cx="331194" cy="587224"/>
            </a:xfrm>
            <a:custGeom>
              <a:avLst/>
              <a:gdLst>
                <a:gd name="connsiteX0" fmla="*/ 255795 w 331194"/>
                <a:gd name="connsiteY0" fmla="*/ 235 h 587223"/>
                <a:gd name="connsiteX1" fmla="*/ 271063 w 331194"/>
                <a:gd name="connsiteY1" fmla="*/ 112982 h 587223"/>
                <a:gd name="connsiteX2" fmla="*/ 324147 w 331194"/>
                <a:gd name="connsiteY2" fmla="*/ 489510 h 587223"/>
                <a:gd name="connsiteX3" fmla="*/ 333308 w 331194"/>
                <a:gd name="connsiteY3" fmla="*/ 553634 h 587223"/>
                <a:gd name="connsiteX4" fmla="*/ 78218 w 331194"/>
                <a:gd name="connsiteY4" fmla="*/ 588398 h 587223"/>
                <a:gd name="connsiteX5" fmla="*/ 0 w 331194"/>
                <a:gd name="connsiteY5" fmla="*/ 38052 h 587223"/>
                <a:gd name="connsiteX6" fmla="*/ 31006 w 331194"/>
                <a:gd name="connsiteY6" fmla="*/ 33119 h 587223"/>
                <a:gd name="connsiteX7" fmla="*/ 241232 w 331194"/>
                <a:gd name="connsiteY7" fmla="*/ 2114 h 587223"/>
                <a:gd name="connsiteX8" fmla="*/ 246399 w 331194"/>
                <a:gd name="connsiteY8" fmla="*/ 0 h 587223"/>
                <a:gd name="connsiteX9" fmla="*/ 255795 w 331194"/>
                <a:gd name="connsiteY9" fmla="*/ 235 h 587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31194" h="587223">
                  <a:moveTo>
                    <a:pt x="255795" y="235"/>
                  </a:moveTo>
                  <a:cubicBezTo>
                    <a:pt x="260962" y="37817"/>
                    <a:pt x="265660" y="75400"/>
                    <a:pt x="271063" y="112982"/>
                  </a:cubicBezTo>
                  <a:cubicBezTo>
                    <a:pt x="288679" y="238413"/>
                    <a:pt x="306531" y="364079"/>
                    <a:pt x="324147" y="489510"/>
                  </a:cubicBezTo>
                  <a:cubicBezTo>
                    <a:pt x="327201" y="510415"/>
                    <a:pt x="330020" y="531320"/>
                    <a:pt x="333308" y="553634"/>
                  </a:cubicBezTo>
                  <a:cubicBezTo>
                    <a:pt x="248513" y="565144"/>
                    <a:pt x="164188" y="576654"/>
                    <a:pt x="78218" y="588398"/>
                  </a:cubicBezTo>
                  <a:cubicBezTo>
                    <a:pt x="52146" y="404949"/>
                    <a:pt x="26073" y="222205"/>
                    <a:pt x="0" y="38052"/>
                  </a:cubicBezTo>
                  <a:cubicBezTo>
                    <a:pt x="10570" y="36408"/>
                    <a:pt x="20670" y="34529"/>
                    <a:pt x="31006" y="33119"/>
                  </a:cubicBezTo>
                  <a:cubicBezTo>
                    <a:pt x="101002" y="22784"/>
                    <a:pt x="171000" y="12449"/>
                    <a:pt x="241232" y="2114"/>
                  </a:cubicBezTo>
                  <a:cubicBezTo>
                    <a:pt x="243111" y="1879"/>
                    <a:pt x="244755" y="705"/>
                    <a:pt x="246399" y="0"/>
                  </a:cubicBezTo>
                  <a:cubicBezTo>
                    <a:pt x="249453" y="235"/>
                    <a:pt x="252741" y="235"/>
                    <a:pt x="255795" y="235"/>
                  </a:cubicBezTo>
                  <a:close/>
                </a:path>
              </a:pathLst>
            </a:custGeom>
            <a:grpFill/>
            <a:ln w="234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8" name="Freeform: Shape 36">
              <a:extLst>
                <a:ext uri="{FF2B5EF4-FFF2-40B4-BE49-F238E27FC236}">
                  <a16:creationId xmlns:a16="http://schemas.microsoft.com/office/drawing/2014/main" id="{07E945DF-A9B4-41EE-960B-ED4C5E3B1C1A}"/>
                </a:ext>
              </a:extLst>
            </p:cNvPr>
            <p:cNvSpPr/>
            <p:nvPr/>
          </p:nvSpPr>
          <p:spPr>
            <a:xfrm>
              <a:off x="9518541" y="2136109"/>
              <a:ext cx="556688" cy="563735"/>
            </a:xfrm>
            <a:custGeom>
              <a:avLst/>
              <a:gdLst>
                <a:gd name="connsiteX0" fmla="*/ 558097 w 556688"/>
                <a:gd name="connsiteY0" fmla="*/ 417741 h 563734"/>
                <a:gd name="connsiteX1" fmla="*/ 0 w 556688"/>
                <a:gd name="connsiteY1" fmla="*/ 565252 h 563734"/>
                <a:gd name="connsiteX2" fmla="*/ 13858 w 556688"/>
                <a:gd name="connsiteY2" fmla="*/ 499013 h 563734"/>
                <a:gd name="connsiteX3" fmla="*/ 96540 w 556688"/>
                <a:gd name="connsiteY3" fmla="*/ 137753 h 563734"/>
                <a:gd name="connsiteX4" fmla="*/ 129189 w 556688"/>
                <a:gd name="connsiteY4" fmla="*/ 35106 h 563734"/>
                <a:gd name="connsiteX5" fmla="*/ 134592 w 556688"/>
                <a:gd name="connsiteY5" fmla="*/ 23362 h 563734"/>
                <a:gd name="connsiteX6" fmla="*/ 181100 w 556688"/>
                <a:gd name="connsiteY6" fmla="*/ 12087 h 563734"/>
                <a:gd name="connsiteX7" fmla="*/ 263311 w 556688"/>
                <a:gd name="connsiteY7" fmla="*/ 87252 h 563734"/>
                <a:gd name="connsiteX8" fmla="*/ 556218 w 556688"/>
                <a:gd name="connsiteY8" fmla="*/ 414218 h 563734"/>
                <a:gd name="connsiteX9" fmla="*/ 558097 w 556688"/>
                <a:gd name="connsiteY9" fmla="*/ 417741 h 5637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56688" h="563734">
                  <a:moveTo>
                    <a:pt x="558097" y="417741"/>
                  </a:moveTo>
                  <a:cubicBezTo>
                    <a:pt x="372065" y="466833"/>
                    <a:pt x="186972" y="515925"/>
                    <a:pt x="0" y="565252"/>
                  </a:cubicBezTo>
                  <a:cubicBezTo>
                    <a:pt x="4933" y="541998"/>
                    <a:pt x="8926" y="520388"/>
                    <a:pt x="13858" y="499013"/>
                  </a:cubicBezTo>
                  <a:cubicBezTo>
                    <a:pt x="41106" y="378515"/>
                    <a:pt x="68118" y="258017"/>
                    <a:pt x="96540" y="137753"/>
                  </a:cubicBezTo>
                  <a:cubicBezTo>
                    <a:pt x="104761" y="102989"/>
                    <a:pt x="118149" y="69165"/>
                    <a:pt x="129189" y="35106"/>
                  </a:cubicBezTo>
                  <a:cubicBezTo>
                    <a:pt x="130599" y="31113"/>
                    <a:pt x="132712" y="27120"/>
                    <a:pt x="134592" y="23362"/>
                  </a:cubicBezTo>
                  <a:cubicBezTo>
                    <a:pt x="147980" y="-3415"/>
                    <a:pt x="157611" y="-7174"/>
                    <a:pt x="181100" y="12087"/>
                  </a:cubicBezTo>
                  <a:cubicBezTo>
                    <a:pt x="209756" y="35576"/>
                    <a:pt x="238413" y="59770"/>
                    <a:pt x="263311" y="87252"/>
                  </a:cubicBezTo>
                  <a:cubicBezTo>
                    <a:pt x="361730" y="195536"/>
                    <a:pt x="458739" y="305229"/>
                    <a:pt x="556218" y="414218"/>
                  </a:cubicBezTo>
                  <a:cubicBezTo>
                    <a:pt x="556688" y="414453"/>
                    <a:pt x="556923" y="415158"/>
                    <a:pt x="558097" y="417741"/>
                  </a:cubicBezTo>
                  <a:close/>
                </a:path>
              </a:pathLst>
            </a:custGeom>
            <a:grpFill/>
            <a:ln w="234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49" name="Graphic 20">
            <a:extLst>
              <a:ext uri="{FF2B5EF4-FFF2-40B4-BE49-F238E27FC236}">
                <a16:creationId xmlns:a16="http://schemas.microsoft.com/office/drawing/2014/main" id="{808DEA95-4FE2-41FE-AF7A-E72CC64D0089}"/>
              </a:ext>
            </a:extLst>
          </p:cNvPr>
          <p:cNvGrpSpPr/>
          <p:nvPr/>
        </p:nvGrpSpPr>
        <p:grpSpPr>
          <a:xfrm>
            <a:off x="9568624" y="2686407"/>
            <a:ext cx="604448" cy="623799"/>
            <a:chOff x="4815413" y="581745"/>
            <a:chExt cx="1247173" cy="1287101"/>
          </a:xfrm>
          <a:solidFill>
            <a:schemeClr val="accent4"/>
          </a:solidFill>
        </p:grpSpPr>
        <p:sp>
          <p:nvSpPr>
            <p:cNvPr id="150" name="Freeform: Shape 38">
              <a:extLst>
                <a:ext uri="{FF2B5EF4-FFF2-40B4-BE49-F238E27FC236}">
                  <a16:creationId xmlns:a16="http://schemas.microsoft.com/office/drawing/2014/main" id="{61272348-1FBD-411F-B308-6A0D15184294}"/>
                </a:ext>
              </a:extLst>
            </p:cNvPr>
            <p:cNvSpPr/>
            <p:nvPr/>
          </p:nvSpPr>
          <p:spPr>
            <a:xfrm>
              <a:off x="5485679" y="581745"/>
              <a:ext cx="576814" cy="748175"/>
            </a:xfrm>
            <a:custGeom>
              <a:avLst/>
              <a:gdLst>
                <a:gd name="connsiteX0" fmla="*/ 577582 w 576815"/>
                <a:gd name="connsiteY0" fmla="*/ 749000 h 748176"/>
                <a:gd name="connsiteX1" fmla="*/ 155 w 576815"/>
                <a:gd name="connsiteY1" fmla="*/ 749000 h 748176"/>
                <a:gd name="connsiteX2" fmla="*/ 155 w 576815"/>
                <a:gd name="connsiteY2" fmla="*/ 739667 h 748176"/>
                <a:gd name="connsiteX3" fmla="*/ 2 w 576815"/>
                <a:gd name="connsiteY3" fmla="*/ 405359 h 748176"/>
                <a:gd name="connsiteX4" fmla="*/ 23105 w 576815"/>
                <a:gd name="connsiteY4" fmla="*/ 318607 h 748176"/>
                <a:gd name="connsiteX5" fmla="*/ 182533 w 576815"/>
                <a:gd name="connsiteY5" fmla="*/ 39991 h 748176"/>
                <a:gd name="connsiteX6" fmla="*/ 246793 w 576815"/>
                <a:gd name="connsiteY6" fmla="*/ 823 h 748176"/>
                <a:gd name="connsiteX7" fmla="*/ 384495 w 576815"/>
                <a:gd name="connsiteY7" fmla="*/ 1588 h 748176"/>
                <a:gd name="connsiteX8" fmla="*/ 445695 w 576815"/>
                <a:gd name="connsiteY8" fmla="*/ 127661 h 748176"/>
                <a:gd name="connsiteX9" fmla="*/ 387249 w 576815"/>
                <a:gd name="connsiteY9" fmla="*/ 328705 h 748176"/>
                <a:gd name="connsiteX10" fmla="*/ 535966 w 576815"/>
                <a:gd name="connsiteY10" fmla="*/ 590184 h 748176"/>
                <a:gd name="connsiteX11" fmla="*/ 550654 w 576815"/>
                <a:gd name="connsiteY11" fmla="*/ 599823 h 748176"/>
                <a:gd name="connsiteX12" fmla="*/ 577276 w 576815"/>
                <a:gd name="connsiteY12" fmla="*/ 646030 h 748176"/>
                <a:gd name="connsiteX13" fmla="*/ 577582 w 576815"/>
                <a:gd name="connsiteY13" fmla="*/ 749000 h 7481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76815" h="748176">
                  <a:moveTo>
                    <a:pt x="577582" y="749000"/>
                  </a:moveTo>
                  <a:cubicBezTo>
                    <a:pt x="384801" y="749000"/>
                    <a:pt x="192937" y="749000"/>
                    <a:pt x="155" y="749000"/>
                  </a:cubicBezTo>
                  <a:cubicBezTo>
                    <a:pt x="155" y="745634"/>
                    <a:pt x="155" y="742574"/>
                    <a:pt x="155" y="739667"/>
                  </a:cubicBezTo>
                  <a:cubicBezTo>
                    <a:pt x="155" y="628282"/>
                    <a:pt x="308" y="516744"/>
                    <a:pt x="2" y="405359"/>
                  </a:cubicBezTo>
                  <a:cubicBezTo>
                    <a:pt x="-151" y="374146"/>
                    <a:pt x="7805" y="345229"/>
                    <a:pt x="23105" y="318607"/>
                  </a:cubicBezTo>
                  <a:cubicBezTo>
                    <a:pt x="76044" y="225582"/>
                    <a:pt x="129135" y="132710"/>
                    <a:pt x="182533" y="39991"/>
                  </a:cubicBezTo>
                  <a:cubicBezTo>
                    <a:pt x="196609" y="15511"/>
                    <a:pt x="218641" y="1282"/>
                    <a:pt x="246793" y="823"/>
                  </a:cubicBezTo>
                  <a:cubicBezTo>
                    <a:pt x="292694" y="-95"/>
                    <a:pt x="338594" y="-707"/>
                    <a:pt x="384495" y="1588"/>
                  </a:cubicBezTo>
                  <a:cubicBezTo>
                    <a:pt x="447378" y="4954"/>
                    <a:pt x="480885" y="75488"/>
                    <a:pt x="445695" y="127661"/>
                  </a:cubicBezTo>
                  <a:cubicBezTo>
                    <a:pt x="404691" y="188403"/>
                    <a:pt x="383271" y="255264"/>
                    <a:pt x="387249" y="328705"/>
                  </a:cubicBezTo>
                  <a:cubicBezTo>
                    <a:pt x="393216" y="440243"/>
                    <a:pt x="443706" y="527301"/>
                    <a:pt x="535966" y="590184"/>
                  </a:cubicBezTo>
                  <a:cubicBezTo>
                    <a:pt x="540862" y="593550"/>
                    <a:pt x="545911" y="596457"/>
                    <a:pt x="550654" y="599823"/>
                  </a:cubicBezTo>
                  <a:cubicBezTo>
                    <a:pt x="566413" y="611145"/>
                    <a:pt x="576511" y="626752"/>
                    <a:pt x="577276" y="646030"/>
                  </a:cubicBezTo>
                  <a:cubicBezTo>
                    <a:pt x="578500" y="680149"/>
                    <a:pt x="577582" y="714268"/>
                    <a:pt x="577582" y="749000"/>
                  </a:cubicBezTo>
                  <a:close/>
                </a:path>
              </a:pathLst>
            </a:custGeom>
            <a:grpFill/>
            <a:ln w="1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1" name="Freeform: Shape 39">
              <a:extLst>
                <a:ext uri="{FF2B5EF4-FFF2-40B4-BE49-F238E27FC236}">
                  <a16:creationId xmlns:a16="http://schemas.microsoft.com/office/drawing/2014/main" id="{03367358-8AC0-4808-946B-2824985D0D3F}"/>
                </a:ext>
              </a:extLst>
            </p:cNvPr>
            <p:cNvSpPr/>
            <p:nvPr/>
          </p:nvSpPr>
          <p:spPr>
            <a:xfrm>
              <a:off x="4815956" y="581794"/>
              <a:ext cx="576814" cy="748175"/>
            </a:xfrm>
            <a:custGeom>
              <a:avLst/>
              <a:gdLst>
                <a:gd name="connsiteX0" fmla="*/ 577159 w 576815"/>
                <a:gd name="connsiteY0" fmla="*/ 748949 h 748176"/>
                <a:gd name="connsiteX1" fmla="*/ 1109 w 576815"/>
                <a:gd name="connsiteY1" fmla="*/ 748949 h 748176"/>
                <a:gd name="connsiteX2" fmla="*/ 38 w 576815"/>
                <a:gd name="connsiteY2" fmla="*/ 747419 h 748176"/>
                <a:gd name="connsiteX3" fmla="*/ 650 w 576815"/>
                <a:gd name="connsiteY3" fmla="*/ 646438 h 748176"/>
                <a:gd name="connsiteX4" fmla="*/ 30333 w 576815"/>
                <a:gd name="connsiteY4" fmla="*/ 597325 h 748176"/>
                <a:gd name="connsiteX5" fmla="*/ 178285 w 576815"/>
                <a:gd name="connsiteY5" fmla="*/ 404237 h 748176"/>
                <a:gd name="connsiteX6" fmla="*/ 188077 w 576815"/>
                <a:gd name="connsiteY6" fmla="*/ 274798 h 748176"/>
                <a:gd name="connsiteX7" fmla="*/ 131772 w 576815"/>
                <a:gd name="connsiteY7" fmla="*/ 126999 h 748176"/>
                <a:gd name="connsiteX8" fmla="*/ 164821 w 576815"/>
                <a:gd name="connsiteY8" fmla="*/ 8423 h 748176"/>
                <a:gd name="connsiteX9" fmla="*/ 202612 w 576815"/>
                <a:gd name="connsiteY9" fmla="*/ 773 h 748176"/>
                <a:gd name="connsiteX10" fmla="*/ 324248 w 576815"/>
                <a:gd name="connsiteY10" fmla="*/ 161 h 748176"/>
                <a:gd name="connsiteX11" fmla="*/ 396312 w 576815"/>
                <a:gd name="connsiteY11" fmla="*/ 42236 h 748176"/>
                <a:gd name="connsiteX12" fmla="*/ 552526 w 576815"/>
                <a:gd name="connsiteY12" fmla="*/ 314578 h 748176"/>
                <a:gd name="connsiteX13" fmla="*/ 577312 w 576815"/>
                <a:gd name="connsiteY13" fmla="*/ 406379 h 748176"/>
                <a:gd name="connsiteX14" fmla="*/ 577159 w 576815"/>
                <a:gd name="connsiteY14" fmla="*/ 739157 h 748176"/>
                <a:gd name="connsiteX15" fmla="*/ 577159 w 576815"/>
                <a:gd name="connsiteY15" fmla="*/ 748949 h 7481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76815" h="748176">
                  <a:moveTo>
                    <a:pt x="577159" y="748949"/>
                  </a:moveTo>
                  <a:cubicBezTo>
                    <a:pt x="384225" y="748949"/>
                    <a:pt x="192667" y="748949"/>
                    <a:pt x="1109" y="748949"/>
                  </a:cubicBezTo>
                  <a:cubicBezTo>
                    <a:pt x="650" y="748184"/>
                    <a:pt x="38" y="747878"/>
                    <a:pt x="38" y="747419"/>
                  </a:cubicBezTo>
                  <a:cubicBezTo>
                    <a:pt x="191" y="713759"/>
                    <a:pt x="-421" y="680099"/>
                    <a:pt x="650" y="646438"/>
                  </a:cubicBezTo>
                  <a:cubicBezTo>
                    <a:pt x="1262" y="625171"/>
                    <a:pt x="12278" y="608494"/>
                    <a:pt x="30333" y="597325"/>
                  </a:cubicBezTo>
                  <a:cubicBezTo>
                    <a:pt x="104385" y="551730"/>
                    <a:pt x="153958" y="487623"/>
                    <a:pt x="178285" y="404237"/>
                  </a:cubicBezTo>
                  <a:cubicBezTo>
                    <a:pt x="190678" y="361856"/>
                    <a:pt x="193585" y="318709"/>
                    <a:pt x="188077" y="274798"/>
                  </a:cubicBezTo>
                  <a:cubicBezTo>
                    <a:pt x="181345" y="220942"/>
                    <a:pt x="161608" y="172287"/>
                    <a:pt x="131772" y="126999"/>
                  </a:cubicBezTo>
                  <a:cubicBezTo>
                    <a:pt x="103467" y="84158"/>
                    <a:pt x="118920" y="28619"/>
                    <a:pt x="164821" y="8423"/>
                  </a:cubicBezTo>
                  <a:cubicBezTo>
                    <a:pt x="176296" y="3374"/>
                    <a:pt x="189913" y="1079"/>
                    <a:pt x="202612" y="773"/>
                  </a:cubicBezTo>
                  <a:cubicBezTo>
                    <a:pt x="243157" y="-298"/>
                    <a:pt x="283703" y="8"/>
                    <a:pt x="324248" y="161"/>
                  </a:cubicBezTo>
                  <a:cubicBezTo>
                    <a:pt x="356225" y="314"/>
                    <a:pt x="380400" y="14390"/>
                    <a:pt x="396312" y="42236"/>
                  </a:cubicBezTo>
                  <a:cubicBezTo>
                    <a:pt x="448332" y="133119"/>
                    <a:pt x="500506" y="223849"/>
                    <a:pt x="552526" y="314578"/>
                  </a:cubicBezTo>
                  <a:cubicBezTo>
                    <a:pt x="568744" y="343037"/>
                    <a:pt x="577465" y="373178"/>
                    <a:pt x="577312" y="406379"/>
                  </a:cubicBezTo>
                  <a:cubicBezTo>
                    <a:pt x="576853" y="517305"/>
                    <a:pt x="577159" y="628231"/>
                    <a:pt x="577159" y="739157"/>
                  </a:cubicBezTo>
                  <a:cubicBezTo>
                    <a:pt x="577159" y="742370"/>
                    <a:pt x="577159" y="745277"/>
                    <a:pt x="577159" y="748949"/>
                  </a:cubicBezTo>
                  <a:close/>
                </a:path>
              </a:pathLst>
            </a:custGeom>
            <a:grpFill/>
            <a:ln w="1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2" name="Freeform: Shape 40">
              <a:extLst>
                <a:ext uri="{FF2B5EF4-FFF2-40B4-BE49-F238E27FC236}">
                  <a16:creationId xmlns:a16="http://schemas.microsoft.com/office/drawing/2014/main" id="{26AAE036-E692-4A21-823D-E4F589B8CAF8}"/>
                </a:ext>
              </a:extLst>
            </p:cNvPr>
            <p:cNvSpPr/>
            <p:nvPr/>
          </p:nvSpPr>
          <p:spPr>
            <a:xfrm>
              <a:off x="5485772" y="1484814"/>
              <a:ext cx="576814" cy="384032"/>
            </a:xfrm>
            <a:custGeom>
              <a:avLst/>
              <a:gdLst>
                <a:gd name="connsiteX0" fmla="*/ 577643 w 576815"/>
                <a:gd name="connsiteY0" fmla="*/ 153 h 384033"/>
                <a:gd name="connsiteX1" fmla="*/ 577643 w 576815"/>
                <a:gd name="connsiteY1" fmla="*/ 7956 h 384033"/>
                <a:gd name="connsiteX2" fmla="*/ 577796 w 576815"/>
                <a:gd name="connsiteY2" fmla="*/ 310134 h 384033"/>
                <a:gd name="connsiteX3" fmla="*/ 514913 w 576815"/>
                <a:gd name="connsiteY3" fmla="*/ 381738 h 384033"/>
                <a:gd name="connsiteX4" fmla="*/ 482171 w 576815"/>
                <a:gd name="connsiteY4" fmla="*/ 384186 h 384033"/>
                <a:gd name="connsiteX5" fmla="*/ 95842 w 576815"/>
                <a:gd name="connsiteY5" fmla="*/ 384339 h 384033"/>
                <a:gd name="connsiteX6" fmla="*/ 42598 w 576815"/>
                <a:gd name="connsiteY6" fmla="*/ 375924 h 384033"/>
                <a:gd name="connsiteX7" fmla="*/ 63 w 576815"/>
                <a:gd name="connsiteY7" fmla="*/ 309522 h 384033"/>
                <a:gd name="connsiteX8" fmla="*/ 216 w 576815"/>
                <a:gd name="connsiteY8" fmla="*/ 63190 h 384033"/>
                <a:gd name="connsiteX9" fmla="*/ 216 w 576815"/>
                <a:gd name="connsiteY9" fmla="*/ 0 h 384033"/>
                <a:gd name="connsiteX10" fmla="*/ 577643 w 576815"/>
                <a:gd name="connsiteY10" fmla="*/ 153 h 3840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76815" h="384033">
                  <a:moveTo>
                    <a:pt x="577643" y="153"/>
                  </a:moveTo>
                  <a:cubicBezTo>
                    <a:pt x="577643" y="3060"/>
                    <a:pt x="577643" y="5508"/>
                    <a:pt x="577643" y="7956"/>
                  </a:cubicBezTo>
                  <a:cubicBezTo>
                    <a:pt x="577643" y="108631"/>
                    <a:pt x="577796" y="209459"/>
                    <a:pt x="577796" y="310134"/>
                  </a:cubicBezTo>
                  <a:cubicBezTo>
                    <a:pt x="577796" y="348384"/>
                    <a:pt x="553775" y="375924"/>
                    <a:pt x="514913" y="381738"/>
                  </a:cubicBezTo>
                  <a:cubicBezTo>
                    <a:pt x="504050" y="383421"/>
                    <a:pt x="493187" y="384186"/>
                    <a:pt x="482171" y="384186"/>
                  </a:cubicBezTo>
                  <a:cubicBezTo>
                    <a:pt x="353343" y="384339"/>
                    <a:pt x="224669" y="384339"/>
                    <a:pt x="95842" y="384339"/>
                  </a:cubicBezTo>
                  <a:cubicBezTo>
                    <a:pt x="77635" y="384339"/>
                    <a:pt x="59581" y="383268"/>
                    <a:pt x="42598" y="375924"/>
                  </a:cubicBezTo>
                  <a:cubicBezTo>
                    <a:pt x="13527" y="363531"/>
                    <a:pt x="63" y="340428"/>
                    <a:pt x="63" y="309522"/>
                  </a:cubicBezTo>
                  <a:cubicBezTo>
                    <a:pt x="-90" y="227360"/>
                    <a:pt x="63" y="145351"/>
                    <a:pt x="216" y="63190"/>
                  </a:cubicBezTo>
                  <a:cubicBezTo>
                    <a:pt x="216" y="42381"/>
                    <a:pt x="216" y="21420"/>
                    <a:pt x="216" y="0"/>
                  </a:cubicBezTo>
                  <a:cubicBezTo>
                    <a:pt x="192692" y="153"/>
                    <a:pt x="384556" y="153"/>
                    <a:pt x="577643" y="153"/>
                  </a:cubicBezTo>
                  <a:close/>
                </a:path>
              </a:pathLst>
            </a:custGeom>
            <a:grpFill/>
            <a:ln w="1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3" name="Freeform: Shape 41">
              <a:extLst>
                <a:ext uri="{FF2B5EF4-FFF2-40B4-BE49-F238E27FC236}">
                  <a16:creationId xmlns:a16="http://schemas.microsoft.com/office/drawing/2014/main" id="{A9804980-AB6E-4357-9AA3-0A4760544360}"/>
                </a:ext>
              </a:extLst>
            </p:cNvPr>
            <p:cNvSpPr/>
            <p:nvPr/>
          </p:nvSpPr>
          <p:spPr>
            <a:xfrm>
              <a:off x="4815413" y="1484812"/>
              <a:ext cx="576814" cy="384032"/>
            </a:xfrm>
            <a:custGeom>
              <a:avLst/>
              <a:gdLst>
                <a:gd name="connsiteX0" fmla="*/ 583 w 576815"/>
                <a:gd name="connsiteY0" fmla="*/ 0 h 384033"/>
                <a:gd name="connsiteX1" fmla="*/ 577092 w 576815"/>
                <a:gd name="connsiteY1" fmla="*/ 0 h 384033"/>
                <a:gd name="connsiteX2" fmla="*/ 577092 w 576815"/>
                <a:gd name="connsiteY2" fmla="*/ 9945 h 384033"/>
                <a:gd name="connsiteX3" fmla="*/ 576939 w 576815"/>
                <a:gd name="connsiteY3" fmla="*/ 298200 h 384033"/>
                <a:gd name="connsiteX4" fmla="*/ 574338 w 576815"/>
                <a:gd name="connsiteY4" fmla="*/ 331554 h 384033"/>
                <a:gd name="connsiteX5" fmla="*/ 514361 w 576815"/>
                <a:gd name="connsiteY5" fmla="*/ 381738 h 384033"/>
                <a:gd name="connsiteX6" fmla="*/ 480854 w 576815"/>
                <a:gd name="connsiteY6" fmla="*/ 384186 h 384033"/>
                <a:gd name="connsiteX7" fmla="*/ 96208 w 576815"/>
                <a:gd name="connsiteY7" fmla="*/ 384339 h 384033"/>
                <a:gd name="connsiteX8" fmla="*/ 38833 w 576815"/>
                <a:gd name="connsiteY8" fmla="*/ 374241 h 384033"/>
                <a:gd name="connsiteX9" fmla="*/ 430 w 576815"/>
                <a:gd name="connsiteY9" fmla="*/ 315489 h 384033"/>
                <a:gd name="connsiteX10" fmla="*/ 277 w 576815"/>
                <a:gd name="connsiteY10" fmla="*/ 3519 h 384033"/>
                <a:gd name="connsiteX11" fmla="*/ 583 w 576815"/>
                <a:gd name="connsiteY11" fmla="*/ 0 h 3840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76815" h="384033">
                  <a:moveTo>
                    <a:pt x="583" y="0"/>
                  </a:moveTo>
                  <a:cubicBezTo>
                    <a:pt x="192905" y="0"/>
                    <a:pt x="384463" y="0"/>
                    <a:pt x="577092" y="0"/>
                  </a:cubicBezTo>
                  <a:cubicBezTo>
                    <a:pt x="577092" y="3519"/>
                    <a:pt x="577092" y="6732"/>
                    <a:pt x="577092" y="9945"/>
                  </a:cubicBezTo>
                  <a:cubicBezTo>
                    <a:pt x="577092" y="106030"/>
                    <a:pt x="577245" y="202115"/>
                    <a:pt x="576939" y="298200"/>
                  </a:cubicBezTo>
                  <a:cubicBezTo>
                    <a:pt x="576939" y="309369"/>
                    <a:pt x="577092" y="320844"/>
                    <a:pt x="574338" y="331554"/>
                  </a:cubicBezTo>
                  <a:cubicBezTo>
                    <a:pt x="566382" y="362001"/>
                    <a:pt x="543737" y="376689"/>
                    <a:pt x="514361" y="381738"/>
                  </a:cubicBezTo>
                  <a:cubicBezTo>
                    <a:pt x="503345" y="383574"/>
                    <a:pt x="492023" y="384186"/>
                    <a:pt x="480854" y="384186"/>
                  </a:cubicBezTo>
                  <a:cubicBezTo>
                    <a:pt x="352639" y="384339"/>
                    <a:pt x="224424" y="384339"/>
                    <a:pt x="96208" y="384339"/>
                  </a:cubicBezTo>
                  <a:cubicBezTo>
                    <a:pt x="76471" y="384339"/>
                    <a:pt x="57040" y="383115"/>
                    <a:pt x="38833" y="374241"/>
                  </a:cubicBezTo>
                  <a:cubicBezTo>
                    <a:pt x="14200" y="362307"/>
                    <a:pt x="583" y="342111"/>
                    <a:pt x="430" y="315489"/>
                  </a:cubicBezTo>
                  <a:cubicBezTo>
                    <a:pt x="-335" y="211448"/>
                    <a:pt x="124" y="107560"/>
                    <a:pt x="277" y="3519"/>
                  </a:cubicBezTo>
                  <a:cubicBezTo>
                    <a:pt x="124" y="2601"/>
                    <a:pt x="277" y="1530"/>
                    <a:pt x="583" y="0"/>
                  </a:cubicBezTo>
                  <a:close/>
                </a:path>
              </a:pathLst>
            </a:custGeom>
            <a:grpFill/>
            <a:ln w="1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4" name="Freeform: Shape 42">
              <a:extLst>
                <a:ext uri="{FF2B5EF4-FFF2-40B4-BE49-F238E27FC236}">
                  <a16:creationId xmlns:a16="http://schemas.microsoft.com/office/drawing/2014/main" id="{8572DF05-6178-4945-BD12-A22038AC897F}"/>
                </a:ext>
              </a:extLst>
            </p:cNvPr>
            <p:cNvSpPr/>
            <p:nvPr/>
          </p:nvSpPr>
          <p:spPr>
            <a:xfrm>
              <a:off x="5369246" y="1381931"/>
              <a:ext cx="145351" cy="53550"/>
            </a:xfrm>
            <a:custGeom>
              <a:avLst/>
              <a:gdLst>
                <a:gd name="connsiteX0" fmla="*/ 72988 w 145351"/>
                <a:gd name="connsiteY0" fmla="*/ 68 h 53550"/>
                <a:gd name="connsiteX1" fmla="*/ 118123 w 145351"/>
                <a:gd name="connsiteY1" fmla="*/ 68 h 53550"/>
                <a:gd name="connsiteX2" fmla="*/ 146428 w 145351"/>
                <a:gd name="connsiteY2" fmla="*/ 26231 h 53550"/>
                <a:gd name="connsiteX3" fmla="*/ 119041 w 145351"/>
                <a:gd name="connsiteY3" fmla="*/ 53924 h 53550"/>
                <a:gd name="connsiteX4" fmla="*/ 26628 w 145351"/>
                <a:gd name="connsiteY4" fmla="*/ 53924 h 53550"/>
                <a:gd name="connsiteX5" fmla="*/ 6 w 145351"/>
                <a:gd name="connsiteY5" fmla="*/ 26384 h 53550"/>
                <a:gd name="connsiteX6" fmla="*/ 27240 w 145351"/>
                <a:gd name="connsiteY6" fmla="*/ 68 h 53550"/>
                <a:gd name="connsiteX7" fmla="*/ 72988 w 145351"/>
                <a:gd name="connsiteY7" fmla="*/ 68 h 53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45351" h="53550">
                  <a:moveTo>
                    <a:pt x="72988" y="68"/>
                  </a:moveTo>
                  <a:cubicBezTo>
                    <a:pt x="87982" y="68"/>
                    <a:pt x="102976" y="-85"/>
                    <a:pt x="118123" y="68"/>
                  </a:cubicBezTo>
                  <a:cubicBezTo>
                    <a:pt x="134035" y="221"/>
                    <a:pt x="146122" y="11543"/>
                    <a:pt x="146428" y="26231"/>
                  </a:cubicBezTo>
                  <a:cubicBezTo>
                    <a:pt x="146887" y="41225"/>
                    <a:pt x="134953" y="53771"/>
                    <a:pt x="119041" y="53924"/>
                  </a:cubicBezTo>
                  <a:cubicBezTo>
                    <a:pt x="88288" y="54230"/>
                    <a:pt x="57382" y="54230"/>
                    <a:pt x="26628" y="53924"/>
                  </a:cubicBezTo>
                  <a:cubicBezTo>
                    <a:pt x="11022" y="53771"/>
                    <a:pt x="-300" y="41531"/>
                    <a:pt x="6" y="26384"/>
                  </a:cubicBezTo>
                  <a:cubicBezTo>
                    <a:pt x="312" y="11849"/>
                    <a:pt x="11940" y="374"/>
                    <a:pt x="27240" y="68"/>
                  </a:cubicBezTo>
                  <a:cubicBezTo>
                    <a:pt x="42540" y="-85"/>
                    <a:pt x="57688" y="68"/>
                    <a:pt x="72988" y="68"/>
                  </a:cubicBezTo>
                  <a:close/>
                </a:path>
              </a:pathLst>
            </a:custGeom>
            <a:grpFill/>
            <a:ln w="1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55" name="Group 43">
            <a:extLst>
              <a:ext uri="{FF2B5EF4-FFF2-40B4-BE49-F238E27FC236}">
                <a16:creationId xmlns:a16="http://schemas.microsoft.com/office/drawing/2014/main" id="{B24384EC-754F-49CB-8C17-F9658A547B44}"/>
              </a:ext>
            </a:extLst>
          </p:cNvPr>
          <p:cNvGrpSpPr/>
          <p:nvPr/>
        </p:nvGrpSpPr>
        <p:grpSpPr>
          <a:xfrm rot="19800000">
            <a:off x="6424013" y="4472953"/>
            <a:ext cx="448632" cy="873228"/>
            <a:chOff x="6572000" y="2046422"/>
            <a:chExt cx="481569" cy="937337"/>
          </a:xfrm>
          <a:solidFill>
            <a:schemeClr val="accent3"/>
          </a:solidFill>
        </p:grpSpPr>
        <p:grpSp>
          <p:nvGrpSpPr>
            <p:cNvPr id="156" name="Graphic 40">
              <a:extLst>
                <a:ext uri="{FF2B5EF4-FFF2-40B4-BE49-F238E27FC236}">
                  <a16:creationId xmlns:a16="http://schemas.microsoft.com/office/drawing/2014/main" id="{B9D24420-B7C4-4416-97A1-5625591600A7}"/>
                </a:ext>
              </a:extLst>
            </p:cNvPr>
            <p:cNvGrpSpPr/>
            <p:nvPr/>
          </p:nvGrpSpPr>
          <p:grpSpPr>
            <a:xfrm>
              <a:off x="6572000" y="2341684"/>
              <a:ext cx="481569" cy="642075"/>
              <a:chOff x="6572000" y="2341684"/>
              <a:chExt cx="481569" cy="642075"/>
            </a:xfrm>
            <a:grpFill/>
          </p:grpSpPr>
          <p:sp>
            <p:nvSpPr>
              <p:cNvPr id="162" name="Freeform: Shape 50">
                <a:extLst>
                  <a:ext uri="{FF2B5EF4-FFF2-40B4-BE49-F238E27FC236}">
                    <a16:creationId xmlns:a16="http://schemas.microsoft.com/office/drawing/2014/main" id="{68AA30B0-53D2-450B-8AD2-01929D50E444}"/>
                  </a:ext>
                </a:extLst>
              </p:cNvPr>
              <p:cNvSpPr/>
              <p:nvPr/>
            </p:nvSpPr>
            <p:spPr>
              <a:xfrm>
                <a:off x="6654501" y="2472396"/>
                <a:ext cx="321046" cy="160523"/>
              </a:xfrm>
              <a:custGeom>
                <a:avLst/>
                <a:gdLst>
                  <a:gd name="connsiteX0" fmla="*/ 321864 w 321046"/>
                  <a:gd name="connsiteY0" fmla="*/ 0 h 160522"/>
                  <a:gd name="connsiteX1" fmla="*/ 159048 w 321046"/>
                  <a:gd name="connsiteY1" fmla="*/ 162816 h 160522"/>
                  <a:gd name="connsiteX2" fmla="*/ 54 w 321046"/>
                  <a:gd name="connsiteY2" fmla="*/ 0 h 160522"/>
                  <a:gd name="connsiteX3" fmla="*/ 321864 w 321046"/>
                  <a:gd name="connsiteY3" fmla="*/ 0 h 1605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21046" h="160522">
                    <a:moveTo>
                      <a:pt x="321864" y="0"/>
                    </a:moveTo>
                    <a:cubicBezTo>
                      <a:pt x="321864" y="94785"/>
                      <a:pt x="251540" y="163581"/>
                      <a:pt x="159048" y="162816"/>
                    </a:cubicBezTo>
                    <a:cubicBezTo>
                      <a:pt x="68850" y="162052"/>
                      <a:pt x="-2239" y="90963"/>
                      <a:pt x="54" y="0"/>
                    </a:cubicBezTo>
                    <a:cubicBezTo>
                      <a:pt x="105541" y="0"/>
                      <a:pt x="211791" y="0"/>
                      <a:pt x="321864" y="0"/>
                    </a:cubicBezTo>
                    <a:close/>
                  </a:path>
                </a:pathLst>
              </a:custGeom>
              <a:grpFill/>
              <a:ln w="75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3" name="Freeform: Shape 51">
                <a:extLst>
                  <a:ext uri="{FF2B5EF4-FFF2-40B4-BE49-F238E27FC236}">
                    <a16:creationId xmlns:a16="http://schemas.microsoft.com/office/drawing/2014/main" id="{06BE5C36-0E47-4E42-877E-08161C94958D}"/>
                  </a:ext>
                </a:extLst>
              </p:cNvPr>
              <p:cNvSpPr/>
              <p:nvPr/>
            </p:nvSpPr>
            <p:spPr>
              <a:xfrm>
                <a:off x="6742831" y="2646325"/>
                <a:ext cx="137591" cy="337434"/>
              </a:xfrm>
              <a:custGeom>
                <a:avLst/>
                <a:gdLst>
                  <a:gd name="connsiteX0" fmla="*/ 143335 w 137591"/>
                  <a:gd name="connsiteY0" fmla="*/ 0 h 290470"/>
                  <a:gd name="connsiteX1" fmla="*/ 141807 w 137591"/>
                  <a:gd name="connsiteY1" fmla="*/ 215559 h 290470"/>
                  <a:gd name="connsiteX2" fmla="*/ 69953 w 137591"/>
                  <a:gd name="connsiteY2" fmla="*/ 294292 h 290470"/>
                  <a:gd name="connsiteX3" fmla="*/ 1922 w 137591"/>
                  <a:gd name="connsiteY3" fmla="*/ 209444 h 290470"/>
                  <a:gd name="connsiteX4" fmla="*/ 1158 w 137591"/>
                  <a:gd name="connsiteY4" fmla="*/ 0 h 290470"/>
                  <a:gd name="connsiteX5" fmla="*/ 143335 w 137591"/>
                  <a:gd name="connsiteY5" fmla="*/ 0 h 2904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37591" h="290470">
                    <a:moveTo>
                      <a:pt x="143335" y="0"/>
                    </a:moveTo>
                    <a:cubicBezTo>
                      <a:pt x="143335" y="71853"/>
                      <a:pt x="146393" y="143706"/>
                      <a:pt x="141807" y="215559"/>
                    </a:cubicBezTo>
                    <a:cubicBezTo>
                      <a:pt x="139513" y="256072"/>
                      <a:pt x="118875" y="298114"/>
                      <a:pt x="69953" y="294292"/>
                    </a:cubicBezTo>
                    <a:cubicBezTo>
                      <a:pt x="24854" y="290470"/>
                      <a:pt x="3451" y="250722"/>
                      <a:pt x="1922" y="209444"/>
                    </a:cubicBezTo>
                    <a:cubicBezTo>
                      <a:pt x="-1900" y="140649"/>
                      <a:pt x="1158" y="71089"/>
                      <a:pt x="1158" y="0"/>
                    </a:cubicBezTo>
                    <a:cubicBezTo>
                      <a:pt x="47786" y="0"/>
                      <a:pt x="94414" y="0"/>
                      <a:pt x="143335" y="0"/>
                    </a:cubicBezTo>
                    <a:close/>
                  </a:path>
                </a:pathLst>
              </a:custGeom>
              <a:grpFill/>
              <a:ln w="75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4" name="Freeform: Shape 52">
                <a:extLst>
                  <a:ext uri="{FF2B5EF4-FFF2-40B4-BE49-F238E27FC236}">
                    <a16:creationId xmlns:a16="http://schemas.microsoft.com/office/drawing/2014/main" id="{D1DFE4B1-01EB-4665-A81D-41CAEF1D48BC}"/>
                  </a:ext>
                </a:extLst>
              </p:cNvPr>
              <p:cNvSpPr/>
              <p:nvPr/>
            </p:nvSpPr>
            <p:spPr>
              <a:xfrm>
                <a:off x="6572000" y="2341684"/>
                <a:ext cx="481569" cy="107015"/>
              </a:xfrm>
              <a:custGeom>
                <a:avLst/>
                <a:gdLst>
                  <a:gd name="connsiteX0" fmla="*/ 431119 w 481569"/>
                  <a:gd name="connsiteY0" fmla="*/ 110073 h 107015"/>
                  <a:gd name="connsiteX1" fmla="*/ 55036 w 481569"/>
                  <a:gd name="connsiteY1" fmla="*/ 110073 h 107015"/>
                  <a:gd name="connsiteX2" fmla="*/ 0 w 481569"/>
                  <a:gd name="connsiteY2" fmla="*/ 55036 h 107015"/>
                  <a:gd name="connsiteX3" fmla="*/ 0 w 481569"/>
                  <a:gd name="connsiteY3" fmla="*/ 55036 h 107015"/>
                  <a:gd name="connsiteX4" fmla="*/ 55036 w 481569"/>
                  <a:gd name="connsiteY4" fmla="*/ 0 h 107015"/>
                  <a:gd name="connsiteX5" fmla="*/ 431119 w 481569"/>
                  <a:gd name="connsiteY5" fmla="*/ 0 h 107015"/>
                  <a:gd name="connsiteX6" fmla="*/ 486155 w 481569"/>
                  <a:gd name="connsiteY6" fmla="*/ 55036 h 107015"/>
                  <a:gd name="connsiteX7" fmla="*/ 486155 w 481569"/>
                  <a:gd name="connsiteY7" fmla="*/ 55036 h 107015"/>
                  <a:gd name="connsiteX8" fmla="*/ 431119 w 481569"/>
                  <a:gd name="connsiteY8" fmla="*/ 110073 h 1070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81569" h="107015">
                    <a:moveTo>
                      <a:pt x="431119" y="110073"/>
                    </a:moveTo>
                    <a:lnTo>
                      <a:pt x="55036" y="110073"/>
                    </a:lnTo>
                    <a:cubicBezTo>
                      <a:pt x="24461" y="110073"/>
                      <a:pt x="0" y="85612"/>
                      <a:pt x="0" y="55036"/>
                    </a:cubicBezTo>
                    <a:lnTo>
                      <a:pt x="0" y="55036"/>
                    </a:lnTo>
                    <a:cubicBezTo>
                      <a:pt x="0" y="24461"/>
                      <a:pt x="24461" y="0"/>
                      <a:pt x="55036" y="0"/>
                    </a:cubicBezTo>
                    <a:lnTo>
                      <a:pt x="431119" y="0"/>
                    </a:lnTo>
                    <a:cubicBezTo>
                      <a:pt x="461695" y="0"/>
                      <a:pt x="486155" y="24461"/>
                      <a:pt x="486155" y="55036"/>
                    </a:cubicBezTo>
                    <a:lnTo>
                      <a:pt x="486155" y="55036"/>
                    </a:lnTo>
                    <a:cubicBezTo>
                      <a:pt x="486155" y="85612"/>
                      <a:pt x="461695" y="110073"/>
                      <a:pt x="431119" y="110073"/>
                    </a:cubicBezTo>
                    <a:close/>
                  </a:path>
                </a:pathLst>
              </a:custGeom>
              <a:grpFill/>
              <a:ln w="759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157" name="Rectangle 45">
              <a:extLst>
                <a:ext uri="{FF2B5EF4-FFF2-40B4-BE49-F238E27FC236}">
                  <a16:creationId xmlns:a16="http://schemas.microsoft.com/office/drawing/2014/main" id="{EF0A6A67-4FDB-4C14-AADC-1B6790B8E52D}"/>
                </a:ext>
              </a:extLst>
            </p:cNvPr>
            <p:cNvSpPr/>
            <p:nvPr/>
          </p:nvSpPr>
          <p:spPr>
            <a:xfrm rot="20869645">
              <a:off x="6708997" y="2046422"/>
              <a:ext cx="45719" cy="21904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Rectangle 46">
              <a:extLst>
                <a:ext uri="{FF2B5EF4-FFF2-40B4-BE49-F238E27FC236}">
                  <a16:creationId xmlns:a16="http://schemas.microsoft.com/office/drawing/2014/main" id="{65B8020E-2F48-4CCE-B8F4-21AEE85AF9C0}"/>
                </a:ext>
              </a:extLst>
            </p:cNvPr>
            <p:cNvSpPr/>
            <p:nvPr/>
          </p:nvSpPr>
          <p:spPr>
            <a:xfrm rot="19567372">
              <a:off x="6602528" y="2150123"/>
              <a:ext cx="45719" cy="14630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Rectangle 47">
              <a:extLst>
                <a:ext uri="{FF2B5EF4-FFF2-40B4-BE49-F238E27FC236}">
                  <a16:creationId xmlns:a16="http://schemas.microsoft.com/office/drawing/2014/main" id="{3C384313-458A-443E-B062-8B1CA00E471C}"/>
                </a:ext>
              </a:extLst>
            </p:cNvPr>
            <p:cNvSpPr/>
            <p:nvPr/>
          </p:nvSpPr>
          <p:spPr>
            <a:xfrm rot="730355" flipH="1">
              <a:off x="6871944" y="2046422"/>
              <a:ext cx="45719" cy="21904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Rectangle 48">
              <a:extLst>
                <a:ext uri="{FF2B5EF4-FFF2-40B4-BE49-F238E27FC236}">
                  <a16:creationId xmlns:a16="http://schemas.microsoft.com/office/drawing/2014/main" id="{AE2EC717-543A-4D40-AD7E-D683BF9752FB}"/>
                </a:ext>
              </a:extLst>
            </p:cNvPr>
            <p:cNvSpPr/>
            <p:nvPr/>
          </p:nvSpPr>
          <p:spPr>
            <a:xfrm rot="2032628" flipH="1">
              <a:off x="6978413" y="2150123"/>
              <a:ext cx="45719" cy="14630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Rectangle: Rounded Corners 49">
              <a:extLst>
                <a:ext uri="{FF2B5EF4-FFF2-40B4-BE49-F238E27FC236}">
                  <a16:creationId xmlns:a16="http://schemas.microsoft.com/office/drawing/2014/main" id="{6A386B75-5B47-43FD-A609-E75993E40D0E}"/>
                </a:ext>
              </a:extLst>
            </p:cNvPr>
            <p:cNvSpPr/>
            <p:nvPr/>
          </p:nvSpPr>
          <p:spPr>
            <a:xfrm>
              <a:off x="6790844" y="2675499"/>
              <a:ext cx="50825" cy="78430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5" name="Group 53">
            <a:extLst>
              <a:ext uri="{FF2B5EF4-FFF2-40B4-BE49-F238E27FC236}">
                <a16:creationId xmlns:a16="http://schemas.microsoft.com/office/drawing/2014/main" id="{84A2D135-3D4F-490C-88AC-804E5A44613A}"/>
              </a:ext>
            </a:extLst>
          </p:cNvPr>
          <p:cNvGrpSpPr/>
          <p:nvPr/>
        </p:nvGrpSpPr>
        <p:grpSpPr>
          <a:xfrm>
            <a:off x="9472919" y="4516900"/>
            <a:ext cx="869136" cy="844391"/>
            <a:chOff x="4532040" y="2822366"/>
            <a:chExt cx="670288" cy="651204"/>
          </a:xfrm>
          <a:solidFill>
            <a:schemeClr val="accent4"/>
          </a:solidFill>
        </p:grpSpPr>
        <p:sp>
          <p:nvSpPr>
            <p:cNvPr id="166" name="Freeform: Shape 54">
              <a:extLst>
                <a:ext uri="{FF2B5EF4-FFF2-40B4-BE49-F238E27FC236}">
                  <a16:creationId xmlns:a16="http://schemas.microsoft.com/office/drawing/2014/main" id="{95B05EF6-A8BC-405B-9CA2-F5DED39AC9C4}"/>
                </a:ext>
              </a:extLst>
            </p:cNvPr>
            <p:cNvSpPr/>
            <p:nvPr/>
          </p:nvSpPr>
          <p:spPr>
            <a:xfrm>
              <a:off x="4713619" y="2822366"/>
              <a:ext cx="438150" cy="361950"/>
            </a:xfrm>
            <a:custGeom>
              <a:avLst/>
              <a:gdLst>
                <a:gd name="connsiteX0" fmla="*/ 441008 w 438150"/>
                <a:gd name="connsiteY0" fmla="*/ 291465 h 361950"/>
                <a:gd name="connsiteX1" fmla="*/ 333375 w 438150"/>
                <a:gd name="connsiteY1" fmla="*/ 366713 h 361950"/>
                <a:gd name="connsiteX2" fmla="*/ 124778 w 438150"/>
                <a:gd name="connsiteY2" fmla="*/ 214313 h 361950"/>
                <a:gd name="connsiteX3" fmla="*/ 0 w 438150"/>
                <a:gd name="connsiteY3" fmla="*/ 0 h 361950"/>
                <a:gd name="connsiteX4" fmla="*/ 441008 w 438150"/>
                <a:gd name="connsiteY4" fmla="*/ 291465 h 36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8150" h="361950">
                  <a:moveTo>
                    <a:pt x="441008" y="291465"/>
                  </a:moveTo>
                  <a:cubicBezTo>
                    <a:pt x="402908" y="318135"/>
                    <a:pt x="368618" y="342900"/>
                    <a:pt x="333375" y="366713"/>
                  </a:cubicBezTo>
                  <a:cubicBezTo>
                    <a:pt x="268605" y="319088"/>
                    <a:pt x="195263" y="267653"/>
                    <a:pt x="124778" y="214313"/>
                  </a:cubicBezTo>
                  <a:cubicBezTo>
                    <a:pt x="57150" y="161925"/>
                    <a:pt x="12383" y="95250"/>
                    <a:pt x="0" y="0"/>
                  </a:cubicBezTo>
                  <a:cubicBezTo>
                    <a:pt x="178118" y="63818"/>
                    <a:pt x="311468" y="181928"/>
                    <a:pt x="441008" y="291465"/>
                  </a:cubicBezTo>
                  <a:close/>
                </a:path>
              </a:pathLst>
            </a:custGeom>
            <a:noFill/>
            <a:ln w="9525" cap="flat">
              <a:solidFill>
                <a:schemeClr val="accent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7" name="Freeform: Shape 55">
              <a:extLst>
                <a:ext uri="{FF2B5EF4-FFF2-40B4-BE49-F238E27FC236}">
                  <a16:creationId xmlns:a16="http://schemas.microsoft.com/office/drawing/2014/main" id="{B4A2B953-CFE3-4507-BBAD-2762B4049720}"/>
                </a:ext>
              </a:extLst>
            </p:cNvPr>
            <p:cNvSpPr/>
            <p:nvPr/>
          </p:nvSpPr>
          <p:spPr>
            <a:xfrm rot="7334957">
              <a:off x="4608122" y="2879364"/>
              <a:ext cx="518124" cy="670288"/>
            </a:xfrm>
            <a:custGeom>
              <a:avLst/>
              <a:gdLst>
                <a:gd name="connsiteX0" fmla="*/ 378547 w 518124"/>
                <a:gd name="connsiteY0" fmla="*/ 532499 h 670288"/>
                <a:gd name="connsiteX1" fmla="*/ 411125 w 518124"/>
                <a:gd name="connsiteY1" fmla="*/ 539871 h 670288"/>
                <a:gd name="connsiteX2" fmla="*/ 418497 w 518124"/>
                <a:gd name="connsiteY2" fmla="*/ 507293 h 670288"/>
                <a:gd name="connsiteX3" fmla="*/ 385919 w 518124"/>
                <a:gd name="connsiteY3" fmla="*/ 499921 h 670288"/>
                <a:gd name="connsiteX4" fmla="*/ 378547 w 518124"/>
                <a:gd name="connsiteY4" fmla="*/ 532499 h 670288"/>
                <a:gd name="connsiteX5" fmla="*/ 81476 w 518124"/>
                <a:gd name="connsiteY5" fmla="*/ 126955 h 670288"/>
                <a:gd name="connsiteX6" fmla="*/ 114053 w 518124"/>
                <a:gd name="connsiteY6" fmla="*/ 134327 h 670288"/>
                <a:gd name="connsiteX7" fmla="*/ 121425 w 518124"/>
                <a:gd name="connsiteY7" fmla="*/ 101750 h 670288"/>
                <a:gd name="connsiteX8" fmla="*/ 88848 w 518124"/>
                <a:gd name="connsiteY8" fmla="*/ 94378 h 670288"/>
                <a:gd name="connsiteX9" fmla="*/ 81476 w 518124"/>
                <a:gd name="connsiteY9" fmla="*/ 126955 h 670288"/>
                <a:gd name="connsiteX10" fmla="*/ 295026 w 518124"/>
                <a:gd name="connsiteY10" fmla="*/ 600358 h 670288"/>
                <a:gd name="connsiteX11" fmla="*/ 284666 w 518124"/>
                <a:gd name="connsiteY11" fmla="*/ 557918 h 670288"/>
                <a:gd name="connsiteX12" fmla="*/ 220766 w 518124"/>
                <a:gd name="connsiteY12" fmla="*/ 408001 h 670288"/>
                <a:gd name="connsiteX13" fmla="*/ 31526 w 518124"/>
                <a:gd name="connsiteY13" fmla="*/ 174523 h 670288"/>
                <a:gd name="connsiteX14" fmla="*/ 24153 w 518124"/>
                <a:gd name="connsiteY14" fmla="*/ 25834 h 670288"/>
                <a:gd name="connsiteX15" fmla="*/ 165470 w 518124"/>
                <a:gd name="connsiteY15" fmla="*/ 33207 h 670288"/>
                <a:gd name="connsiteX16" fmla="*/ 467762 w 518124"/>
                <a:gd name="connsiteY16" fmla="*/ 412916 h 670288"/>
                <a:gd name="connsiteX17" fmla="*/ 518124 w 518124"/>
                <a:gd name="connsiteY17" fmla="*/ 524173 h 670288"/>
                <a:gd name="connsiteX18" fmla="*/ 397429 w 518124"/>
                <a:gd name="connsiteY18" fmla="*/ 670105 h 670288"/>
                <a:gd name="connsiteX19" fmla="*/ 295026 w 518124"/>
                <a:gd name="connsiteY19" fmla="*/ 600358 h 6702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518124" h="670288">
                  <a:moveTo>
                    <a:pt x="378547" y="532499"/>
                  </a:moveTo>
                  <a:cubicBezTo>
                    <a:pt x="385508" y="543530"/>
                    <a:pt x="400093" y="546831"/>
                    <a:pt x="411125" y="539871"/>
                  </a:cubicBezTo>
                  <a:cubicBezTo>
                    <a:pt x="422156" y="532910"/>
                    <a:pt x="425457" y="518325"/>
                    <a:pt x="418497" y="507293"/>
                  </a:cubicBezTo>
                  <a:cubicBezTo>
                    <a:pt x="411536" y="496262"/>
                    <a:pt x="396951" y="492961"/>
                    <a:pt x="385919" y="499921"/>
                  </a:cubicBezTo>
                  <a:cubicBezTo>
                    <a:pt x="374888" y="506882"/>
                    <a:pt x="371587" y="521467"/>
                    <a:pt x="378547" y="532499"/>
                  </a:cubicBezTo>
                  <a:close/>
                  <a:moveTo>
                    <a:pt x="81476" y="126955"/>
                  </a:moveTo>
                  <a:cubicBezTo>
                    <a:pt x="88436" y="137987"/>
                    <a:pt x="103021" y="141287"/>
                    <a:pt x="114053" y="134327"/>
                  </a:cubicBezTo>
                  <a:cubicBezTo>
                    <a:pt x="125085" y="127366"/>
                    <a:pt x="128385" y="112781"/>
                    <a:pt x="121425" y="101750"/>
                  </a:cubicBezTo>
                  <a:cubicBezTo>
                    <a:pt x="114465" y="90718"/>
                    <a:pt x="99879" y="87417"/>
                    <a:pt x="88848" y="94378"/>
                  </a:cubicBezTo>
                  <a:cubicBezTo>
                    <a:pt x="77816" y="101338"/>
                    <a:pt x="74515" y="115923"/>
                    <a:pt x="81476" y="126955"/>
                  </a:cubicBezTo>
                  <a:close/>
                  <a:moveTo>
                    <a:pt x="295026" y="600358"/>
                  </a:moveTo>
                  <a:cubicBezTo>
                    <a:pt x="288487" y="586830"/>
                    <a:pt x="284666" y="572357"/>
                    <a:pt x="284666" y="557918"/>
                  </a:cubicBezTo>
                  <a:cubicBezTo>
                    <a:pt x="285895" y="495248"/>
                    <a:pt x="256403" y="452239"/>
                    <a:pt x="220766" y="408001"/>
                  </a:cubicBezTo>
                  <a:cubicBezTo>
                    <a:pt x="158096" y="330585"/>
                    <a:pt x="95426" y="251940"/>
                    <a:pt x="31526" y="174523"/>
                  </a:cubicBezTo>
                  <a:cubicBezTo>
                    <a:pt x="-6567" y="129056"/>
                    <a:pt x="-11482" y="60242"/>
                    <a:pt x="24153" y="25834"/>
                  </a:cubicBezTo>
                  <a:cubicBezTo>
                    <a:pt x="59790" y="-8573"/>
                    <a:pt x="128605" y="-11031"/>
                    <a:pt x="165470" y="33207"/>
                  </a:cubicBezTo>
                  <a:cubicBezTo>
                    <a:pt x="269920" y="156091"/>
                    <a:pt x="370684" y="283889"/>
                    <a:pt x="467762" y="412916"/>
                  </a:cubicBezTo>
                  <a:cubicBezTo>
                    <a:pt x="492339" y="446095"/>
                    <a:pt x="509523" y="499596"/>
                    <a:pt x="518124" y="524173"/>
                  </a:cubicBezTo>
                  <a:cubicBezTo>
                    <a:pt x="516896" y="590530"/>
                    <a:pt x="467210" y="664867"/>
                    <a:pt x="397429" y="670105"/>
                  </a:cubicBezTo>
                  <a:cubicBezTo>
                    <a:pt x="358714" y="673011"/>
                    <a:pt x="314642" y="640940"/>
                    <a:pt x="295026" y="600358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62949"/>
      </a:accent1>
      <a:accent2>
        <a:srgbClr val="F07624"/>
      </a:accent2>
      <a:accent3>
        <a:srgbClr val="F4BD2D"/>
      </a:accent3>
      <a:accent4>
        <a:srgbClr val="1ED4DE"/>
      </a:accent4>
      <a:accent5>
        <a:srgbClr val="1C7DE1"/>
      </a:accent5>
      <a:accent6>
        <a:srgbClr val="CBCBCB"/>
      </a:accent6>
      <a:hlink>
        <a:srgbClr val="FFFFFF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11219</TotalTime>
  <Words>123</Words>
  <Application>Microsoft Office PowerPoint</Application>
  <PresentationFormat>와이드스크린</PresentationFormat>
  <Paragraphs>12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12</cp:revision>
  <dcterms:created xsi:type="dcterms:W3CDTF">2018-02-18T19:39:47Z</dcterms:created>
  <dcterms:modified xsi:type="dcterms:W3CDTF">2022-10-26T04:31:25Z</dcterms:modified>
</cp:coreProperties>
</file>