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1008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3CB523FF-A896-48A3-97D7-C721E14F8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5480" y="5069647"/>
            <a:ext cx="1839185" cy="19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9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B4FBA1BB-8A71-49C0-9E70-871E333E5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96569" y="4584205"/>
            <a:ext cx="1839185" cy="19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0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8AAD2F18-2236-4F25-9DBE-25ECC0E32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27658" y="4098761"/>
            <a:ext cx="1839185" cy="19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1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AF8921D2-E242-4318-992E-6A9BA5BA7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58747" y="3613317"/>
            <a:ext cx="1839185" cy="19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2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777FCB68-B9C6-435B-8308-05B0A31A5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89836" y="3127873"/>
            <a:ext cx="1839185" cy="19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13" name="Group 44">
            <a:extLst>
              <a:ext uri="{FF2B5EF4-FFF2-40B4-BE49-F238E27FC236}">
                <a16:creationId xmlns:a16="http://schemas.microsoft.com/office/drawing/2014/main" id="{08447906-9D14-4FC5-81F0-9196CED200FD}"/>
              </a:ext>
            </a:extLst>
          </p:cNvPr>
          <p:cNvGrpSpPr/>
          <p:nvPr/>
        </p:nvGrpSpPr>
        <p:grpSpPr>
          <a:xfrm>
            <a:off x="758304" y="3967494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14" name="Parallelogram 45">
              <a:extLst>
                <a:ext uri="{FF2B5EF4-FFF2-40B4-BE49-F238E27FC236}">
                  <a16:creationId xmlns:a16="http://schemas.microsoft.com/office/drawing/2014/main" id="{E59D171E-CDA7-4982-A0A2-3264DF51CEE0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5" name="Freeform: Shape 46">
              <a:extLst>
                <a:ext uri="{FF2B5EF4-FFF2-40B4-BE49-F238E27FC236}">
                  <a16:creationId xmlns:a16="http://schemas.microsoft.com/office/drawing/2014/main" id="{036EE677-88B1-48DB-9D05-D84279B99EBC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16" name="Group 12">
            <a:extLst>
              <a:ext uri="{FF2B5EF4-FFF2-40B4-BE49-F238E27FC236}">
                <a16:creationId xmlns:a16="http://schemas.microsoft.com/office/drawing/2014/main" id="{6260CA70-2E99-40B0-AE42-3389688EA129}"/>
              </a:ext>
            </a:extLst>
          </p:cNvPr>
          <p:cNvGrpSpPr/>
          <p:nvPr/>
        </p:nvGrpSpPr>
        <p:grpSpPr>
          <a:xfrm>
            <a:off x="2791738" y="3494745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17" name="Parallelogram 13">
              <a:extLst>
                <a:ext uri="{FF2B5EF4-FFF2-40B4-BE49-F238E27FC236}">
                  <a16:creationId xmlns:a16="http://schemas.microsoft.com/office/drawing/2014/main" id="{66D9142E-7FAC-4D7A-ABC4-8DD31AF35F14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8" name="Freeform: Shape 14">
              <a:extLst>
                <a:ext uri="{FF2B5EF4-FFF2-40B4-BE49-F238E27FC236}">
                  <a16:creationId xmlns:a16="http://schemas.microsoft.com/office/drawing/2014/main" id="{DABFBFFC-4B03-4477-B7AC-5D3F874E1172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19" name="Group 17">
            <a:extLst>
              <a:ext uri="{FF2B5EF4-FFF2-40B4-BE49-F238E27FC236}">
                <a16:creationId xmlns:a16="http://schemas.microsoft.com/office/drawing/2014/main" id="{69F46744-51AF-483D-96FC-A3D7B60BF0EA}"/>
              </a:ext>
            </a:extLst>
          </p:cNvPr>
          <p:cNvGrpSpPr/>
          <p:nvPr/>
        </p:nvGrpSpPr>
        <p:grpSpPr>
          <a:xfrm>
            <a:off x="4825172" y="3021995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20" name="Parallelogram 18">
              <a:extLst>
                <a:ext uri="{FF2B5EF4-FFF2-40B4-BE49-F238E27FC236}">
                  <a16:creationId xmlns:a16="http://schemas.microsoft.com/office/drawing/2014/main" id="{D826D618-8D72-4825-9250-779B9654FC87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1" name="Freeform: Shape 19">
              <a:extLst>
                <a:ext uri="{FF2B5EF4-FFF2-40B4-BE49-F238E27FC236}">
                  <a16:creationId xmlns:a16="http://schemas.microsoft.com/office/drawing/2014/main" id="{4D5401CE-7B8F-4E4E-B00D-D4DA3494873F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22" name="Group 22">
            <a:extLst>
              <a:ext uri="{FF2B5EF4-FFF2-40B4-BE49-F238E27FC236}">
                <a16:creationId xmlns:a16="http://schemas.microsoft.com/office/drawing/2014/main" id="{E2B5FC99-3D2C-41E3-AEE5-4B02F266FB44}"/>
              </a:ext>
            </a:extLst>
          </p:cNvPr>
          <p:cNvGrpSpPr/>
          <p:nvPr/>
        </p:nvGrpSpPr>
        <p:grpSpPr>
          <a:xfrm>
            <a:off x="6858606" y="2549245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23" name="Parallelogram 23">
              <a:extLst>
                <a:ext uri="{FF2B5EF4-FFF2-40B4-BE49-F238E27FC236}">
                  <a16:creationId xmlns:a16="http://schemas.microsoft.com/office/drawing/2014/main" id="{E75763FC-2B39-48CC-ACCB-DB40C827F44A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4" name="Freeform: Shape 24">
              <a:extLst>
                <a:ext uri="{FF2B5EF4-FFF2-40B4-BE49-F238E27FC236}">
                  <a16:creationId xmlns:a16="http://schemas.microsoft.com/office/drawing/2014/main" id="{965546A4-952F-482A-8D13-6676A2759DB8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25" name="Group 37">
            <a:extLst>
              <a:ext uri="{FF2B5EF4-FFF2-40B4-BE49-F238E27FC236}">
                <a16:creationId xmlns:a16="http://schemas.microsoft.com/office/drawing/2014/main" id="{4C8BADD8-FF70-43DF-94E3-407CDBF9AFE8}"/>
              </a:ext>
            </a:extLst>
          </p:cNvPr>
          <p:cNvGrpSpPr/>
          <p:nvPr/>
        </p:nvGrpSpPr>
        <p:grpSpPr>
          <a:xfrm>
            <a:off x="8892041" y="2076495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26" name="Parallelogram 38">
              <a:extLst>
                <a:ext uri="{FF2B5EF4-FFF2-40B4-BE49-F238E27FC236}">
                  <a16:creationId xmlns:a16="http://schemas.microsoft.com/office/drawing/2014/main" id="{64CBF403-5EA3-4752-A46C-168471FBFD74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7" name="Freeform: Shape 39">
              <a:extLst>
                <a:ext uri="{FF2B5EF4-FFF2-40B4-BE49-F238E27FC236}">
                  <a16:creationId xmlns:a16="http://schemas.microsoft.com/office/drawing/2014/main" id="{4AD99977-686B-4E6E-B824-4CD137F01EE3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28" name="그룹 8">
            <a:extLst>
              <a:ext uri="{FF2B5EF4-FFF2-40B4-BE49-F238E27FC236}">
                <a16:creationId xmlns:a16="http://schemas.microsoft.com/office/drawing/2014/main" id="{28A3C432-556B-4738-AE1B-0460292D992F}"/>
              </a:ext>
            </a:extLst>
          </p:cNvPr>
          <p:cNvGrpSpPr/>
          <p:nvPr/>
        </p:nvGrpSpPr>
        <p:grpSpPr>
          <a:xfrm>
            <a:off x="9666384" y="3575726"/>
            <a:ext cx="1441133" cy="2554545"/>
            <a:chOff x="891295" y="1612564"/>
            <a:chExt cx="2697442" cy="2554545"/>
          </a:xfrm>
        </p:grpSpPr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2148B572-303D-4978-9080-FAEACF1EDD36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  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30" name="TextBox 1029">
              <a:extLst>
                <a:ext uri="{FF2B5EF4-FFF2-40B4-BE49-F238E27FC236}">
                  <a16:creationId xmlns:a16="http://schemas.microsoft.com/office/drawing/2014/main" id="{894B97BD-9567-46BA-97E7-8B6F4C85887A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31" name="그룹 8">
            <a:extLst>
              <a:ext uri="{FF2B5EF4-FFF2-40B4-BE49-F238E27FC236}">
                <a16:creationId xmlns:a16="http://schemas.microsoft.com/office/drawing/2014/main" id="{58A93E5C-5E7F-47C7-9977-348B10C8474E}"/>
              </a:ext>
            </a:extLst>
          </p:cNvPr>
          <p:cNvGrpSpPr/>
          <p:nvPr/>
        </p:nvGrpSpPr>
        <p:grpSpPr>
          <a:xfrm>
            <a:off x="7644500" y="4129724"/>
            <a:ext cx="1441134" cy="2000547"/>
            <a:chOff x="891295" y="1612564"/>
            <a:chExt cx="2697442" cy="2000547"/>
          </a:xfrm>
        </p:grpSpPr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6F5ED03D-CDBA-438D-80B5-5CB469D91FB4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5DB8F807-AD3C-4087-8EFA-C8A672653F8E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34" name="그룹 8">
            <a:extLst>
              <a:ext uri="{FF2B5EF4-FFF2-40B4-BE49-F238E27FC236}">
                <a16:creationId xmlns:a16="http://schemas.microsoft.com/office/drawing/2014/main" id="{9BF87E44-78E7-4445-B421-8941F23AB2B1}"/>
              </a:ext>
            </a:extLst>
          </p:cNvPr>
          <p:cNvGrpSpPr/>
          <p:nvPr/>
        </p:nvGrpSpPr>
        <p:grpSpPr>
          <a:xfrm>
            <a:off x="5622615" y="4499055"/>
            <a:ext cx="1339266" cy="1631216"/>
            <a:chOff x="891295" y="1612564"/>
            <a:chExt cx="2697442" cy="1631216"/>
          </a:xfrm>
        </p:grpSpPr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864AB6B8-7A01-4E86-90DB-B12C20F9B5D3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622688B0-D503-40BC-AFB7-26F2E07D7DA6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37" name="그룹 8">
            <a:extLst>
              <a:ext uri="{FF2B5EF4-FFF2-40B4-BE49-F238E27FC236}">
                <a16:creationId xmlns:a16="http://schemas.microsoft.com/office/drawing/2014/main" id="{3A4F9267-0470-474B-A55D-35EAF1868A95}"/>
              </a:ext>
            </a:extLst>
          </p:cNvPr>
          <p:cNvGrpSpPr/>
          <p:nvPr/>
        </p:nvGrpSpPr>
        <p:grpSpPr>
          <a:xfrm>
            <a:off x="3600730" y="4868387"/>
            <a:ext cx="1339266" cy="1261884"/>
            <a:chOff x="891295" y="1612564"/>
            <a:chExt cx="2697442" cy="1261884"/>
          </a:xfrm>
        </p:grpSpPr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9F37247B-7593-4535-ADE0-D68A24951438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49A81DAB-6AD5-4D5E-A54A-9B159F7A727C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40" name="그룹 8">
            <a:extLst>
              <a:ext uri="{FF2B5EF4-FFF2-40B4-BE49-F238E27FC236}">
                <a16:creationId xmlns:a16="http://schemas.microsoft.com/office/drawing/2014/main" id="{417298A7-21F2-419E-BD45-B560AAFEB89B}"/>
              </a:ext>
            </a:extLst>
          </p:cNvPr>
          <p:cNvGrpSpPr/>
          <p:nvPr/>
        </p:nvGrpSpPr>
        <p:grpSpPr>
          <a:xfrm>
            <a:off x="1578845" y="5237719"/>
            <a:ext cx="1339266" cy="892552"/>
            <a:chOff x="891295" y="1612564"/>
            <a:chExt cx="2697442" cy="892552"/>
          </a:xfrm>
        </p:grpSpPr>
        <p:sp>
          <p:nvSpPr>
            <p:cNvPr id="1041" name="TextBox 1040">
              <a:extLst>
                <a:ext uri="{FF2B5EF4-FFF2-40B4-BE49-F238E27FC236}">
                  <a16:creationId xmlns:a16="http://schemas.microsoft.com/office/drawing/2014/main" id="{4A4DC8A8-9898-4D82-9BD8-278430881920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1042" name="TextBox 1041">
              <a:extLst>
                <a:ext uri="{FF2B5EF4-FFF2-40B4-BE49-F238E27FC236}">
                  <a16:creationId xmlns:a16="http://schemas.microsoft.com/office/drawing/2014/main" id="{2B78C18D-3F2D-4569-BB13-233B6759ACD2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43" name="TextBox 1042">
            <a:extLst>
              <a:ext uri="{FF2B5EF4-FFF2-40B4-BE49-F238E27FC236}">
                <a16:creationId xmlns:a16="http://schemas.microsoft.com/office/drawing/2014/main" id="{8BD5896A-8287-4190-868C-B18C967F3F6D}"/>
              </a:ext>
            </a:extLst>
          </p:cNvPr>
          <p:cNvSpPr txBox="1"/>
          <p:nvPr/>
        </p:nvSpPr>
        <p:spPr>
          <a:xfrm rot="19701820">
            <a:off x="7229983" y="3086309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F97B007B-2375-4CB1-B34B-5DE0996FA846}"/>
              </a:ext>
            </a:extLst>
          </p:cNvPr>
          <p:cNvSpPr txBox="1"/>
          <p:nvPr/>
        </p:nvSpPr>
        <p:spPr>
          <a:xfrm rot="19701820">
            <a:off x="9258016" y="2614851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F3F9D8E8-E228-4AAC-BDDB-0A233C1373B1}"/>
              </a:ext>
            </a:extLst>
          </p:cNvPr>
          <p:cNvSpPr txBox="1"/>
          <p:nvPr/>
        </p:nvSpPr>
        <p:spPr>
          <a:xfrm rot="19701820">
            <a:off x="3173921" y="4029225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C56EA18F-A2B4-473D-B743-07468E5DFBC7}"/>
              </a:ext>
            </a:extLst>
          </p:cNvPr>
          <p:cNvSpPr txBox="1"/>
          <p:nvPr/>
        </p:nvSpPr>
        <p:spPr>
          <a:xfrm rot="19701820">
            <a:off x="5201952" y="3557767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FB1B21CA-82F5-4358-9AB6-829DB45C549C}"/>
              </a:ext>
            </a:extLst>
          </p:cNvPr>
          <p:cNvSpPr txBox="1"/>
          <p:nvPr/>
        </p:nvSpPr>
        <p:spPr>
          <a:xfrm rot="19701820">
            <a:off x="1145890" y="4500682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138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37</cp:revision>
  <dcterms:created xsi:type="dcterms:W3CDTF">2018-02-18T19:39:47Z</dcterms:created>
  <dcterms:modified xsi:type="dcterms:W3CDTF">2022-10-28T07:40:18Z</dcterms:modified>
</cp:coreProperties>
</file>