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25" name="그룹 624">
            <a:extLst>
              <a:ext uri="{FF2B5EF4-FFF2-40B4-BE49-F238E27FC236}">
                <a16:creationId xmlns:a16="http://schemas.microsoft.com/office/drawing/2014/main" id="{6431B912-5AA4-471D-B756-33D1FD3B9D6C}"/>
              </a:ext>
            </a:extLst>
          </p:cNvPr>
          <p:cNvGrpSpPr/>
          <p:nvPr/>
        </p:nvGrpSpPr>
        <p:grpSpPr>
          <a:xfrm>
            <a:off x="4366818" y="2853964"/>
            <a:ext cx="3486618" cy="3303483"/>
            <a:chOff x="4194778" y="2526050"/>
            <a:chExt cx="3889454" cy="3685160"/>
          </a:xfrm>
        </p:grpSpPr>
        <p:sp>
          <p:nvSpPr>
            <p:cNvPr id="626" name="Freeform: Shape 22">
              <a:extLst>
                <a:ext uri="{FF2B5EF4-FFF2-40B4-BE49-F238E27FC236}">
                  <a16:creationId xmlns:a16="http://schemas.microsoft.com/office/drawing/2014/main" id="{E10876F1-C766-4306-B9F1-03BAC6B24B45}"/>
                </a:ext>
              </a:extLst>
            </p:cNvPr>
            <p:cNvSpPr/>
            <p:nvPr/>
          </p:nvSpPr>
          <p:spPr>
            <a:xfrm>
              <a:off x="4296840" y="4598085"/>
              <a:ext cx="1574271" cy="1383759"/>
            </a:xfrm>
            <a:custGeom>
              <a:avLst/>
              <a:gdLst>
                <a:gd name="connsiteX0" fmla="*/ 3881160 w 6010024"/>
                <a:gd name="connsiteY0" fmla="*/ 3701332 h 5282721"/>
                <a:gd name="connsiteX1" fmla="*/ 3881160 w 6010024"/>
                <a:gd name="connsiteY1" fmla="*/ 4106539 h 5282721"/>
                <a:gd name="connsiteX2" fmla="*/ 3881160 w 6010024"/>
                <a:gd name="connsiteY2" fmla="*/ 4106540 h 5282721"/>
                <a:gd name="connsiteX3" fmla="*/ 4501414 w 6010024"/>
                <a:gd name="connsiteY3" fmla="*/ 4106540 h 5282721"/>
                <a:gd name="connsiteX4" fmla="*/ 4501414 w 6010024"/>
                <a:gd name="connsiteY4" fmla="*/ 4106539 h 5282721"/>
                <a:gd name="connsiteX5" fmla="*/ 4501414 w 6010024"/>
                <a:gd name="connsiteY5" fmla="*/ 3701332 h 5282721"/>
                <a:gd name="connsiteX6" fmla="*/ 3881160 w 6010024"/>
                <a:gd name="connsiteY6" fmla="*/ 3701332 h 5282721"/>
                <a:gd name="connsiteX7" fmla="*/ 749374 w 6010024"/>
                <a:gd name="connsiteY7" fmla="*/ 3701332 h 5282721"/>
                <a:gd name="connsiteX8" fmla="*/ 749374 w 6010024"/>
                <a:gd name="connsiteY8" fmla="*/ 4107478 h 5282721"/>
                <a:gd name="connsiteX9" fmla="*/ 749374 w 6010024"/>
                <a:gd name="connsiteY9" fmla="*/ 4107479 h 5282721"/>
                <a:gd name="connsiteX10" fmla="*/ 1370097 w 6010024"/>
                <a:gd name="connsiteY10" fmla="*/ 4107479 h 5282721"/>
                <a:gd name="connsiteX11" fmla="*/ 1370097 w 6010024"/>
                <a:gd name="connsiteY11" fmla="*/ 4107478 h 5282721"/>
                <a:gd name="connsiteX12" fmla="*/ 1370097 w 6010024"/>
                <a:gd name="connsiteY12" fmla="*/ 3701332 h 5282721"/>
                <a:gd name="connsiteX13" fmla="*/ 749374 w 6010024"/>
                <a:gd name="connsiteY13" fmla="*/ 3701332 h 5282721"/>
                <a:gd name="connsiteX14" fmla="*/ 1453203 w 6010024"/>
                <a:gd name="connsiteY14" fmla="*/ 3700862 h 5282721"/>
                <a:gd name="connsiteX15" fmla="*/ 1453203 w 6010024"/>
                <a:gd name="connsiteY15" fmla="*/ 4107477 h 5282721"/>
                <a:gd name="connsiteX16" fmla="*/ 1453204 w 6010024"/>
                <a:gd name="connsiteY16" fmla="*/ 4107477 h 5282721"/>
                <a:gd name="connsiteX17" fmla="*/ 1453204 w 6010024"/>
                <a:gd name="connsiteY17" fmla="*/ 4107479 h 5282721"/>
                <a:gd name="connsiteX18" fmla="*/ 2135906 w 6010024"/>
                <a:gd name="connsiteY18" fmla="*/ 4107479 h 5282721"/>
                <a:gd name="connsiteX19" fmla="*/ 2135906 w 6010024"/>
                <a:gd name="connsiteY19" fmla="*/ 3700863 h 5282721"/>
                <a:gd name="connsiteX20" fmla="*/ 2135903 w 6010024"/>
                <a:gd name="connsiteY20" fmla="*/ 3700863 h 5282721"/>
                <a:gd name="connsiteX21" fmla="*/ 2135903 w 6010024"/>
                <a:gd name="connsiteY21" fmla="*/ 3700862 h 5282721"/>
                <a:gd name="connsiteX22" fmla="*/ 1453203 w 6010024"/>
                <a:gd name="connsiteY22" fmla="*/ 3700862 h 5282721"/>
                <a:gd name="connsiteX23" fmla="*/ 4584052 w 6010024"/>
                <a:gd name="connsiteY23" fmla="*/ 3700391 h 5282721"/>
                <a:gd name="connsiteX24" fmla="*/ 4584052 w 6010024"/>
                <a:gd name="connsiteY24" fmla="*/ 3700393 h 5282721"/>
                <a:gd name="connsiteX25" fmla="*/ 4584051 w 6010024"/>
                <a:gd name="connsiteY25" fmla="*/ 3700393 h 5282721"/>
                <a:gd name="connsiteX26" fmla="*/ 4584051 w 6010024"/>
                <a:gd name="connsiteY26" fmla="*/ 4106540 h 5282721"/>
                <a:gd name="connsiteX27" fmla="*/ 5266283 w 6010024"/>
                <a:gd name="connsiteY27" fmla="*/ 4106540 h 5282721"/>
                <a:gd name="connsiteX28" fmla="*/ 5266283 w 6010024"/>
                <a:gd name="connsiteY28" fmla="*/ 4106537 h 5282721"/>
                <a:gd name="connsiteX29" fmla="*/ 5266283 w 6010024"/>
                <a:gd name="connsiteY29" fmla="*/ 3700393 h 5282721"/>
                <a:gd name="connsiteX30" fmla="*/ 5266283 w 6010024"/>
                <a:gd name="connsiteY30" fmla="*/ 3700391 h 5282721"/>
                <a:gd name="connsiteX31" fmla="*/ 4584052 w 6010024"/>
                <a:gd name="connsiteY31" fmla="*/ 3700391 h 5282721"/>
                <a:gd name="connsiteX32" fmla="*/ 4583581 w 6010024"/>
                <a:gd name="connsiteY32" fmla="*/ 3213017 h 5282721"/>
                <a:gd name="connsiteX33" fmla="*/ 4583581 w 6010024"/>
                <a:gd name="connsiteY33" fmla="*/ 3618224 h 5282721"/>
                <a:gd name="connsiteX34" fmla="*/ 4583583 w 6010024"/>
                <a:gd name="connsiteY34" fmla="*/ 3618224 h 5282721"/>
                <a:gd name="connsiteX35" fmla="*/ 4583583 w 6010024"/>
                <a:gd name="connsiteY35" fmla="*/ 3618225 h 5282721"/>
                <a:gd name="connsiteX36" fmla="*/ 5266753 w 6010024"/>
                <a:gd name="connsiteY36" fmla="*/ 3618225 h 5282721"/>
                <a:gd name="connsiteX37" fmla="*/ 5266753 w 6010024"/>
                <a:gd name="connsiteY37" fmla="*/ 3213018 h 5282721"/>
                <a:gd name="connsiteX38" fmla="*/ 5266751 w 6010024"/>
                <a:gd name="connsiteY38" fmla="*/ 3213018 h 5282721"/>
                <a:gd name="connsiteX39" fmla="*/ 5266751 w 6010024"/>
                <a:gd name="connsiteY39" fmla="*/ 3213017 h 5282721"/>
                <a:gd name="connsiteX40" fmla="*/ 4583581 w 6010024"/>
                <a:gd name="connsiteY40" fmla="*/ 3213017 h 5282721"/>
                <a:gd name="connsiteX41" fmla="*/ 1452735 w 6010024"/>
                <a:gd name="connsiteY41" fmla="*/ 3213017 h 5282721"/>
                <a:gd name="connsiteX42" fmla="*/ 1452735 w 6010024"/>
                <a:gd name="connsiteY42" fmla="*/ 3213018 h 5282721"/>
                <a:gd name="connsiteX43" fmla="*/ 1452735 w 6010024"/>
                <a:gd name="connsiteY43" fmla="*/ 3617754 h 5282721"/>
                <a:gd name="connsiteX44" fmla="*/ 1452735 w 6010024"/>
                <a:gd name="connsiteY44" fmla="*/ 3617755 h 5282721"/>
                <a:gd name="connsiteX45" fmla="*/ 2136375 w 6010024"/>
                <a:gd name="connsiteY45" fmla="*/ 3617755 h 5282721"/>
                <a:gd name="connsiteX46" fmla="*/ 2136375 w 6010024"/>
                <a:gd name="connsiteY46" fmla="*/ 3213018 h 5282721"/>
                <a:gd name="connsiteX47" fmla="*/ 2136374 w 6010024"/>
                <a:gd name="connsiteY47" fmla="*/ 3213018 h 5282721"/>
                <a:gd name="connsiteX48" fmla="*/ 2136374 w 6010024"/>
                <a:gd name="connsiteY48" fmla="*/ 3213017 h 5282721"/>
                <a:gd name="connsiteX49" fmla="*/ 1452735 w 6010024"/>
                <a:gd name="connsiteY49" fmla="*/ 3213017 h 5282721"/>
                <a:gd name="connsiteX50" fmla="*/ 3881160 w 6010024"/>
                <a:gd name="connsiteY50" fmla="*/ 3212546 h 5282721"/>
                <a:gd name="connsiteX51" fmla="*/ 3881160 w 6010024"/>
                <a:gd name="connsiteY51" fmla="*/ 3212549 h 5282721"/>
                <a:gd name="connsiteX52" fmla="*/ 3881160 w 6010024"/>
                <a:gd name="connsiteY52" fmla="*/ 3618222 h 5282721"/>
                <a:gd name="connsiteX53" fmla="*/ 3881160 w 6010024"/>
                <a:gd name="connsiteY53" fmla="*/ 3618225 h 5282721"/>
                <a:gd name="connsiteX54" fmla="*/ 4500005 w 6010024"/>
                <a:gd name="connsiteY54" fmla="*/ 3618225 h 5282721"/>
                <a:gd name="connsiteX55" fmla="*/ 4500005 w 6010024"/>
                <a:gd name="connsiteY55" fmla="*/ 3212549 h 5282721"/>
                <a:gd name="connsiteX56" fmla="*/ 4500003 w 6010024"/>
                <a:gd name="connsiteY56" fmla="*/ 3212549 h 5282721"/>
                <a:gd name="connsiteX57" fmla="*/ 4500003 w 6010024"/>
                <a:gd name="connsiteY57" fmla="*/ 3212546 h 5282721"/>
                <a:gd name="connsiteX58" fmla="*/ 3881160 w 6010024"/>
                <a:gd name="connsiteY58" fmla="*/ 3212546 h 5282721"/>
                <a:gd name="connsiteX59" fmla="*/ 750313 w 6010024"/>
                <a:gd name="connsiteY59" fmla="*/ 3212546 h 5282721"/>
                <a:gd name="connsiteX60" fmla="*/ 750313 w 6010024"/>
                <a:gd name="connsiteY60" fmla="*/ 3212549 h 5282721"/>
                <a:gd name="connsiteX61" fmla="*/ 750313 w 6010024"/>
                <a:gd name="connsiteY61" fmla="*/ 3617753 h 5282721"/>
                <a:gd name="connsiteX62" fmla="*/ 750313 w 6010024"/>
                <a:gd name="connsiteY62" fmla="*/ 3617755 h 5282721"/>
                <a:gd name="connsiteX63" fmla="*/ 1370097 w 6010024"/>
                <a:gd name="connsiteY63" fmla="*/ 3617755 h 5282721"/>
                <a:gd name="connsiteX64" fmla="*/ 1370097 w 6010024"/>
                <a:gd name="connsiteY64" fmla="*/ 3212549 h 5282721"/>
                <a:gd name="connsiteX65" fmla="*/ 1370095 w 6010024"/>
                <a:gd name="connsiteY65" fmla="*/ 3212549 h 5282721"/>
                <a:gd name="connsiteX66" fmla="*/ 1370095 w 6010024"/>
                <a:gd name="connsiteY66" fmla="*/ 3212546 h 5282721"/>
                <a:gd name="connsiteX67" fmla="*/ 750313 w 6010024"/>
                <a:gd name="connsiteY67" fmla="*/ 3212546 h 5282721"/>
                <a:gd name="connsiteX68" fmla="*/ 3021915 w 6010024"/>
                <a:gd name="connsiteY68" fmla="*/ 2927072 h 5282721"/>
                <a:gd name="connsiteX69" fmla="*/ 5616085 w 6010024"/>
                <a:gd name="connsiteY69" fmla="*/ 2927072 h 5282721"/>
                <a:gd name="connsiteX70" fmla="*/ 5663979 w 6010024"/>
                <a:gd name="connsiteY70" fmla="*/ 2974964 h 5282721"/>
                <a:gd name="connsiteX71" fmla="*/ 5662569 w 6010024"/>
                <a:gd name="connsiteY71" fmla="*/ 5282252 h 5282721"/>
                <a:gd name="connsiteX72" fmla="*/ 3549669 w 6010024"/>
                <a:gd name="connsiteY72" fmla="*/ 5282252 h 5282721"/>
                <a:gd name="connsiteX73" fmla="*/ 3550609 w 6010024"/>
                <a:gd name="connsiteY73" fmla="*/ 5265818 h 5282721"/>
                <a:gd name="connsiteX74" fmla="*/ 3550609 w 6010024"/>
                <a:gd name="connsiteY74" fmla="*/ 3630433 h 5282721"/>
                <a:gd name="connsiteX75" fmla="*/ 3550607 w 6010024"/>
                <a:gd name="connsiteY75" fmla="*/ 3630385 h 5282721"/>
                <a:gd name="connsiteX76" fmla="*/ 3550607 w 6010024"/>
                <a:gd name="connsiteY76" fmla="*/ 3629963 h 5282721"/>
                <a:gd name="connsiteX77" fmla="*/ 3549668 w 6010024"/>
                <a:gd name="connsiteY77" fmla="*/ 3607895 h 5282721"/>
                <a:gd name="connsiteX78" fmla="*/ 2535946 w 6010024"/>
                <a:gd name="connsiteY78" fmla="*/ 3607895 h 5282721"/>
                <a:gd name="connsiteX79" fmla="*/ 2535946 w 6010024"/>
                <a:gd name="connsiteY79" fmla="*/ 3634659 h 5282721"/>
                <a:gd name="connsiteX80" fmla="*/ 2535946 w 6010024"/>
                <a:gd name="connsiteY80" fmla="*/ 3986809 h 5282721"/>
                <a:gd name="connsiteX81" fmla="*/ 2535477 w 6010024"/>
                <a:gd name="connsiteY81" fmla="*/ 5282252 h 5282721"/>
                <a:gd name="connsiteX82" fmla="*/ 2535479 w 6010024"/>
                <a:gd name="connsiteY82" fmla="*/ 5282252 h 5282721"/>
                <a:gd name="connsiteX83" fmla="*/ 2535478 w 6010024"/>
                <a:gd name="connsiteY83" fmla="*/ 5282721 h 5282721"/>
                <a:gd name="connsiteX84" fmla="*/ 328672 w 6010024"/>
                <a:gd name="connsiteY84" fmla="*/ 5282721 h 5282721"/>
                <a:gd name="connsiteX85" fmla="*/ 327733 w 6010024"/>
                <a:gd name="connsiteY85" fmla="*/ 5259244 h 5282721"/>
                <a:gd name="connsiteX86" fmla="*/ 327733 w 6010024"/>
                <a:gd name="connsiteY86" fmla="*/ 2953835 h 5282721"/>
                <a:gd name="connsiteX87" fmla="*/ 329142 w 6010024"/>
                <a:gd name="connsiteY87" fmla="*/ 2927541 h 5282721"/>
                <a:gd name="connsiteX88" fmla="*/ 364357 w 6010024"/>
                <a:gd name="connsiteY88" fmla="*/ 2927541 h 5282721"/>
                <a:gd name="connsiteX89" fmla="*/ 3021915 w 6010024"/>
                <a:gd name="connsiteY89" fmla="*/ 2927072 h 5282721"/>
                <a:gd name="connsiteX90" fmla="*/ 2093179 w 6010024"/>
                <a:gd name="connsiteY90" fmla="*/ 1601578 h 5282721"/>
                <a:gd name="connsiteX91" fmla="*/ 2093179 w 6010024"/>
                <a:gd name="connsiteY91" fmla="*/ 2220423 h 5282721"/>
                <a:gd name="connsiteX92" fmla="*/ 2942095 w 6010024"/>
                <a:gd name="connsiteY92" fmla="*/ 2220423 h 5282721"/>
                <a:gd name="connsiteX93" fmla="*/ 2942095 w 6010024"/>
                <a:gd name="connsiteY93" fmla="*/ 1601578 h 5282721"/>
                <a:gd name="connsiteX94" fmla="*/ 2093179 w 6010024"/>
                <a:gd name="connsiteY94" fmla="*/ 1601578 h 5282721"/>
                <a:gd name="connsiteX95" fmla="*/ 3058070 w 6010024"/>
                <a:gd name="connsiteY95" fmla="*/ 1600170 h 5282721"/>
                <a:gd name="connsiteX96" fmla="*/ 3058070 w 6010024"/>
                <a:gd name="connsiteY96" fmla="*/ 2219484 h 5282721"/>
                <a:gd name="connsiteX97" fmla="*/ 3906516 w 6010024"/>
                <a:gd name="connsiteY97" fmla="*/ 2219484 h 5282721"/>
                <a:gd name="connsiteX98" fmla="*/ 3906516 w 6010024"/>
                <a:gd name="connsiteY98" fmla="*/ 1600170 h 5282721"/>
                <a:gd name="connsiteX99" fmla="*/ 3058070 w 6010024"/>
                <a:gd name="connsiteY99" fmla="*/ 1600170 h 5282721"/>
                <a:gd name="connsiteX100" fmla="*/ 4187296 w 6010024"/>
                <a:gd name="connsiteY100" fmla="*/ 1145191 h 5282721"/>
                <a:gd name="connsiteX101" fmla="*/ 4187296 w 6010024"/>
                <a:gd name="connsiteY101" fmla="*/ 2358935 h 5282721"/>
                <a:gd name="connsiteX102" fmla="*/ 1777653 w 6010024"/>
                <a:gd name="connsiteY102" fmla="*/ 2358935 h 5282721"/>
                <a:gd name="connsiteX103" fmla="*/ 1777653 w 6010024"/>
                <a:gd name="connsiteY103" fmla="*/ 1156461 h 5282721"/>
                <a:gd name="connsiteX104" fmla="*/ 1721778 w 6010024"/>
                <a:gd name="connsiteY104" fmla="*/ 1239098 h 5282721"/>
                <a:gd name="connsiteX105" fmla="*/ 1722717 w 6010024"/>
                <a:gd name="connsiteY105" fmla="*/ 2408237 h 5282721"/>
                <a:gd name="connsiteX106" fmla="*/ 1722717 w 6010024"/>
                <a:gd name="connsiteY106" fmla="*/ 2435000 h 5282721"/>
                <a:gd name="connsiteX107" fmla="*/ 4247867 w 6010024"/>
                <a:gd name="connsiteY107" fmla="*/ 2435000 h 5282721"/>
                <a:gd name="connsiteX108" fmla="*/ 4249275 w 6010024"/>
                <a:gd name="connsiteY108" fmla="*/ 2426548 h 5282721"/>
                <a:gd name="connsiteX109" fmla="*/ 4249275 w 6010024"/>
                <a:gd name="connsiteY109" fmla="*/ 1208109 h 5282721"/>
                <a:gd name="connsiteX110" fmla="*/ 4242702 w 6010024"/>
                <a:gd name="connsiteY110" fmla="*/ 1189328 h 5282721"/>
                <a:gd name="connsiteX111" fmla="*/ 4187296 w 6010024"/>
                <a:gd name="connsiteY111" fmla="*/ 1145191 h 5282721"/>
                <a:gd name="connsiteX112" fmla="*/ 3057130 w 6010024"/>
                <a:gd name="connsiteY112" fmla="*/ 1133453 h 5282721"/>
                <a:gd name="connsiteX113" fmla="*/ 3057130 w 6010024"/>
                <a:gd name="connsiteY113" fmla="*/ 1538191 h 5282721"/>
                <a:gd name="connsiteX114" fmla="*/ 3905108 w 6010024"/>
                <a:gd name="connsiteY114" fmla="*/ 1538191 h 5282721"/>
                <a:gd name="connsiteX115" fmla="*/ 3905108 w 6010024"/>
                <a:gd name="connsiteY115" fmla="*/ 1133453 h 5282721"/>
                <a:gd name="connsiteX116" fmla="*/ 3057130 w 6010024"/>
                <a:gd name="connsiteY116" fmla="*/ 1133453 h 5282721"/>
                <a:gd name="connsiteX117" fmla="*/ 2093179 w 6010024"/>
                <a:gd name="connsiteY117" fmla="*/ 1132514 h 5282721"/>
                <a:gd name="connsiteX118" fmla="*/ 2093179 w 6010024"/>
                <a:gd name="connsiteY118" fmla="*/ 1538660 h 5282721"/>
                <a:gd name="connsiteX119" fmla="*/ 2941625 w 6010024"/>
                <a:gd name="connsiteY119" fmla="*/ 1538660 h 5282721"/>
                <a:gd name="connsiteX120" fmla="*/ 2941625 w 6010024"/>
                <a:gd name="connsiteY120" fmla="*/ 1132514 h 5282721"/>
                <a:gd name="connsiteX121" fmla="*/ 2093179 w 6010024"/>
                <a:gd name="connsiteY121" fmla="*/ 1132514 h 5282721"/>
                <a:gd name="connsiteX122" fmla="*/ 2987640 w 6010024"/>
                <a:gd name="connsiteY122" fmla="*/ 69961 h 5282721"/>
                <a:gd name="connsiteX123" fmla="*/ 3098450 w 6010024"/>
                <a:gd name="connsiteY123" fmla="*/ 154007 h 5282721"/>
                <a:gd name="connsiteX124" fmla="*/ 4289186 w 6010024"/>
                <a:gd name="connsiteY124" fmla="*/ 1056452 h 5282721"/>
                <a:gd name="connsiteX125" fmla="*/ 4326279 w 6010024"/>
                <a:gd name="connsiteY125" fmla="*/ 1155054 h 5282721"/>
                <a:gd name="connsiteX126" fmla="*/ 4217817 w 6010024"/>
                <a:gd name="connsiteY126" fmla="*/ 1072885 h 5282721"/>
                <a:gd name="connsiteX127" fmla="*/ 3016282 w 6010024"/>
                <a:gd name="connsiteY127" fmla="*/ 157295 h 5282721"/>
                <a:gd name="connsiteX128" fmla="*/ 2974493 w 6010024"/>
                <a:gd name="connsiteY128" fmla="*/ 156825 h 5282721"/>
                <a:gd name="connsiteX129" fmla="*/ 1685156 w 6010024"/>
                <a:gd name="connsiteY129" fmla="*/ 1139089 h 5282721"/>
                <a:gd name="connsiteX130" fmla="*/ 1664497 w 6010024"/>
                <a:gd name="connsiteY130" fmla="*/ 1154584 h 5282721"/>
                <a:gd name="connsiteX131" fmla="*/ 1697834 w 6010024"/>
                <a:gd name="connsiteY131" fmla="*/ 1059738 h 5282721"/>
                <a:gd name="connsiteX132" fmla="*/ 2975902 w 6010024"/>
                <a:gd name="connsiteY132" fmla="*/ 78413 h 5282721"/>
                <a:gd name="connsiteX133" fmla="*/ 2987640 w 6010024"/>
                <a:gd name="connsiteY133" fmla="*/ 69961 h 5282721"/>
                <a:gd name="connsiteX134" fmla="*/ 2987640 w 6010024"/>
                <a:gd name="connsiteY134" fmla="*/ 9861 h 5282721"/>
                <a:gd name="connsiteX135" fmla="*/ 2971206 w 6010024"/>
                <a:gd name="connsiteY135" fmla="*/ 21599 h 5282721"/>
                <a:gd name="connsiteX136" fmla="*/ 2292261 w 6010024"/>
                <a:gd name="connsiteY136" fmla="*/ 539494 h 5282721"/>
                <a:gd name="connsiteX137" fmla="*/ 1639141 w 6010024"/>
                <a:gd name="connsiteY137" fmla="*/ 1037199 h 5282721"/>
                <a:gd name="connsiteX138" fmla="*/ 1611908 w 6010024"/>
                <a:gd name="connsiteY138" fmla="*/ 1085561 h 5282721"/>
                <a:gd name="connsiteX139" fmla="*/ 1612846 w 6010024"/>
                <a:gd name="connsiteY139" fmla="*/ 1228768 h 5282721"/>
                <a:gd name="connsiteX140" fmla="*/ 1616133 w 6010024"/>
                <a:gd name="connsiteY140" fmla="*/ 1256940 h 5282721"/>
                <a:gd name="connsiteX141" fmla="*/ 2996091 w 6010024"/>
                <a:gd name="connsiteY141" fmla="*/ 233828 h 5282721"/>
                <a:gd name="connsiteX142" fmla="*/ 4372762 w 6010024"/>
                <a:gd name="connsiteY142" fmla="*/ 1269618 h 5282721"/>
                <a:gd name="connsiteX143" fmla="*/ 4373232 w 6010024"/>
                <a:gd name="connsiteY143" fmla="*/ 1095890 h 5282721"/>
                <a:gd name="connsiteX144" fmla="*/ 4337078 w 6010024"/>
                <a:gd name="connsiteY144" fmla="*/ 1020765 h 5282721"/>
                <a:gd name="connsiteX145" fmla="*/ 3199399 w 6010024"/>
                <a:gd name="connsiteY145" fmla="*/ 168562 h 5282721"/>
                <a:gd name="connsiteX146" fmla="*/ 2987640 w 6010024"/>
                <a:gd name="connsiteY146" fmla="*/ 9861 h 5282721"/>
                <a:gd name="connsiteX147" fmla="*/ 2986231 w 6010024"/>
                <a:gd name="connsiteY147" fmla="*/ 0 h 5282721"/>
                <a:gd name="connsiteX148" fmla="*/ 2990926 w 6010024"/>
                <a:gd name="connsiteY148" fmla="*/ 0 h 5282721"/>
                <a:gd name="connsiteX149" fmla="*/ 3006421 w 6010024"/>
                <a:gd name="connsiteY149" fmla="*/ 14086 h 5282721"/>
                <a:gd name="connsiteX150" fmla="*/ 4229554 w 6010024"/>
                <a:gd name="connsiteY150" fmla="*/ 932493 h 5282721"/>
                <a:gd name="connsiteX151" fmla="*/ 4303271 w 6010024"/>
                <a:gd name="connsiteY151" fmla="*/ 956909 h 5282721"/>
                <a:gd name="connsiteX152" fmla="*/ 5174255 w 6010024"/>
                <a:gd name="connsiteY152" fmla="*/ 955030 h 5282721"/>
                <a:gd name="connsiteX153" fmla="*/ 5235764 w 6010024"/>
                <a:gd name="connsiteY153" fmla="*/ 995880 h 5282721"/>
                <a:gd name="connsiteX154" fmla="*/ 5988426 w 6010024"/>
                <a:gd name="connsiteY154" fmla="*/ 2752404 h 5282721"/>
                <a:gd name="connsiteX155" fmla="*/ 6010024 w 6010024"/>
                <a:gd name="connsiteY155" fmla="*/ 2798419 h 5282721"/>
                <a:gd name="connsiteX156" fmla="*/ 6010024 w 6010024"/>
                <a:gd name="connsiteY156" fmla="*/ 2803114 h 5282721"/>
                <a:gd name="connsiteX157" fmla="*/ 5982322 w 6010024"/>
                <a:gd name="connsiteY157" fmla="*/ 2805462 h 5282721"/>
                <a:gd name="connsiteX158" fmla="*/ 27702 w 6010024"/>
                <a:gd name="connsiteY158" fmla="*/ 2805462 h 5282721"/>
                <a:gd name="connsiteX159" fmla="*/ 0 w 6010024"/>
                <a:gd name="connsiteY159" fmla="*/ 2803114 h 5282721"/>
                <a:gd name="connsiteX160" fmla="*/ 0 w 6010024"/>
                <a:gd name="connsiteY160" fmla="*/ 2798419 h 5282721"/>
                <a:gd name="connsiteX161" fmla="*/ 7982 w 6010024"/>
                <a:gd name="connsiteY161" fmla="*/ 2784802 h 5282721"/>
                <a:gd name="connsiteX162" fmla="*/ 775669 w 6010024"/>
                <a:gd name="connsiteY162" fmla="*/ 992124 h 5282721"/>
                <a:gd name="connsiteX163" fmla="*/ 832013 w 6010024"/>
                <a:gd name="connsiteY163" fmla="*/ 955500 h 5282721"/>
                <a:gd name="connsiteX164" fmla="*/ 1686094 w 6010024"/>
                <a:gd name="connsiteY164" fmla="*/ 957848 h 5282721"/>
                <a:gd name="connsiteX165" fmla="*/ 1768262 w 6010024"/>
                <a:gd name="connsiteY165" fmla="*/ 930146 h 5282721"/>
                <a:gd name="connsiteX166" fmla="*/ 2407766 w 6010024"/>
                <a:gd name="connsiteY166" fmla="*/ 441831 h 5282721"/>
                <a:gd name="connsiteX167" fmla="*/ 2986231 w 6010024"/>
                <a:gd name="connsiteY167" fmla="*/ 0 h 5282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</a:cxnLst>
              <a:rect l="l" t="t" r="r" b="b"/>
              <a:pathLst>
                <a:path w="6010024" h="5282721">
                  <a:moveTo>
                    <a:pt x="3881160" y="3701332"/>
                  </a:moveTo>
                  <a:lnTo>
                    <a:pt x="3881160" y="4106539"/>
                  </a:lnTo>
                  <a:lnTo>
                    <a:pt x="3881160" y="4106540"/>
                  </a:lnTo>
                  <a:cubicBezTo>
                    <a:pt x="4088694" y="4106540"/>
                    <a:pt x="4294349" y="4106540"/>
                    <a:pt x="4501414" y="4106540"/>
                  </a:cubicBezTo>
                  <a:lnTo>
                    <a:pt x="4501414" y="4106539"/>
                  </a:lnTo>
                  <a:lnTo>
                    <a:pt x="4501414" y="3701332"/>
                  </a:lnTo>
                  <a:cubicBezTo>
                    <a:pt x="4293880" y="3701332"/>
                    <a:pt x="4087755" y="3701332"/>
                    <a:pt x="3881160" y="3701332"/>
                  </a:cubicBezTo>
                  <a:close/>
                  <a:moveTo>
                    <a:pt x="749374" y="3701332"/>
                  </a:moveTo>
                  <a:lnTo>
                    <a:pt x="749374" y="4107478"/>
                  </a:lnTo>
                  <a:lnTo>
                    <a:pt x="749374" y="4107479"/>
                  </a:lnTo>
                  <a:cubicBezTo>
                    <a:pt x="956908" y="4107479"/>
                    <a:pt x="1163032" y="4107479"/>
                    <a:pt x="1370097" y="4107479"/>
                  </a:cubicBezTo>
                  <a:lnTo>
                    <a:pt x="1370097" y="4107478"/>
                  </a:lnTo>
                  <a:cubicBezTo>
                    <a:pt x="1370097" y="3971783"/>
                    <a:pt x="1370097" y="3837028"/>
                    <a:pt x="1370097" y="3701332"/>
                  </a:cubicBezTo>
                  <a:cubicBezTo>
                    <a:pt x="1163032" y="3701332"/>
                    <a:pt x="956908" y="3701332"/>
                    <a:pt x="749374" y="3701332"/>
                  </a:cubicBezTo>
                  <a:close/>
                  <a:moveTo>
                    <a:pt x="1453203" y="3700862"/>
                  </a:moveTo>
                  <a:cubicBezTo>
                    <a:pt x="1453203" y="3837027"/>
                    <a:pt x="1453203" y="3971782"/>
                    <a:pt x="1453203" y="4107477"/>
                  </a:cubicBezTo>
                  <a:lnTo>
                    <a:pt x="1453204" y="4107477"/>
                  </a:lnTo>
                  <a:lnTo>
                    <a:pt x="1453204" y="4107479"/>
                  </a:lnTo>
                  <a:cubicBezTo>
                    <a:pt x="1681398" y="4107479"/>
                    <a:pt x="1907712" y="4107479"/>
                    <a:pt x="2135906" y="4107479"/>
                  </a:cubicBezTo>
                  <a:cubicBezTo>
                    <a:pt x="2135906" y="3970845"/>
                    <a:pt x="2135906" y="3836089"/>
                    <a:pt x="2135906" y="3700863"/>
                  </a:cubicBezTo>
                  <a:lnTo>
                    <a:pt x="2135903" y="3700863"/>
                  </a:lnTo>
                  <a:lnTo>
                    <a:pt x="2135903" y="3700862"/>
                  </a:lnTo>
                  <a:cubicBezTo>
                    <a:pt x="1907710" y="3700862"/>
                    <a:pt x="1680926" y="3700862"/>
                    <a:pt x="1453203" y="3700862"/>
                  </a:cubicBezTo>
                  <a:close/>
                  <a:moveTo>
                    <a:pt x="4584052" y="3700391"/>
                  </a:moveTo>
                  <a:lnTo>
                    <a:pt x="4584052" y="3700393"/>
                  </a:lnTo>
                  <a:lnTo>
                    <a:pt x="4584051" y="3700393"/>
                  </a:lnTo>
                  <a:cubicBezTo>
                    <a:pt x="4584051" y="3837497"/>
                    <a:pt x="4584051" y="3972254"/>
                    <a:pt x="4584051" y="4106540"/>
                  </a:cubicBezTo>
                  <a:cubicBezTo>
                    <a:pt x="4812714" y="4106540"/>
                    <a:pt x="5039969" y="4106540"/>
                    <a:pt x="5266283" y="4106540"/>
                  </a:cubicBezTo>
                  <a:lnTo>
                    <a:pt x="5266283" y="4106537"/>
                  </a:lnTo>
                  <a:lnTo>
                    <a:pt x="5266283" y="3700393"/>
                  </a:lnTo>
                  <a:lnTo>
                    <a:pt x="5266283" y="3700391"/>
                  </a:lnTo>
                  <a:cubicBezTo>
                    <a:pt x="5038090" y="3700391"/>
                    <a:pt x="4812245" y="3700391"/>
                    <a:pt x="4584052" y="3700391"/>
                  </a:cubicBezTo>
                  <a:close/>
                  <a:moveTo>
                    <a:pt x="4583581" y="3213017"/>
                  </a:moveTo>
                  <a:cubicBezTo>
                    <a:pt x="4583581" y="3348713"/>
                    <a:pt x="4583581" y="3482998"/>
                    <a:pt x="4583581" y="3618224"/>
                  </a:cubicBezTo>
                  <a:lnTo>
                    <a:pt x="4583583" y="3618224"/>
                  </a:lnTo>
                  <a:lnTo>
                    <a:pt x="4583583" y="3618225"/>
                  </a:lnTo>
                  <a:cubicBezTo>
                    <a:pt x="4811305" y="3618225"/>
                    <a:pt x="5037621" y="3618225"/>
                    <a:pt x="5266753" y="3618225"/>
                  </a:cubicBezTo>
                  <a:cubicBezTo>
                    <a:pt x="5266753" y="3482060"/>
                    <a:pt x="5266753" y="3347305"/>
                    <a:pt x="5266753" y="3213018"/>
                  </a:cubicBezTo>
                  <a:lnTo>
                    <a:pt x="5266751" y="3213018"/>
                  </a:lnTo>
                  <a:lnTo>
                    <a:pt x="5266751" y="3213017"/>
                  </a:lnTo>
                  <a:cubicBezTo>
                    <a:pt x="5038089" y="3213017"/>
                    <a:pt x="4810834" y="3213017"/>
                    <a:pt x="4583581" y="3213017"/>
                  </a:cubicBezTo>
                  <a:close/>
                  <a:moveTo>
                    <a:pt x="1452735" y="3213017"/>
                  </a:moveTo>
                  <a:lnTo>
                    <a:pt x="1452735" y="3213018"/>
                  </a:lnTo>
                  <a:lnTo>
                    <a:pt x="1452735" y="3617754"/>
                  </a:lnTo>
                  <a:lnTo>
                    <a:pt x="1452735" y="3617755"/>
                  </a:lnTo>
                  <a:cubicBezTo>
                    <a:pt x="1681398" y="3617755"/>
                    <a:pt x="1908651" y="3617755"/>
                    <a:pt x="2136375" y="3617755"/>
                  </a:cubicBezTo>
                  <a:cubicBezTo>
                    <a:pt x="2136375" y="3482060"/>
                    <a:pt x="2136375" y="3347774"/>
                    <a:pt x="2136375" y="3213018"/>
                  </a:cubicBezTo>
                  <a:lnTo>
                    <a:pt x="2136374" y="3213018"/>
                  </a:lnTo>
                  <a:lnTo>
                    <a:pt x="2136374" y="3213017"/>
                  </a:lnTo>
                  <a:cubicBezTo>
                    <a:pt x="1907711" y="3213017"/>
                    <a:pt x="1679988" y="3213017"/>
                    <a:pt x="1452735" y="3213017"/>
                  </a:cubicBezTo>
                  <a:close/>
                  <a:moveTo>
                    <a:pt x="3881160" y="3212546"/>
                  </a:moveTo>
                  <a:lnTo>
                    <a:pt x="3881160" y="3212549"/>
                  </a:lnTo>
                  <a:lnTo>
                    <a:pt x="3881160" y="3618222"/>
                  </a:lnTo>
                  <a:lnTo>
                    <a:pt x="3881160" y="3618225"/>
                  </a:lnTo>
                  <a:cubicBezTo>
                    <a:pt x="4088694" y="3618225"/>
                    <a:pt x="4294349" y="3618225"/>
                    <a:pt x="4500005" y="3618225"/>
                  </a:cubicBezTo>
                  <a:cubicBezTo>
                    <a:pt x="4500005" y="3482060"/>
                    <a:pt x="4500005" y="3347305"/>
                    <a:pt x="4500005" y="3212549"/>
                  </a:cubicBezTo>
                  <a:lnTo>
                    <a:pt x="4500003" y="3212549"/>
                  </a:lnTo>
                  <a:lnTo>
                    <a:pt x="4500003" y="3212546"/>
                  </a:lnTo>
                  <a:cubicBezTo>
                    <a:pt x="4292939" y="3212546"/>
                    <a:pt x="4087754" y="3212546"/>
                    <a:pt x="3881160" y="3212546"/>
                  </a:cubicBezTo>
                  <a:close/>
                  <a:moveTo>
                    <a:pt x="750313" y="3212546"/>
                  </a:moveTo>
                  <a:lnTo>
                    <a:pt x="750313" y="3212549"/>
                  </a:lnTo>
                  <a:lnTo>
                    <a:pt x="750313" y="3617753"/>
                  </a:lnTo>
                  <a:lnTo>
                    <a:pt x="750313" y="3617755"/>
                  </a:lnTo>
                  <a:cubicBezTo>
                    <a:pt x="957847" y="3617755"/>
                    <a:pt x="1163502" y="3617755"/>
                    <a:pt x="1370097" y="3617755"/>
                  </a:cubicBezTo>
                  <a:cubicBezTo>
                    <a:pt x="1370097" y="3482060"/>
                    <a:pt x="1370097" y="3347774"/>
                    <a:pt x="1370097" y="3212549"/>
                  </a:cubicBezTo>
                  <a:lnTo>
                    <a:pt x="1370095" y="3212549"/>
                  </a:lnTo>
                  <a:lnTo>
                    <a:pt x="1370095" y="3212546"/>
                  </a:lnTo>
                  <a:cubicBezTo>
                    <a:pt x="1163501" y="3212546"/>
                    <a:pt x="957846" y="3212546"/>
                    <a:pt x="750313" y="3212546"/>
                  </a:cubicBezTo>
                  <a:close/>
                  <a:moveTo>
                    <a:pt x="3021915" y="2927072"/>
                  </a:moveTo>
                  <a:cubicBezTo>
                    <a:pt x="3886795" y="2927072"/>
                    <a:pt x="4751205" y="2927072"/>
                    <a:pt x="5616085" y="2927072"/>
                  </a:cubicBezTo>
                  <a:cubicBezTo>
                    <a:pt x="5663979" y="2927072"/>
                    <a:pt x="5663979" y="2927072"/>
                    <a:pt x="5663979" y="2974964"/>
                  </a:cubicBezTo>
                  <a:cubicBezTo>
                    <a:pt x="5663039" y="3744060"/>
                    <a:pt x="5662569" y="4513156"/>
                    <a:pt x="5662569" y="5282252"/>
                  </a:cubicBezTo>
                  <a:cubicBezTo>
                    <a:pt x="4958269" y="5282252"/>
                    <a:pt x="4253969" y="5282252"/>
                    <a:pt x="3549669" y="5282252"/>
                  </a:cubicBezTo>
                  <a:cubicBezTo>
                    <a:pt x="3550139" y="5276617"/>
                    <a:pt x="3550609" y="5271451"/>
                    <a:pt x="3550609" y="5265818"/>
                  </a:cubicBezTo>
                  <a:cubicBezTo>
                    <a:pt x="3550609" y="4720690"/>
                    <a:pt x="3550609" y="4175561"/>
                    <a:pt x="3550609" y="3630433"/>
                  </a:cubicBezTo>
                  <a:lnTo>
                    <a:pt x="3550607" y="3630385"/>
                  </a:lnTo>
                  <a:lnTo>
                    <a:pt x="3550607" y="3629963"/>
                  </a:lnTo>
                  <a:cubicBezTo>
                    <a:pt x="3550607" y="3622920"/>
                    <a:pt x="3550138" y="3615877"/>
                    <a:pt x="3549668" y="3607895"/>
                  </a:cubicBezTo>
                  <a:cubicBezTo>
                    <a:pt x="3211604" y="3607895"/>
                    <a:pt x="2874949" y="3607895"/>
                    <a:pt x="2535946" y="3607895"/>
                  </a:cubicBezTo>
                  <a:cubicBezTo>
                    <a:pt x="2535946" y="3617755"/>
                    <a:pt x="2535946" y="3626207"/>
                    <a:pt x="2535946" y="3634659"/>
                  </a:cubicBezTo>
                  <a:cubicBezTo>
                    <a:pt x="2535946" y="3752042"/>
                    <a:pt x="2535946" y="3869425"/>
                    <a:pt x="2535946" y="3986809"/>
                  </a:cubicBezTo>
                  <a:cubicBezTo>
                    <a:pt x="2535477" y="4418779"/>
                    <a:pt x="2535477" y="4850281"/>
                    <a:pt x="2535477" y="5282252"/>
                  </a:cubicBezTo>
                  <a:lnTo>
                    <a:pt x="2535479" y="5282252"/>
                  </a:lnTo>
                  <a:lnTo>
                    <a:pt x="2535478" y="5282721"/>
                  </a:lnTo>
                  <a:cubicBezTo>
                    <a:pt x="1799720" y="5282721"/>
                    <a:pt x="1064430" y="5282721"/>
                    <a:pt x="328672" y="5282721"/>
                  </a:cubicBezTo>
                  <a:cubicBezTo>
                    <a:pt x="328203" y="5274739"/>
                    <a:pt x="327733" y="5267227"/>
                    <a:pt x="327733" y="5259244"/>
                  </a:cubicBezTo>
                  <a:cubicBezTo>
                    <a:pt x="327733" y="4490618"/>
                    <a:pt x="327733" y="3722461"/>
                    <a:pt x="327733" y="2953835"/>
                  </a:cubicBezTo>
                  <a:cubicBezTo>
                    <a:pt x="327733" y="2945854"/>
                    <a:pt x="328672" y="2937402"/>
                    <a:pt x="329142" y="2927541"/>
                  </a:cubicBezTo>
                  <a:cubicBezTo>
                    <a:pt x="342289" y="2927541"/>
                    <a:pt x="353088" y="2927541"/>
                    <a:pt x="364357" y="2927541"/>
                  </a:cubicBezTo>
                  <a:cubicBezTo>
                    <a:pt x="1250366" y="2927541"/>
                    <a:pt x="2135906" y="2927072"/>
                    <a:pt x="3021915" y="2927072"/>
                  </a:cubicBezTo>
                  <a:close/>
                  <a:moveTo>
                    <a:pt x="2093179" y="1601578"/>
                  </a:moveTo>
                  <a:cubicBezTo>
                    <a:pt x="2093179" y="1809112"/>
                    <a:pt x="2093179" y="2014298"/>
                    <a:pt x="2093179" y="2220423"/>
                  </a:cubicBezTo>
                  <a:cubicBezTo>
                    <a:pt x="2376308" y="2220423"/>
                    <a:pt x="2658027" y="2220423"/>
                    <a:pt x="2942095" y="2220423"/>
                  </a:cubicBezTo>
                  <a:cubicBezTo>
                    <a:pt x="2942095" y="2012889"/>
                    <a:pt x="2942095" y="1807233"/>
                    <a:pt x="2942095" y="1601578"/>
                  </a:cubicBezTo>
                  <a:cubicBezTo>
                    <a:pt x="2658027" y="1601578"/>
                    <a:pt x="2375368" y="1601578"/>
                    <a:pt x="2093179" y="1601578"/>
                  </a:cubicBezTo>
                  <a:close/>
                  <a:moveTo>
                    <a:pt x="3058070" y="1600170"/>
                  </a:moveTo>
                  <a:cubicBezTo>
                    <a:pt x="3058070" y="1808173"/>
                    <a:pt x="3058070" y="2013828"/>
                    <a:pt x="3058070" y="2219484"/>
                  </a:cubicBezTo>
                  <a:cubicBezTo>
                    <a:pt x="3342137" y="2219484"/>
                    <a:pt x="3623857" y="2219484"/>
                    <a:pt x="3906516" y="2219484"/>
                  </a:cubicBezTo>
                  <a:cubicBezTo>
                    <a:pt x="3906516" y="2012420"/>
                    <a:pt x="3906516" y="1806764"/>
                    <a:pt x="3906516" y="1600170"/>
                  </a:cubicBezTo>
                  <a:cubicBezTo>
                    <a:pt x="3621509" y="1600170"/>
                    <a:pt x="3339789" y="1600170"/>
                    <a:pt x="3058070" y="1600170"/>
                  </a:cubicBezTo>
                  <a:close/>
                  <a:moveTo>
                    <a:pt x="4187296" y="1145191"/>
                  </a:moveTo>
                  <a:cubicBezTo>
                    <a:pt x="4187296" y="1554625"/>
                    <a:pt x="4187296" y="1956545"/>
                    <a:pt x="4187296" y="2358935"/>
                  </a:cubicBezTo>
                  <a:cubicBezTo>
                    <a:pt x="3383926" y="2358935"/>
                    <a:pt x="2582432" y="2358935"/>
                    <a:pt x="1777653" y="2358935"/>
                  </a:cubicBezTo>
                  <a:cubicBezTo>
                    <a:pt x="1777653" y="1957484"/>
                    <a:pt x="1777653" y="1557442"/>
                    <a:pt x="1777653" y="1156461"/>
                  </a:cubicBezTo>
                  <a:cubicBezTo>
                    <a:pt x="1735864" y="1170547"/>
                    <a:pt x="1721778" y="1196840"/>
                    <a:pt x="1721778" y="1239098"/>
                  </a:cubicBezTo>
                  <a:cubicBezTo>
                    <a:pt x="1723187" y="1628811"/>
                    <a:pt x="1722717" y="2018523"/>
                    <a:pt x="1722717" y="2408237"/>
                  </a:cubicBezTo>
                  <a:cubicBezTo>
                    <a:pt x="1722717" y="2417158"/>
                    <a:pt x="1722717" y="2426548"/>
                    <a:pt x="1722717" y="2435000"/>
                  </a:cubicBezTo>
                  <a:cubicBezTo>
                    <a:pt x="2566938" y="2435000"/>
                    <a:pt x="3407402" y="2435000"/>
                    <a:pt x="4247867" y="2435000"/>
                  </a:cubicBezTo>
                  <a:cubicBezTo>
                    <a:pt x="4248336" y="2430774"/>
                    <a:pt x="4249275" y="2428426"/>
                    <a:pt x="4249275" y="2426548"/>
                  </a:cubicBezTo>
                  <a:cubicBezTo>
                    <a:pt x="4249275" y="2020402"/>
                    <a:pt x="4249275" y="1614256"/>
                    <a:pt x="4249275" y="1208109"/>
                  </a:cubicBezTo>
                  <a:cubicBezTo>
                    <a:pt x="4249275" y="1202005"/>
                    <a:pt x="4246927" y="1193084"/>
                    <a:pt x="4242702" y="1189328"/>
                  </a:cubicBezTo>
                  <a:cubicBezTo>
                    <a:pt x="4227207" y="1175242"/>
                    <a:pt x="4209834" y="1162565"/>
                    <a:pt x="4187296" y="1145191"/>
                  </a:cubicBezTo>
                  <a:close/>
                  <a:moveTo>
                    <a:pt x="3057130" y="1133453"/>
                  </a:moveTo>
                  <a:cubicBezTo>
                    <a:pt x="3057130" y="1269149"/>
                    <a:pt x="3057130" y="1402966"/>
                    <a:pt x="3057130" y="1538191"/>
                  </a:cubicBezTo>
                  <a:cubicBezTo>
                    <a:pt x="3341668" y="1538191"/>
                    <a:pt x="3623388" y="1538191"/>
                    <a:pt x="3905108" y="1538191"/>
                  </a:cubicBezTo>
                  <a:cubicBezTo>
                    <a:pt x="3905108" y="1402027"/>
                    <a:pt x="3905108" y="1267270"/>
                    <a:pt x="3905108" y="1133453"/>
                  </a:cubicBezTo>
                  <a:cubicBezTo>
                    <a:pt x="3621509" y="1133453"/>
                    <a:pt x="3339320" y="1133453"/>
                    <a:pt x="3057130" y="1133453"/>
                  </a:cubicBezTo>
                  <a:close/>
                  <a:moveTo>
                    <a:pt x="2093179" y="1132514"/>
                  </a:moveTo>
                  <a:cubicBezTo>
                    <a:pt x="2093179" y="1269618"/>
                    <a:pt x="2093179" y="1404374"/>
                    <a:pt x="2093179" y="1538660"/>
                  </a:cubicBezTo>
                  <a:cubicBezTo>
                    <a:pt x="2377246" y="1538660"/>
                    <a:pt x="2659436" y="1538660"/>
                    <a:pt x="2941625" y="1538660"/>
                  </a:cubicBezTo>
                  <a:cubicBezTo>
                    <a:pt x="2941625" y="1402496"/>
                    <a:pt x="2941625" y="1267740"/>
                    <a:pt x="2941625" y="1132514"/>
                  </a:cubicBezTo>
                  <a:cubicBezTo>
                    <a:pt x="2658027" y="1132514"/>
                    <a:pt x="2376777" y="1132514"/>
                    <a:pt x="2093179" y="1132514"/>
                  </a:cubicBezTo>
                  <a:close/>
                  <a:moveTo>
                    <a:pt x="2987640" y="69961"/>
                  </a:moveTo>
                  <a:cubicBezTo>
                    <a:pt x="3024264" y="97663"/>
                    <a:pt x="3061357" y="125835"/>
                    <a:pt x="3098450" y="154007"/>
                  </a:cubicBezTo>
                  <a:cubicBezTo>
                    <a:pt x="3495206" y="454979"/>
                    <a:pt x="3891491" y="756419"/>
                    <a:pt x="4289186" y="1056452"/>
                  </a:cubicBezTo>
                  <a:cubicBezTo>
                    <a:pt x="4323932" y="1082745"/>
                    <a:pt x="4336609" y="1111387"/>
                    <a:pt x="4326279" y="1155054"/>
                  </a:cubicBezTo>
                  <a:cubicBezTo>
                    <a:pt x="4289655" y="1127351"/>
                    <a:pt x="4253502" y="1100118"/>
                    <a:pt x="4217817" y="1072885"/>
                  </a:cubicBezTo>
                  <a:cubicBezTo>
                    <a:pt x="3817305" y="767688"/>
                    <a:pt x="3416324" y="462961"/>
                    <a:pt x="3016282" y="157295"/>
                  </a:cubicBezTo>
                  <a:cubicBezTo>
                    <a:pt x="3000788" y="145556"/>
                    <a:pt x="2990927" y="144617"/>
                    <a:pt x="2974493" y="156825"/>
                  </a:cubicBezTo>
                  <a:cubicBezTo>
                    <a:pt x="2544871" y="484559"/>
                    <a:pt x="2115248" y="811824"/>
                    <a:pt x="1685156" y="1139089"/>
                  </a:cubicBezTo>
                  <a:cubicBezTo>
                    <a:pt x="1679053" y="1143784"/>
                    <a:pt x="1672948" y="1148480"/>
                    <a:pt x="1664497" y="1154584"/>
                  </a:cubicBezTo>
                  <a:cubicBezTo>
                    <a:pt x="1656515" y="1114204"/>
                    <a:pt x="1663088" y="1086032"/>
                    <a:pt x="1697834" y="1059738"/>
                  </a:cubicBezTo>
                  <a:cubicBezTo>
                    <a:pt x="2124639" y="733412"/>
                    <a:pt x="2550036" y="405678"/>
                    <a:pt x="2975902" y="78413"/>
                  </a:cubicBezTo>
                  <a:cubicBezTo>
                    <a:pt x="2979189" y="76065"/>
                    <a:pt x="2982006" y="73717"/>
                    <a:pt x="2987640" y="69961"/>
                  </a:cubicBezTo>
                  <a:close/>
                  <a:moveTo>
                    <a:pt x="2987640" y="9861"/>
                  </a:moveTo>
                  <a:cubicBezTo>
                    <a:pt x="2981066" y="14556"/>
                    <a:pt x="2975901" y="17843"/>
                    <a:pt x="2971206" y="21599"/>
                  </a:cubicBezTo>
                  <a:cubicBezTo>
                    <a:pt x="2744891" y="193918"/>
                    <a:pt x="2518576" y="366706"/>
                    <a:pt x="2292261" y="539494"/>
                  </a:cubicBezTo>
                  <a:cubicBezTo>
                    <a:pt x="2074398" y="705239"/>
                    <a:pt x="1857004" y="871454"/>
                    <a:pt x="1639141" y="1037199"/>
                  </a:cubicBezTo>
                  <a:cubicBezTo>
                    <a:pt x="1622707" y="1049877"/>
                    <a:pt x="1610969" y="1063023"/>
                    <a:pt x="1611908" y="1085561"/>
                  </a:cubicBezTo>
                  <a:cubicBezTo>
                    <a:pt x="1612846" y="1133453"/>
                    <a:pt x="1612377" y="1180876"/>
                    <a:pt x="1612846" y="1228768"/>
                  </a:cubicBezTo>
                  <a:cubicBezTo>
                    <a:pt x="1612846" y="1236750"/>
                    <a:pt x="1614724" y="1244733"/>
                    <a:pt x="1616133" y="1256940"/>
                  </a:cubicBezTo>
                  <a:cubicBezTo>
                    <a:pt x="2085666" y="924042"/>
                    <a:pt x="2534540" y="571422"/>
                    <a:pt x="2996091" y="233828"/>
                  </a:cubicBezTo>
                  <a:cubicBezTo>
                    <a:pt x="3452947" y="578935"/>
                    <a:pt x="3906516" y="927798"/>
                    <a:pt x="4372762" y="1269618"/>
                  </a:cubicBezTo>
                  <a:cubicBezTo>
                    <a:pt x="4372762" y="1206700"/>
                    <a:pt x="4370884" y="1151295"/>
                    <a:pt x="4373232" y="1095890"/>
                  </a:cubicBezTo>
                  <a:cubicBezTo>
                    <a:pt x="4374640" y="1062554"/>
                    <a:pt x="4363842" y="1040955"/>
                    <a:pt x="4337078" y="1020765"/>
                  </a:cubicBezTo>
                  <a:cubicBezTo>
                    <a:pt x="3957695" y="737167"/>
                    <a:pt x="3578782" y="452630"/>
                    <a:pt x="3199399" y="168562"/>
                  </a:cubicBezTo>
                  <a:cubicBezTo>
                    <a:pt x="3128969" y="115506"/>
                    <a:pt x="3058539" y="62917"/>
                    <a:pt x="2987640" y="9861"/>
                  </a:cubicBezTo>
                  <a:close/>
                  <a:moveTo>
                    <a:pt x="2986231" y="0"/>
                  </a:moveTo>
                  <a:cubicBezTo>
                    <a:pt x="2987640" y="0"/>
                    <a:pt x="2989517" y="0"/>
                    <a:pt x="2990926" y="0"/>
                  </a:cubicBezTo>
                  <a:cubicBezTo>
                    <a:pt x="2996091" y="4696"/>
                    <a:pt x="3000786" y="9861"/>
                    <a:pt x="3006421" y="14086"/>
                  </a:cubicBezTo>
                  <a:cubicBezTo>
                    <a:pt x="3413976" y="320222"/>
                    <a:pt x="3822000" y="626357"/>
                    <a:pt x="4229554" y="932493"/>
                  </a:cubicBezTo>
                  <a:cubicBezTo>
                    <a:pt x="4252092" y="949396"/>
                    <a:pt x="4275569" y="956909"/>
                    <a:pt x="4303271" y="956909"/>
                  </a:cubicBezTo>
                  <a:cubicBezTo>
                    <a:pt x="4593442" y="955970"/>
                    <a:pt x="4883614" y="956439"/>
                    <a:pt x="5174255" y="955030"/>
                  </a:cubicBezTo>
                  <a:cubicBezTo>
                    <a:pt x="5206654" y="955030"/>
                    <a:pt x="5223087" y="966300"/>
                    <a:pt x="5235764" y="995880"/>
                  </a:cubicBezTo>
                  <a:cubicBezTo>
                    <a:pt x="5486026" y="1581857"/>
                    <a:pt x="5737226" y="2166896"/>
                    <a:pt x="5988426" y="2752404"/>
                  </a:cubicBezTo>
                  <a:cubicBezTo>
                    <a:pt x="5994999" y="2767899"/>
                    <a:pt x="6002981" y="2782924"/>
                    <a:pt x="6010024" y="2798419"/>
                  </a:cubicBezTo>
                  <a:cubicBezTo>
                    <a:pt x="6010024" y="2799827"/>
                    <a:pt x="6010024" y="2801705"/>
                    <a:pt x="6010024" y="2803114"/>
                  </a:cubicBezTo>
                  <a:cubicBezTo>
                    <a:pt x="6000634" y="2804053"/>
                    <a:pt x="5991712" y="2805462"/>
                    <a:pt x="5982322" y="2805462"/>
                  </a:cubicBezTo>
                  <a:cubicBezTo>
                    <a:pt x="3997606" y="2805462"/>
                    <a:pt x="2012889" y="2805462"/>
                    <a:pt x="27702" y="2805462"/>
                  </a:cubicBezTo>
                  <a:cubicBezTo>
                    <a:pt x="18311" y="2805462"/>
                    <a:pt x="9390" y="2804053"/>
                    <a:pt x="0" y="2803114"/>
                  </a:cubicBezTo>
                  <a:cubicBezTo>
                    <a:pt x="0" y="2801705"/>
                    <a:pt x="0" y="2799827"/>
                    <a:pt x="0" y="2798419"/>
                  </a:cubicBezTo>
                  <a:cubicBezTo>
                    <a:pt x="2817" y="2793723"/>
                    <a:pt x="6104" y="2789498"/>
                    <a:pt x="7982" y="2784802"/>
                  </a:cubicBezTo>
                  <a:cubicBezTo>
                    <a:pt x="264347" y="2187086"/>
                    <a:pt x="520243" y="1589840"/>
                    <a:pt x="775669" y="992124"/>
                  </a:cubicBezTo>
                  <a:cubicBezTo>
                    <a:pt x="787407" y="964891"/>
                    <a:pt x="802432" y="955030"/>
                    <a:pt x="832013" y="955500"/>
                  </a:cubicBezTo>
                  <a:cubicBezTo>
                    <a:pt x="1116550" y="956909"/>
                    <a:pt x="1401557" y="956909"/>
                    <a:pt x="1686094" y="957848"/>
                  </a:cubicBezTo>
                  <a:cubicBezTo>
                    <a:pt x="1717553" y="957848"/>
                    <a:pt x="1743377" y="948927"/>
                    <a:pt x="1768262" y="930146"/>
                  </a:cubicBezTo>
                  <a:cubicBezTo>
                    <a:pt x="1980960" y="767217"/>
                    <a:pt x="2194598" y="604759"/>
                    <a:pt x="2407766" y="441831"/>
                  </a:cubicBezTo>
                  <a:cubicBezTo>
                    <a:pt x="2600745" y="294397"/>
                    <a:pt x="2793722" y="146964"/>
                    <a:pt x="2986231" y="0"/>
                  </a:cubicBezTo>
                  <a:close/>
                </a:path>
              </a:pathLst>
            </a:custGeom>
            <a:solidFill>
              <a:schemeClr val="accent1"/>
            </a:solidFill>
            <a:ln w="609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627" name="자유형: 도형 626">
              <a:extLst>
                <a:ext uri="{FF2B5EF4-FFF2-40B4-BE49-F238E27FC236}">
                  <a16:creationId xmlns:a16="http://schemas.microsoft.com/office/drawing/2014/main" id="{514C5107-4C4C-4DF1-B655-0AD8EDC781AB}"/>
                </a:ext>
              </a:extLst>
            </p:cNvPr>
            <p:cNvSpPr/>
            <p:nvPr/>
          </p:nvSpPr>
          <p:spPr>
            <a:xfrm>
              <a:off x="6330294" y="3144016"/>
              <a:ext cx="1753938" cy="2670169"/>
            </a:xfrm>
            <a:custGeom>
              <a:avLst/>
              <a:gdLst>
                <a:gd name="connsiteX0" fmla="*/ 848281 w 1753938"/>
                <a:gd name="connsiteY0" fmla="*/ 345871 h 2670169"/>
                <a:gd name="connsiteX1" fmla="*/ 786785 w 1753938"/>
                <a:gd name="connsiteY1" fmla="*/ 385584 h 2670169"/>
                <a:gd name="connsiteX2" fmla="*/ 729810 w 1753938"/>
                <a:gd name="connsiteY2" fmla="*/ 437959 h 2670169"/>
                <a:gd name="connsiteX3" fmla="*/ 718997 w 1753938"/>
                <a:gd name="connsiteY3" fmla="*/ 448260 h 2670169"/>
                <a:gd name="connsiteX4" fmla="*/ 591364 w 1753938"/>
                <a:gd name="connsiteY4" fmla="*/ 773162 h 2670169"/>
                <a:gd name="connsiteX5" fmla="*/ 426378 w 1753938"/>
                <a:gd name="connsiteY5" fmla="*/ 1191487 h 2670169"/>
                <a:gd name="connsiteX6" fmla="*/ 365826 w 1753938"/>
                <a:gd name="connsiteY6" fmla="*/ 1346527 h 2670169"/>
                <a:gd name="connsiteX7" fmla="*/ 216251 w 1753938"/>
                <a:gd name="connsiteY7" fmla="*/ 1726909 h 2670169"/>
                <a:gd name="connsiteX8" fmla="*/ 38171 w 1753938"/>
                <a:gd name="connsiteY8" fmla="*/ 2181528 h 2670169"/>
                <a:gd name="connsiteX9" fmla="*/ 20359 w 1753938"/>
                <a:gd name="connsiteY9" fmla="*/ 2228279 h 2670169"/>
                <a:gd name="connsiteX10" fmla="*/ 51304 w 1753938"/>
                <a:gd name="connsiteY10" fmla="*/ 2218370 h 2670169"/>
                <a:gd name="connsiteX11" fmla="*/ 190064 w 1753938"/>
                <a:gd name="connsiteY11" fmla="*/ 2189195 h 2670169"/>
                <a:gd name="connsiteX12" fmla="*/ 1475240 w 1753938"/>
                <a:gd name="connsiteY12" fmla="*/ 2186011 h 2670169"/>
                <a:gd name="connsiteX13" fmla="*/ 1690950 w 1753938"/>
                <a:gd name="connsiteY13" fmla="*/ 2227610 h 2670169"/>
                <a:gd name="connsiteX14" fmla="*/ 1728697 w 1753938"/>
                <a:gd name="connsiteY14" fmla="*/ 2236104 h 2670169"/>
                <a:gd name="connsiteX15" fmla="*/ 1725669 w 1753938"/>
                <a:gd name="connsiteY15" fmla="*/ 2224976 h 2670169"/>
                <a:gd name="connsiteX16" fmla="*/ 1600671 w 1753938"/>
                <a:gd name="connsiteY16" fmla="*/ 1915055 h 2670169"/>
                <a:gd name="connsiteX17" fmla="*/ 1439969 w 1753938"/>
                <a:gd name="connsiteY17" fmla="*/ 1517726 h 2670169"/>
                <a:gd name="connsiteX18" fmla="*/ 1300462 w 1753938"/>
                <a:gd name="connsiteY18" fmla="*/ 1173518 h 2670169"/>
                <a:gd name="connsiteX19" fmla="*/ 1165633 w 1753938"/>
                <a:gd name="connsiteY19" fmla="*/ 839456 h 2670169"/>
                <a:gd name="connsiteX20" fmla="*/ 1007922 w 1753938"/>
                <a:gd name="connsiteY20" fmla="*/ 448930 h 2670169"/>
                <a:gd name="connsiteX21" fmla="*/ 997659 w 1753938"/>
                <a:gd name="connsiteY21" fmla="*/ 437762 h 2670169"/>
                <a:gd name="connsiteX22" fmla="*/ 940802 w 1753938"/>
                <a:gd name="connsiteY22" fmla="*/ 383461 h 2670169"/>
                <a:gd name="connsiteX23" fmla="*/ 881862 w 1753938"/>
                <a:gd name="connsiteY23" fmla="*/ 345910 h 2670169"/>
                <a:gd name="connsiteX24" fmla="*/ 848281 w 1753938"/>
                <a:gd name="connsiteY24" fmla="*/ 345871 h 2670169"/>
                <a:gd name="connsiteX25" fmla="*/ 805154 w 1753938"/>
                <a:gd name="connsiteY25" fmla="*/ 0 h 2670169"/>
                <a:gd name="connsiteX26" fmla="*/ 918370 w 1753938"/>
                <a:gd name="connsiteY26" fmla="*/ 0 h 2670169"/>
                <a:gd name="connsiteX27" fmla="*/ 913199 w 1753938"/>
                <a:gd name="connsiteY27" fmla="*/ 4298 h 2670169"/>
                <a:gd name="connsiteX28" fmla="*/ 896371 w 1753938"/>
                <a:gd name="connsiteY28" fmla="*/ 16841 h 2670169"/>
                <a:gd name="connsiteX29" fmla="*/ 900420 w 1753938"/>
                <a:gd name="connsiteY29" fmla="*/ 58599 h 2670169"/>
                <a:gd name="connsiteX30" fmla="*/ 908560 w 1753938"/>
                <a:gd name="connsiteY30" fmla="*/ 61862 h 2670169"/>
                <a:gd name="connsiteX31" fmla="*/ 922243 w 1753938"/>
                <a:gd name="connsiteY31" fmla="*/ 74917 h 2670169"/>
                <a:gd name="connsiteX32" fmla="*/ 927866 w 1753938"/>
                <a:gd name="connsiteY32" fmla="*/ 110658 h 2670169"/>
                <a:gd name="connsiteX33" fmla="*/ 927944 w 1753938"/>
                <a:gd name="connsiteY33" fmla="*/ 110658 h 2670169"/>
                <a:gd name="connsiteX34" fmla="*/ 967343 w 1753938"/>
                <a:gd name="connsiteY34" fmla="*/ 357746 h 2670169"/>
                <a:gd name="connsiteX35" fmla="*/ 975797 w 1753938"/>
                <a:gd name="connsiteY35" fmla="*/ 383657 h 2670169"/>
                <a:gd name="connsiteX36" fmla="*/ 1002731 w 1753938"/>
                <a:gd name="connsiteY36" fmla="*/ 379764 h 2670169"/>
                <a:gd name="connsiteX37" fmla="*/ 1017004 w 1753938"/>
                <a:gd name="connsiteY37" fmla="*/ 383029 h 2670169"/>
                <a:gd name="connsiteX38" fmla="*/ 1050151 w 1753938"/>
                <a:gd name="connsiteY38" fmla="*/ 370407 h 2670169"/>
                <a:gd name="connsiteX39" fmla="*/ 1059862 w 1753938"/>
                <a:gd name="connsiteY39" fmla="*/ 423528 h 2670169"/>
                <a:gd name="connsiteX40" fmla="*/ 1027542 w 1753938"/>
                <a:gd name="connsiteY40" fmla="*/ 441813 h 2670169"/>
                <a:gd name="connsiteX41" fmla="*/ 1045708 w 1753938"/>
                <a:gd name="connsiteY41" fmla="*/ 488681 h 2670169"/>
                <a:gd name="connsiteX42" fmla="*/ 1181245 w 1753938"/>
                <a:gd name="connsiteY42" fmla="*/ 823846 h 2670169"/>
                <a:gd name="connsiteX43" fmla="*/ 1322874 w 1753938"/>
                <a:gd name="connsiteY43" fmla="*/ 1173912 h 2670169"/>
                <a:gd name="connsiteX44" fmla="*/ 1501545 w 1753938"/>
                <a:gd name="connsiteY44" fmla="*/ 1613471 h 2670169"/>
                <a:gd name="connsiteX45" fmla="*/ 1701408 w 1753938"/>
                <a:gd name="connsiteY45" fmla="*/ 2107566 h 2670169"/>
                <a:gd name="connsiteX46" fmla="*/ 1749890 w 1753938"/>
                <a:gd name="connsiteY46" fmla="*/ 2227296 h 2670169"/>
                <a:gd name="connsiteX47" fmla="*/ 1748081 w 1753938"/>
                <a:gd name="connsiteY47" fmla="*/ 2263864 h 2670169"/>
                <a:gd name="connsiteX48" fmla="*/ 1632953 w 1753938"/>
                <a:gd name="connsiteY48" fmla="*/ 2409466 h 2670169"/>
                <a:gd name="connsiteX49" fmla="*/ 1432577 w 1753938"/>
                <a:gd name="connsiteY49" fmla="*/ 2546299 h 2670169"/>
                <a:gd name="connsiteX50" fmla="*/ 1147469 w 1753938"/>
                <a:gd name="connsiteY50" fmla="*/ 2642988 h 2670169"/>
                <a:gd name="connsiteX51" fmla="*/ 805148 w 1753938"/>
                <a:gd name="connsiteY51" fmla="*/ 2668271 h 2670169"/>
                <a:gd name="connsiteX52" fmla="*/ 440809 w 1753938"/>
                <a:gd name="connsiteY52" fmla="*/ 2592068 h 2670169"/>
                <a:gd name="connsiteX53" fmla="*/ 138988 w 1753938"/>
                <a:gd name="connsiteY53" fmla="*/ 2403528 h 2670169"/>
                <a:gd name="connsiteX54" fmla="*/ 2468 w 1753938"/>
                <a:gd name="connsiteY54" fmla="*/ 2252657 h 2670169"/>
                <a:gd name="connsiteX55" fmla="*/ 1210 w 1753938"/>
                <a:gd name="connsiteY55" fmla="*/ 2235828 h 2670169"/>
                <a:gd name="connsiteX56" fmla="*/ 81463 w 1753938"/>
                <a:gd name="connsiteY56" fmla="*/ 2028454 h 2670169"/>
                <a:gd name="connsiteX57" fmla="*/ 215701 w 1753938"/>
                <a:gd name="connsiteY57" fmla="*/ 1683421 h 2670169"/>
                <a:gd name="connsiteX58" fmla="*/ 406049 w 1753938"/>
                <a:gd name="connsiteY58" fmla="*/ 1194988 h 2670169"/>
                <a:gd name="connsiteX59" fmla="*/ 575204 w 1753938"/>
                <a:gd name="connsiteY59" fmla="*/ 762310 h 2670169"/>
                <a:gd name="connsiteX60" fmla="*/ 695248 w 1753938"/>
                <a:gd name="connsiteY60" fmla="*/ 454433 h 2670169"/>
                <a:gd name="connsiteX61" fmla="*/ 698827 w 1753938"/>
                <a:gd name="connsiteY61" fmla="*/ 443503 h 2670169"/>
                <a:gd name="connsiteX62" fmla="*/ 659546 w 1753938"/>
                <a:gd name="connsiteY62" fmla="*/ 405323 h 2670169"/>
                <a:gd name="connsiteX63" fmla="*/ 659624 w 1753938"/>
                <a:gd name="connsiteY63" fmla="*/ 392269 h 2670169"/>
                <a:gd name="connsiteX64" fmla="*/ 687817 w 1753938"/>
                <a:gd name="connsiteY64" fmla="*/ 365727 h 2670169"/>
                <a:gd name="connsiteX65" fmla="*/ 710151 w 1753938"/>
                <a:gd name="connsiteY65" fmla="*/ 382124 h 2670169"/>
                <a:gd name="connsiteX66" fmla="*/ 721672 w 1753938"/>
                <a:gd name="connsiteY66" fmla="*/ 381849 h 2670169"/>
                <a:gd name="connsiteX67" fmla="*/ 746522 w 1753938"/>
                <a:gd name="connsiteY67" fmla="*/ 380630 h 2670169"/>
                <a:gd name="connsiteX68" fmla="*/ 760048 w 1753938"/>
                <a:gd name="connsiteY68" fmla="*/ 366828 h 2670169"/>
                <a:gd name="connsiteX69" fmla="*/ 770035 w 1753938"/>
                <a:gd name="connsiteY69" fmla="*/ 303052 h 2670169"/>
                <a:gd name="connsiteX70" fmla="*/ 796575 w 1753938"/>
                <a:gd name="connsiteY70" fmla="*/ 134212 h 2670169"/>
                <a:gd name="connsiteX71" fmla="*/ 796419 w 1753938"/>
                <a:gd name="connsiteY71" fmla="*/ 134212 h 2670169"/>
                <a:gd name="connsiteX72" fmla="*/ 805777 w 1753938"/>
                <a:gd name="connsiteY72" fmla="*/ 74603 h 2670169"/>
                <a:gd name="connsiteX73" fmla="*/ 828503 w 1753938"/>
                <a:gd name="connsiteY73" fmla="*/ 61862 h 2670169"/>
                <a:gd name="connsiteX74" fmla="*/ 832593 w 1753938"/>
                <a:gd name="connsiteY74" fmla="*/ 18453 h 2670169"/>
                <a:gd name="connsiteX75" fmla="*/ 827285 w 1753938"/>
                <a:gd name="connsiteY75" fmla="*/ 11848 h 267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753938" h="2670169">
                  <a:moveTo>
                    <a:pt x="848281" y="345871"/>
                  </a:moveTo>
                  <a:cubicBezTo>
                    <a:pt x="818988" y="345557"/>
                    <a:pt x="798581" y="358729"/>
                    <a:pt x="786785" y="385584"/>
                  </a:cubicBezTo>
                  <a:cubicBezTo>
                    <a:pt x="775501" y="411339"/>
                    <a:pt x="754896" y="426988"/>
                    <a:pt x="729810" y="437959"/>
                  </a:cubicBezTo>
                  <a:cubicBezTo>
                    <a:pt x="725446" y="439885"/>
                    <a:pt x="720689" y="444014"/>
                    <a:pt x="718997" y="448260"/>
                  </a:cubicBezTo>
                  <a:cubicBezTo>
                    <a:pt x="676217" y="556469"/>
                    <a:pt x="633948" y="664874"/>
                    <a:pt x="591364" y="773162"/>
                  </a:cubicBezTo>
                  <a:cubicBezTo>
                    <a:pt x="536473" y="912630"/>
                    <a:pt x="481308" y="1052020"/>
                    <a:pt x="426378" y="1191487"/>
                  </a:cubicBezTo>
                  <a:cubicBezTo>
                    <a:pt x="406049" y="1243115"/>
                    <a:pt x="386114" y="1294900"/>
                    <a:pt x="365826" y="1346527"/>
                  </a:cubicBezTo>
                  <a:cubicBezTo>
                    <a:pt x="316007" y="1473334"/>
                    <a:pt x="266030" y="1600062"/>
                    <a:pt x="216251" y="1726909"/>
                  </a:cubicBezTo>
                  <a:cubicBezTo>
                    <a:pt x="156800" y="1878409"/>
                    <a:pt x="97505" y="2029988"/>
                    <a:pt x="38171" y="2181528"/>
                  </a:cubicBezTo>
                  <a:cubicBezTo>
                    <a:pt x="32390" y="2196312"/>
                    <a:pt x="26887" y="2211175"/>
                    <a:pt x="20359" y="2228279"/>
                  </a:cubicBezTo>
                  <a:cubicBezTo>
                    <a:pt x="32587" y="2224308"/>
                    <a:pt x="41749" y="2220415"/>
                    <a:pt x="51304" y="2218370"/>
                  </a:cubicBezTo>
                  <a:cubicBezTo>
                    <a:pt x="97505" y="2208422"/>
                    <a:pt x="143430" y="2196980"/>
                    <a:pt x="190064" y="2189195"/>
                  </a:cubicBezTo>
                  <a:cubicBezTo>
                    <a:pt x="694895" y="2104932"/>
                    <a:pt x="1078264" y="2101983"/>
                    <a:pt x="1475240" y="2186011"/>
                  </a:cubicBezTo>
                  <a:cubicBezTo>
                    <a:pt x="1546881" y="2201187"/>
                    <a:pt x="1619072" y="2213573"/>
                    <a:pt x="1690950" y="2227610"/>
                  </a:cubicBezTo>
                  <a:cubicBezTo>
                    <a:pt x="1702942" y="2229969"/>
                    <a:pt x="1714777" y="2232998"/>
                    <a:pt x="1728697" y="2236104"/>
                  </a:cubicBezTo>
                  <a:cubicBezTo>
                    <a:pt x="1727321" y="2230953"/>
                    <a:pt x="1726810" y="2227846"/>
                    <a:pt x="1725669" y="2224976"/>
                  </a:cubicBezTo>
                  <a:cubicBezTo>
                    <a:pt x="1684030" y="2121642"/>
                    <a:pt x="1642390" y="2018349"/>
                    <a:pt x="1600671" y="1915055"/>
                  </a:cubicBezTo>
                  <a:cubicBezTo>
                    <a:pt x="1547157" y="1782586"/>
                    <a:pt x="1493564" y="1650156"/>
                    <a:pt x="1439969" y="1517726"/>
                  </a:cubicBezTo>
                  <a:cubicBezTo>
                    <a:pt x="1393493" y="1402990"/>
                    <a:pt x="1346900" y="1288293"/>
                    <a:pt x="1300462" y="1173518"/>
                  </a:cubicBezTo>
                  <a:cubicBezTo>
                    <a:pt x="1255441" y="1062203"/>
                    <a:pt x="1210538" y="950810"/>
                    <a:pt x="1165633" y="839456"/>
                  </a:cubicBezTo>
                  <a:cubicBezTo>
                    <a:pt x="1113102" y="709266"/>
                    <a:pt x="1060689" y="579039"/>
                    <a:pt x="1007922" y="448930"/>
                  </a:cubicBezTo>
                  <a:cubicBezTo>
                    <a:pt x="1006113" y="444486"/>
                    <a:pt x="1001945" y="439807"/>
                    <a:pt x="997659" y="437762"/>
                  </a:cubicBezTo>
                  <a:cubicBezTo>
                    <a:pt x="972730" y="425770"/>
                    <a:pt x="951968" y="410080"/>
                    <a:pt x="940802" y="383461"/>
                  </a:cubicBezTo>
                  <a:cubicBezTo>
                    <a:pt x="929989" y="357668"/>
                    <a:pt x="909385" y="346068"/>
                    <a:pt x="881862" y="345910"/>
                  </a:cubicBezTo>
                  <a:cubicBezTo>
                    <a:pt x="870655" y="345871"/>
                    <a:pt x="859488" y="345989"/>
                    <a:pt x="848281" y="345871"/>
                  </a:cubicBezTo>
                  <a:close/>
                  <a:moveTo>
                    <a:pt x="805154" y="0"/>
                  </a:moveTo>
                  <a:lnTo>
                    <a:pt x="918370" y="0"/>
                  </a:lnTo>
                  <a:lnTo>
                    <a:pt x="913199" y="4298"/>
                  </a:lnTo>
                  <a:cubicBezTo>
                    <a:pt x="907537" y="8780"/>
                    <a:pt x="896646" y="12318"/>
                    <a:pt x="896371" y="16841"/>
                  </a:cubicBezTo>
                  <a:cubicBezTo>
                    <a:pt x="895466" y="30642"/>
                    <a:pt x="898297" y="44718"/>
                    <a:pt x="900420" y="58599"/>
                  </a:cubicBezTo>
                  <a:cubicBezTo>
                    <a:pt x="900656" y="60133"/>
                    <a:pt x="905689" y="61784"/>
                    <a:pt x="908560" y="61862"/>
                  </a:cubicBezTo>
                  <a:cubicBezTo>
                    <a:pt x="917367" y="62098"/>
                    <a:pt x="920985" y="66895"/>
                    <a:pt x="922243" y="74917"/>
                  </a:cubicBezTo>
                  <a:cubicBezTo>
                    <a:pt x="924091" y="86831"/>
                    <a:pt x="925978" y="98744"/>
                    <a:pt x="927866" y="110658"/>
                  </a:cubicBezTo>
                  <a:lnTo>
                    <a:pt x="927944" y="110658"/>
                  </a:lnTo>
                  <a:cubicBezTo>
                    <a:pt x="940763" y="193074"/>
                    <a:pt x="953974" y="275410"/>
                    <a:pt x="967343" y="357746"/>
                  </a:cubicBezTo>
                  <a:cubicBezTo>
                    <a:pt x="968641" y="365727"/>
                    <a:pt x="972376" y="373317"/>
                    <a:pt x="975797" y="383657"/>
                  </a:cubicBezTo>
                  <a:cubicBezTo>
                    <a:pt x="986138" y="369777"/>
                    <a:pt x="993688" y="368481"/>
                    <a:pt x="1002731" y="379764"/>
                  </a:cubicBezTo>
                  <a:cubicBezTo>
                    <a:pt x="1005169" y="382793"/>
                    <a:pt x="1012247" y="382085"/>
                    <a:pt x="1017004" y="383029"/>
                  </a:cubicBezTo>
                  <a:cubicBezTo>
                    <a:pt x="1023099" y="362543"/>
                    <a:pt x="1033873" y="358964"/>
                    <a:pt x="1050151" y="370407"/>
                  </a:cubicBezTo>
                  <a:cubicBezTo>
                    <a:pt x="1073311" y="386686"/>
                    <a:pt x="1075788" y="400251"/>
                    <a:pt x="1059862" y="423528"/>
                  </a:cubicBezTo>
                  <a:cubicBezTo>
                    <a:pt x="1052550" y="434223"/>
                    <a:pt x="1045786" y="445587"/>
                    <a:pt x="1027542" y="441813"/>
                  </a:cubicBezTo>
                  <a:cubicBezTo>
                    <a:pt x="1034187" y="458995"/>
                    <a:pt x="1039731" y="473936"/>
                    <a:pt x="1045708" y="488681"/>
                  </a:cubicBezTo>
                  <a:cubicBezTo>
                    <a:pt x="1090847" y="600429"/>
                    <a:pt x="1136065" y="712137"/>
                    <a:pt x="1181245" y="823846"/>
                  </a:cubicBezTo>
                  <a:cubicBezTo>
                    <a:pt x="1228468" y="940508"/>
                    <a:pt x="1275533" y="1057250"/>
                    <a:pt x="1322874" y="1173912"/>
                  </a:cubicBezTo>
                  <a:cubicBezTo>
                    <a:pt x="1382327" y="1320457"/>
                    <a:pt x="1442133" y="1466885"/>
                    <a:pt x="1501545" y="1613471"/>
                  </a:cubicBezTo>
                  <a:cubicBezTo>
                    <a:pt x="1568311" y="1778103"/>
                    <a:pt x="1634840" y="1942855"/>
                    <a:pt x="1701408" y="2107566"/>
                  </a:cubicBezTo>
                  <a:cubicBezTo>
                    <a:pt x="1717531" y="2147476"/>
                    <a:pt x="1732904" y="2187740"/>
                    <a:pt x="1749890" y="2227296"/>
                  </a:cubicBezTo>
                  <a:cubicBezTo>
                    <a:pt x="1755631" y="2240704"/>
                    <a:pt x="1755473" y="2250731"/>
                    <a:pt x="1748081" y="2263864"/>
                  </a:cubicBezTo>
                  <a:cubicBezTo>
                    <a:pt x="1717254" y="2318519"/>
                    <a:pt x="1678445" y="2366725"/>
                    <a:pt x="1632953" y="2409466"/>
                  </a:cubicBezTo>
                  <a:cubicBezTo>
                    <a:pt x="1573383" y="2465458"/>
                    <a:pt x="1505831" y="2509968"/>
                    <a:pt x="1432577" y="2546299"/>
                  </a:cubicBezTo>
                  <a:cubicBezTo>
                    <a:pt x="1341787" y="2591321"/>
                    <a:pt x="1246359" y="2622541"/>
                    <a:pt x="1147469" y="2642988"/>
                  </a:cubicBezTo>
                  <a:cubicBezTo>
                    <a:pt x="1034581" y="2666343"/>
                    <a:pt x="920198" y="2674207"/>
                    <a:pt x="805148" y="2668271"/>
                  </a:cubicBezTo>
                  <a:cubicBezTo>
                    <a:pt x="679874" y="2661821"/>
                    <a:pt x="557746" y="2638819"/>
                    <a:pt x="440809" y="2592068"/>
                  </a:cubicBezTo>
                  <a:cubicBezTo>
                    <a:pt x="328904" y="2547322"/>
                    <a:pt x="228283" y="2484685"/>
                    <a:pt x="138988" y="2403528"/>
                  </a:cubicBezTo>
                  <a:cubicBezTo>
                    <a:pt x="88461" y="2357603"/>
                    <a:pt x="44345" y="2306211"/>
                    <a:pt x="2468" y="2252657"/>
                  </a:cubicBezTo>
                  <a:cubicBezTo>
                    <a:pt x="-480" y="2248883"/>
                    <a:pt x="-638" y="2240704"/>
                    <a:pt x="1210" y="2235828"/>
                  </a:cubicBezTo>
                  <a:cubicBezTo>
                    <a:pt x="27633" y="2166586"/>
                    <a:pt x="54607" y="2097540"/>
                    <a:pt x="81463" y="2028454"/>
                  </a:cubicBezTo>
                  <a:cubicBezTo>
                    <a:pt x="126208" y="1913443"/>
                    <a:pt x="170916" y="1798432"/>
                    <a:pt x="215701" y="1683421"/>
                  </a:cubicBezTo>
                  <a:cubicBezTo>
                    <a:pt x="279125" y="1520597"/>
                    <a:pt x="342508" y="1357773"/>
                    <a:pt x="406049" y="1194988"/>
                  </a:cubicBezTo>
                  <a:cubicBezTo>
                    <a:pt x="462355" y="1050722"/>
                    <a:pt x="518859" y="906535"/>
                    <a:pt x="575204" y="762310"/>
                  </a:cubicBezTo>
                  <a:cubicBezTo>
                    <a:pt x="615271" y="659724"/>
                    <a:pt x="655260" y="557058"/>
                    <a:pt x="695248" y="454433"/>
                  </a:cubicBezTo>
                  <a:cubicBezTo>
                    <a:pt x="696546" y="451092"/>
                    <a:pt x="697490" y="447632"/>
                    <a:pt x="698827" y="443503"/>
                  </a:cubicBezTo>
                  <a:cubicBezTo>
                    <a:pt x="674016" y="441930"/>
                    <a:pt x="667803" y="422388"/>
                    <a:pt x="659546" y="405323"/>
                  </a:cubicBezTo>
                  <a:cubicBezTo>
                    <a:pt x="657776" y="401706"/>
                    <a:pt x="657383" y="394785"/>
                    <a:pt x="659624" y="392269"/>
                  </a:cubicBezTo>
                  <a:cubicBezTo>
                    <a:pt x="668196" y="382596"/>
                    <a:pt x="676847" y="371783"/>
                    <a:pt x="687817" y="365727"/>
                  </a:cubicBezTo>
                  <a:cubicBezTo>
                    <a:pt x="699613" y="359241"/>
                    <a:pt x="707438" y="365964"/>
                    <a:pt x="710151" y="382124"/>
                  </a:cubicBezTo>
                  <a:cubicBezTo>
                    <a:pt x="713886" y="382124"/>
                    <a:pt x="718605" y="383500"/>
                    <a:pt x="721672" y="381849"/>
                  </a:cubicBezTo>
                  <a:cubicBezTo>
                    <a:pt x="730046" y="377327"/>
                    <a:pt x="736416" y="375046"/>
                    <a:pt x="746522" y="380630"/>
                  </a:cubicBezTo>
                  <a:cubicBezTo>
                    <a:pt x="753835" y="384680"/>
                    <a:pt x="758750" y="374496"/>
                    <a:pt x="760048" y="366828"/>
                  </a:cubicBezTo>
                  <a:cubicBezTo>
                    <a:pt x="763586" y="345596"/>
                    <a:pt x="766693" y="324323"/>
                    <a:pt x="770035" y="303052"/>
                  </a:cubicBezTo>
                  <a:cubicBezTo>
                    <a:pt x="778882" y="246784"/>
                    <a:pt x="787847" y="190518"/>
                    <a:pt x="796575" y="134212"/>
                  </a:cubicBezTo>
                  <a:lnTo>
                    <a:pt x="796419" y="134212"/>
                  </a:lnTo>
                  <a:cubicBezTo>
                    <a:pt x="799565" y="114354"/>
                    <a:pt x="802710" y="94459"/>
                    <a:pt x="805777" y="74603"/>
                  </a:cubicBezTo>
                  <a:cubicBezTo>
                    <a:pt x="807861" y="61233"/>
                    <a:pt x="817534" y="61665"/>
                    <a:pt x="828503" y="61862"/>
                  </a:cubicBezTo>
                  <a:cubicBezTo>
                    <a:pt x="829998" y="46960"/>
                    <a:pt x="831690" y="32726"/>
                    <a:pt x="832593" y="18453"/>
                  </a:cubicBezTo>
                  <a:cubicBezTo>
                    <a:pt x="832711" y="16290"/>
                    <a:pt x="829605" y="12555"/>
                    <a:pt x="827285" y="1184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81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628" name="Freeform: Shape 29">
              <a:extLst>
                <a:ext uri="{FF2B5EF4-FFF2-40B4-BE49-F238E27FC236}">
                  <a16:creationId xmlns:a16="http://schemas.microsoft.com/office/drawing/2014/main" id="{7187C2B4-B1F3-4439-B05F-592CA6C269FC}"/>
                </a:ext>
              </a:extLst>
            </p:cNvPr>
            <p:cNvSpPr/>
            <p:nvPr/>
          </p:nvSpPr>
          <p:spPr>
            <a:xfrm>
              <a:off x="6560406" y="4519982"/>
              <a:ext cx="1234594" cy="809738"/>
            </a:xfrm>
            <a:custGeom>
              <a:avLst/>
              <a:gdLst>
                <a:gd name="connsiteX0" fmla="*/ 381228 w 1209638"/>
                <a:gd name="connsiteY0" fmla="*/ 649380 h 793370"/>
                <a:gd name="connsiteX1" fmla="*/ 433198 w 1209638"/>
                <a:gd name="connsiteY1" fmla="*/ 691873 h 793370"/>
                <a:gd name="connsiteX2" fmla="*/ 381729 w 1209638"/>
                <a:gd name="connsiteY2" fmla="*/ 737295 h 793370"/>
                <a:gd name="connsiteX3" fmla="*/ 381266 w 1209638"/>
                <a:gd name="connsiteY3" fmla="*/ 727008 h 793370"/>
                <a:gd name="connsiteX4" fmla="*/ 381228 w 1209638"/>
                <a:gd name="connsiteY4" fmla="*/ 649380 h 793370"/>
                <a:gd name="connsiteX5" fmla="*/ 843029 w 1209638"/>
                <a:gd name="connsiteY5" fmla="*/ 605192 h 793370"/>
                <a:gd name="connsiteX6" fmla="*/ 843029 w 1209638"/>
                <a:gd name="connsiteY6" fmla="*/ 679894 h 793370"/>
                <a:gd name="connsiteX7" fmla="*/ 800536 w 1209638"/>
                <a:gd name="connsiteY7" fmla="*/ 640367 h 793370"/>
                <a:gd name="connsiteX8" fmla="*/ 843029 w 1209638"/>
                <a:gd name="connsiteY8" fmla="*/ 605192 h 793370"/>
                <a:gd name="connsiteX9" fmla="*/ 353066 w 1209638"/>
                <a:gd name="connsiteY9" fmla="*/ 495010 h 793370"/>
                <a:gd name="connsiteX10" fmla="*/ 353066 w 1209638"/>
                <a:gd name="connsiteY10" fmla="*/ 570443 h 793370"/>
                <a:gd name="connsiteX11" fmla="*/ 310572 w 1209638"/>
                <a:gd name="connsiteY11" fmla="*/ 531610 h 793370"/>
                <a:gd name="connsiteX12" fmla="*/ 353066 w 1209638"/>
                <a:gd name="connsiteY12" fmla="*/ 495010 h 793370"/>
                <a:gd name="connsiteX13" fmla="*/ 809473 w 1209638"/>
                <a:gd name="connsiteY13" fmla="*/ 315252 h 793370"/>
                <a:gd name="connsiteX14" fmla="*/ 809473 w 1209638"/>
                <a:gd name="connsiteY14" fmla="*/ 376006 h 793370"/>
                <a:gd name="connsiteX15" fmla="*/ 907635 w 1209638"/>
                <a:gd name="connsiteY15" fmla="*/ 376006 h 793370"/>
                <a:gd name="connsiteX16" fmla="*/ 907635 w 1209638"/>
                <a:gd name="connsiteY16" fmla="*/ 315252 h 793370"/>
                <a:gd name="connsiteX17" fmla="*/ 809473 w 1209638"/>
                <a:gd name="connsiteY17" fmla="*/ 315252 h 793370"/>
                <a:gd name="connsiteX18" fmla="*/ 319973 w 1209638"/>
                <a:gd name="connsiteY18" fmla="*/ 205532 h 793370"/>
                <a:gd name="connsiteX19" fmla="*/ 319973 w 1209638"/>
                <a:gd name="connsiteY19" fmla="*/ 266364 h 793370"/>
                <a:gd name="connsiteX20" fmla="*/ 417518 w 1209638"/>
                <a:gd name="connsiteY20" fmla="*/ 266364 h 793370"/>
                <a:gd name="connsiteX21" fmla="*/ 417518 w 1209638"/>
                <a:gd name="connsiteY21" fmla="*/ 205532 h 793370"/>
                <a:gd name="connsiteX22" fmla="*/ 319973 w 1209638"/>
                <a:gd name="connsiteY22" fmla="*/ 205532 h 793370"/>
                <a:gd name="connsiteX23" fmla="*/ 270622 w 1209638"/>
                <a:gd name="connsiteY23" fmla="*/ 0 h 793370"/>
                <a:gd name="connsiteX24" fmla="*/ 465482 w 1209638"/>
                <a:gd name="connsiteY24" fmla="*/ 0 h 793370"/>
                <a:gd name="connsiteX25" fmla="*/ 461668 w 1209638"/>
                <a:gd name="connsiteY25" fmla="*/ 17414 h 793370"/>
                <a:gd name="connsiteX26" fmla="*/ 473341 w 1209638"/>
                <a:gd name="connsiteY26" fmla="*/ 41645 h 793370"/>
                <a:gd name="connsiteX27" fmla="*/ 535405 w 1209638"/>
                <a:gd name="connsiteY27" fmla="*/ 69845 h 793370"/>
                <a:gd name="connsiteX28" fmla="*/ 531399 w 1209638"/>
                <a:gd name="connsiteY28" fmla="*/ 79979 h 793370"/>
                <a:gd name="connsiteX29" fmla="*/ 485322 w 1209638"/>
                <a:gd name="connsiteY29" fmla="*/ 190044 h 793370"/>
                <a:gd name="connsiteX30" fmla="*/ 495647 w 1209638"/>
                <a:gd name="connsiteY30" fmla="*/ 274839 h 793370"/>
                <a:gd name="connsiteX31" fmla="*/ 609952 w 1209638"/>
                <a:gd name="connsiteY31" fmla="*/ 445737 h 793370"/>
                <a:gd name="connsiteX32" fmla="*/ 645433 w 1209638"/>
                <a:gd name="connsiteY32" fmla="*/ 506799 h 793370"/>
                <a:gd name="connsiteX33" fmla="*/ 647937 w 1209638"/>
                <a:gd name="connsiteY33" fmla="*/ 502600 h 793370"/>
                <a:gd name="connsiteX34" fmla="*/ 729149 w 1209638"/>
                <a:gd name="connsiteY34" fmla="*/ 387178 h 793370"/>
                <a:gd name="connsiteX35" fmla="*/ 740667 w 1209638"/>
                <a:gd name="connsiteY35" fmla="*/ 299919 h 793370"/>
                <a:gd name="connsiteX36" fmla="*/ 705802 w 1209638"/>
                <a:gd name="connsiteY36" fmla="*/ 216820 h 793370"/>
                <a:gd name="connsiteX37" fmla="*/ 690469 w 1209638"/>
                <a:gd name="connsiteY37" fmla="*/ 179490 h 793370"/>
                <a:gd name="connsiteX38" fmla="*/ 769793 w 1209638"/>
                <a:gd name="connsiteY38" fmla="*/ 153561 h 793370"/>
                <a:gd name="connsiteX39" fmla="*/ 760546 w 1209638"/>
                <a:gd name="connsiteY39" fmla="*/ 109951 h 793370"/>
                <a:gd name="connsiteX40" fmla="*/ 955369 w 1209638"/>
                <a:gd name="connsiteY40" fmla="*/ 109951 h 793370"/>
                <a:gd name="connsiteX41" fmla="*/ 950283 w 1209638"/>
                <a:gd name="connsiteY41" fmla="*/ 132489 h 793370"/>
                <a:gd name="connsiteX42" fmla="*/ 958413 w 1209638"/>
                <a:gd name="connsiteY42" fmla="*/ 148861 h 793370"/>
                <a:gd name="connsiteX43" fmla="*/ 1025291 w 1209638"/>
                <a:gd name="connsiteY43" fmla="*/ 179490 h 793370"/>
                <a:gd name="connsiteX44" fmla="*/ 1020515 w 1209638"/>
                <a:gd name="connsiteY44" fmla="*/ 191394 h 793370"/>
                <a:gd name="connsiteX45" fmla="*/ 974631 w 1209638"/>
                <a:gd name="connsiteY45" fmla="*/ 301537 h 793370"/>
                <a:gd name="connsiteX46" fmla="*/ 981257 w 1209638"/>
                <a:gd name="connsiteY46" fmla="*/ 378048 h 793370"/>
                <a:gd name="connsiteX47" fmla="*/ 1121142 w 1209638"/>
                <a:gd name="connsiteY47" fmla="*/ 591748 h 793370"/>
                <a:gd name="connsiteX48" fmla="*/ 1207093 w 1209638"/>
                <a:gd name="connsiteY48" fmla="*/ 786223 h 793370"/>
                <a:gd name="connsiteX49" fmla="*/ 1209638 w 1209638"/>
                <a:gd name="connsiteY49" fmla="*/ 788425 h 793370"/>
                <a:gd name="connsiteX50" fmla="*/ 1084330 w 1209638"/>
                <a:gd name="connsiteY50" fmla="*/ 772502 h 793370"/>
                <a:gd name="connsiteX51" fmla="*/ 984500 w 1209638"/>
                <a:gd name="connsiteY51" fmla="*/ 764911 h 793370"/>
                <a:gd name="connsiteX52" fmla="*/ 967865 w 1209638"/>
                <a:gd name="connsiteY52" fmla="*/ 733227 h 793370"/>
                <a:gd name="connsiteX53" fmla="*/ 937339 w 1209638"/>
                <a:gd name="connsiteY53" fmla="*/ 710637 h 793370"/>
                <a:gd name="connsiteX54" fmla="*/ 880282 w 1209638"/>
                <a:gd name="connsiteY54" fmla="*/ 689949 h 793370"/>
                <a:gd name="connsiteX55" fmla="*/ 871538 w 1209638"/>
                <a:gd name="connsiteY55" fmla="*/ 682628 h 793370"/>
                <a:gd name="connsiteX56" fmla="*/ 871152 w 1209638"/>
                <a:gd name="connsiteY56" fmla="*/ 603883 h 793370"/>
                <a:gd name="connsiteX57" fmla="*/ 912297 w 1209638"/>
                <a:gd name="connsiteY57" fmla="*/ 648418 h 793370"/>
                <a:gd name="connsiteX58" fmla="*/ 978175 w 1209638"/>
                <a:gd name="connsiteY58" fmla="*/ 648418 h 793370"/>
                <a:gd name="connsiteX59" fmla="*/ 951208 w 1209638"/>
                <a:gd name="connsiteY59" fmla="*/ 582810 h 793370"/>
                <a:gd name="connsiteX60" fmla="*/ 882055 w 1209638"/>
                <a:gd name="connsiteY60" fmla="*/ 550256 h 793370"/>
                <a:gd name="connsiteX61" fmla="*/ 870998 w 1209638"/>
                <a:gd name="connsiteY61" fmla="*/ 536965 h 793370"/>
                <a:gd name="connsiteX62" fmla="*/ 871152 w 1209638"/>
                <a:gd name="connsiteY62" fmla="*/ 512039 h 793370"/>
                <a:gd name="connsiteX63" fmla="*/ 843954 w 1209638"/>
                <a:gd name="connsiteY63" fmla="*/ 512039 h 793370"/>
                <a:gd name="connsiteX64" fmla="*/ 843954 w 1209638"/>
                <a:gd name="connsiteY64" fmla="*/ 547829 h 793370"/>
                <a:gd name="connsiteX65" fmla="*/ 826849 w 1209638"/>
                <a:gd name="connsiteY65" fmla="*/ 550410 h 793370"/>
                <a:gd name="connsiteX66" fmla="*/ 755847 w 1209638"/>
                <a:gd name="connsiteY66" fmla="*/ 586970 h 793370"/>
                <a:gd name="connsiteX67" fmla="*/ 783393 w 1209638"/>
                <a:gd name="connsiteY67" fmla="*/ 728744 h 793370"/>
                <a:gd name="connsiteX68" fmla="*/ 829275 w 1209638"/>
                <a:gd name="connsiteY68" fmla="*/ 744692 h 793370"/>
                <a:gd name="connsiteX69" fmla="*/ 846440 w 1209638"/>
                <a:gd name="connsiteY69" fmla="*/ 754889 h 793370"/>
                <a:gd name="connsiteX70" fmla="*/ 624275 w 1209638"/>
                <a:gd name="connsiteY70" fmla="*/ 749271 h 793370"/>
                <a:gd name="connsiteX71" fmla="*/ 468458 w 1209638"/>
                <a:gd name="connsiteY71" fmla="*/ 753211 h 793370"/>
                <a:gd name="connsiteX72" fmla="*/ 478542 w 1209638"/>
                <a:gd name="connsiteY72" fmla="*/ 749393 h 793370"/>
                <a:gd name="connsiteX73" fmla="*/ 473765 w 1209638"/>
                <a:gd name="connsiteY73" fmla="*/ 619447 h 793370"/>
                <a:gd name="connsiteX74" fmla="*/ 405113 w 1209638"/>
                <a:gd name="connsiteY74" fmla="*/ 584466 h 793370"/>
                <a:gd name="connsiteX75" fmla="*/ 381343 w 1209638"/>
                <a:gd name="connsiteY75" fmla="*/ 552837 h 793370"/>
                <a:gd name="connsiteX76" fmla="*/ 381343 w 1209638"/>
                <a:gd name="connsiteY76" fmla="*/ 493855 h 793370"/>
                <a:gd name="connsiteX77" fmla="*/ 422256 w 1209638"/>
                <a:gd name="connsiteY77" fmla="*/ 538506 h 793370"/>
                <a:gd name="connsiteX78" fmla="*/ 488559 w 1209638"/>
                <a:gd name="connsiteY78" fmla="*/ 538506 h 793370"/>
                <a:gd name="connsiteX79" fmla="*/ 380957 w 1209638"/>
                <a:gd name="connsiteY79" fmla="*/ 438340 h 793370"/>
                <a:gd name="connsiteX80" fmla="*/ 380957 w 1209638"/>
                <a:gd name="connsiteY80" fmla="*/ 402627 h 793370"/>
                <a:gd name="connsiteX81" fmla="*/ 353758 w 1209638"/>
                <a:gd name="connsiteY81" fmla="*/ 402627 h 793370"/>
                <a:gd name="connsiteX82" fmla="*/ 353758 w 1209638"/>
                <a:gd name="connsiteY82" fmla="*/ 436529 h 793370"/>
                <a:gd name="connsiteX83" fmla="*/ 304908 w 1209638"/>
                <a:gd name="connsiteY83" fmla="*/ 449975 h 793370"/>
                <a:gd name="connsiteX84" fmla="*/ 243538 w 1209638"/>
                <a:gd name="connsiteY84" fmla="*/ 545518 h 793370"/>
                <a:gd name="connsiteX85" fmla="*/ 307606 w 1209638"/>
                <a:gd name="connsiteY85" fmla="*/ 624918 h 793370"/>
                <a:gd name="connsiteX86" fmla="*/ 344859 w 1209638"/>
                <a:gd name="connsiteY86" fmla="*/ 636090 h 793370"/>
                <a:gd name="connsiteX87" fmla="*/ 353875 w 1209638"/>
                <a:gd name="connsiteY87" fmla="*/ 647841 h 793370"/>
                <a:gd name="connsiteX88" fmla="*/ 353682 w 1209638"/>
                <a:gd name="connsiteY88" fmla="*/ 729436 h 793370"/>
                <a:gd name="connsiteX89" fmla="*/ 352718 w 1209638"/>
                <a:gd name="connsiteY89" fmla="*/ 737335 h 793370"/>
                <a:gd name="connsiteX90" fmla="*/ 303059 w 1209638"/>
                <a:gd name="connsiteY90" fmla="*/ 688754 h 793370"/>
                <a:gd name="connsiteX91" fmla="*/ 296472 w 1209638"/>
                <a:gd name="connsiteY91" fmla="*/ 677005 h 793370"/>
                <a:gd name="connsiteX92" fmla="*/ 236141 w 1209638"/>
                <a:gd name="connsiteY92" fmla="*/ 676464 h 793370"/>
                <a:gd name="connsiteX93" fmla="*/ 270159 w 1209638"/>
                <a:gd name="connsiteY93" fmla="*/ 760258 h 793370"/>
                <a:gd name="connsiteX94" fmla="*/ 281019 w 1209638"/>
                <a:gd name="connsiteY94" fmla="*/ 763621 h 793370"/>
                <a:gd name="connsiteX95" fmla="*/ 164220 w 1209638"/>
                <a:gd name="connsiteY95" fmla="*/ 772502 h 793370"/>
                <a:gd name="connsiteX96" fmla="*/ 0 w 1209638"/>
                <a:gd name="connsiteY96" fmla="*/ 793370 h 793370"/>
                <a:gd name="connsiteX97" fmla="*/ 2793 w 1209638"/>
                <a:gd name="connsiteY97" fmla="*/ 772508 h 793370"/>
                <a:gd name="connsiteX98" fmla="*/ 44825 w 1209638"/>
                <a:gd name="connsiteY98" fmla="*/ 603498 h 793370"/>
                <a:gd name="connsiteX99" fmla="*/ 237297 w 1209638"/>
                <a:gd name="connsiteY99" fmla="*/ 280000 h 793370"/>
                <a:gd name="connsiteX100" fmla="*/ 251783 w 1209638"/>
                <a:gd name="connsiteY100" fmla="*/ 193243 h 793370"/>
                <a:gd name="connsiteX101" fmla="*/ 235370 w 1209638"/>
                <a:gd name="connsiteY101" fmla="*/ 153909 h 793370"/>
                <a:gd name="connsiteX102" fmla="*/ 200466 w 1209638"/>
                <a:gd name="connsiteY102" fmla="*/ 69845 h 793370"/>
                <a:gd name="connsiteX103" fmla="*/ 279828 w 1209638"/>
                <a:gd name="connsiteY103" fmla="*/ 43995 h 793370"/>
                <a:gd name="connsiteX104" fmla="*/ 270622 w 1209638"/>
                <a:gd name="connsiteY104" fmla="*/ 0 h 793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1209638" h="793370">
                  <a:moveTo>
                    <a:pt x="381228" y="649380"/>
                  </a:moveTo>
                  <a:cubicBezTo>
                    <a:pt x="410353" y="649650"/>
                    <a:pt x="433083" y="668566"/>
                    <a:pt x="433198" y="691873"/>
                  </a:cubicBezTo>
                  <a:cubicBezTo>
                    <a:pt x="433275" y="716762"/>
                    <a:pt x="411046" y="736949"/>
                    <a:pt x="381729" y="737295"/>
                  </a:cubicBezTo>
                  <a:cubicBezTo>
                    <a:pt x="381536" y="733366"/>
                    <a:pt x="381266" y="730207"/>
                    <a:pt x="381266" y="727008"/>
                  </a:cubicBezTo>
                  <a:cubicBezTo>
                    <a:pt x="381228" y="701120"/>
                    <a:pt x="381228" y="675269"/>
                    <a:pt x="381228" y="649380"/>
                  </a:cubicBezTo>
                  <a:close/>
                  <a:moveTo>
                    <a:pt x="843029" y="605192"/>
                  </a:moveTo>
                  <a:cubicBezTo>
                    <a:pt x="843029" y="630042"/>
                    <a:pt x="843029" y="654967"/>
                    <a:pt x="843029" y="679894"/>
                  </a:cubicBezTo>
                  <a:cubicBezTo>
                    <a:pt x="815753" y="678236"/>
                    <a:pt x="798687" y="662210"/>
                    <a:pt x="800536" y="640367"/>
                  </a:cubicBezTo>
                  <a:cubicBezTo>
                    <a:pt x="802423" y="617790"/>
                    <a:pt x="819490" y="603459"/>
                    <a:pt x="843029" y="605192"/>
                  </a:cubicBezTo>
                  <a:close/>
                  <a:moveTo>
                    <a:pt x="353066" y="495010"/>
                  </a:moveTo>
                  <a:cubicBezTo>
                    <a:pt x="353066" y="520591"/>
                    <a:pt x="353066" y="545478"/>
                    <a:pt x="353066" y="570443"/>
                  </a:cubicBezTo>
                  <a:cubicBezTo>
                    <a:pt x="325212" y="567669"/>
                    <a:pt x="309493" y="553107"/>
                    <a:pt x="310572" y="531610"/>
                  </a:cubicBezTo>
                  <a:cubicBezTo>
                    <a:pt x="311688" y="509381"/>
                    <a:pt x="327715" y="495165"/>
                    <a:pt x="353066" y="495010"/>
                  </a:cubicBezTo>
                  <a:close/>
                  <a:moveTo>
                    <a:pt x="809473" y="315252"/>
                  </a:moveTo>
                  <a:cubicBezTo>
                    <a:pt x="809473" y="335747"/>
                    <a:pt x="809473" y="355472"/>
                    <a:pt x="809473" y="376006"/>
                  </a:cubicBezTo>
                  <a:cubicBezTo>
                    <a:pt x="842336" y="376006"/>
                    <a:pt x="874581" y="376006"/>
                    <a:pt x="907635" y="376006"/>
                  </a:cubicBezTo>
                  <a:cubicBezTo>
                    <a:pt x="907635" y="354741"/>
                    <a:pt x="907635" y="335055"/>
                    <a:pt x="907635" y="315252"/>
                  </a:cubicBezTo>
                  <a:cubicBezTo>
                    <a:pt x="874581" y="315252"/>
                    <a:pt x="842258" y="315252"/>
                    <a:pt x="809473" y="315252"/>
                  </a:cubicBezTo>
                  <a:close/>
                  <a:moveTo>
                    <a:pt x="319973" y="205532"/>
                  </a:moveTo>
                  <a:cubicBezTo>
                    <a:pt x="319973" y="226181"/>
                    <a:pt x="319973" y="246099"/>
                    <a:pt x="319973" y="266364"/>
                  </a:cubicBezTo>
                  <a:cubicBezTo>
                    <a:pt x="352911" y="266364"/>
                    <a:pt x="384809" y="266364"/>
                    <a:pt x="417518" y="266364"/>
                  </a:cubicBezTo>
                  <a:cubicBezTo>
                    <a:pt x="417518" y="246022"/>
                    <a:pt x="417518" y="226336"/>
                    <a:pt x="417518" y="205532"/>
                  </a:cubicBezTo>
                  <a:cubicBezTo>
                    <a:pt x="384656" y="205532"/>
                    <a:pt x="352410" y="205532"/>
                    <a:pt x="319973" y="205532"/>
                  </a:cubicBezTo>
                  <a:close/>
                  <a:moveTo>
                    <a:pt x="270622" y="0"/>
                  </a:moveTo>
                  <a:cubicBezTo>
                    <a:pt x="336307" y="0"/>
                    <a:pt x="400258" y="0"/>
                    <a:pt x="465482" y="0"/>
                  </a:cubicBezTo>
                  <a:cubicBezTo>
                    <a:pt x="464095" y="6549"/>
                    <a:pt x="463787" y="12367"/>
                    <a:pt x="461668" y="17414"/>
                  </a:cubicBezTo>
                  <a:cubicBezTo>
                    <a:pt x="456313" y="30280"/>
                    <a:pt x="460859" y="36637"/>
                    <a:pt x="473341" y="41645"/>
                  </a:cubicBezTo>
                  <a:cubicBezTo>
                    <a:pt x="494222" y="50045"/>
                    <a:pt x="514447" y="60215"/>
                    <a:pt x="535405" y="69845"/>
                  </a:cubicBezTo>
                  <a:cubicBezTo>
                    <a:pt x="533749" y="74046"/>
                    <a:pt x="532631" y="77012"/>
                    <a:pt x="531399" y="79979"/>
                  </a:cubicBezTo>
                  <a:cubicBezTo>
                    <a:pt x="516027" y="116655"/>
                    <a:pt x="500463" y="153253"/>
                    <a:pt x="485322" y="190044"/>
                  </a:cubicBezTo>
                  <a:cubicBezTo>
                    <a:pt x="472955" y="220095"/>
                    <a:pt x="476346" y="247332"/>
                    <a:pt x="495647" y="274839"/>
                  </a:cubicBezTo>
                  <a:cubicBezTo>
                    <a:pt x="534981" y="330932"/>
                    <a:pt x="572389" y="388412"/>
                    <a:pt x="609952" y="445737"/>
                  </a:cubicBezTo>
                  <a:cubicBezTo>
                    <a:pt x="622511" y="464923"/>
                    <a:pt x="633105" y="485456"/>
                    <a:pt x="645433" y="506799"/>
                  </a:cubicBezTo>
                  <a:cubicBezTo>
                    <a:pt x="646667" y="504719"/>
                    <a:pt x="647244" y="503602"/>
                    <a:pt x="647937" y="502600"/>
                  </a:cubicBezTo>
                  <a:cubicBezTo>
                    <a:pt x="674943" y="464075"/>
                    <a:pt x="701526" y="425241"/>
                    <a:pt x="729149" y="387178"/>
                  </a:cubicBezTo>
                  <a:cubicBezTo>
                    <a:pt x="749028" y="359825"/>
                    <a:pt x="753497" y="331124"/>
                    <a:pt x="740667" y="299919"/>
                  </a:cubicBezTo>
                  <a:cubicBezTo>
                    <a:pt x="729226" y="272142"/>
                    <a:pt x="717398" y="244519"/>
                    <a:pt x="705802" y="216820"/>
                  </a:cubicBezTo>
                  <a:cubicBezTo>
                    <a:pt x="700679" y="204608"/>
                    <a:pt x="695746" y="192356"/>
                    <a:pt x="690469" y="179490"/>
                  </a:cubicBezTo>
                  <a:cubicBezTo>
                    <a:pt x="717784" y="170551"/>
                    <a:pt x="743826" y="162037"/>
                    <a:pt x="769793" y="153561"/>
                  </a:cubicBezTo>
                  <a:cubicBezTo>
                    <a:pt x="766479" y="137997"/>
                    <a:pt x="763590" y="124244"/>
                    <a:pt x="760546" y="109951"/>
                  </a:cubicBezTo>
                  <a:cubicBezTo>
                    <a:pt x="826040" y="109951"/>
                    <a:pt x="890223" y="109951"/>
                    <a:pt x="955369" y="109951"/>
                  </a:cubicBezTo>
                  <a:cubicBezTo>
                    <a:pt x="953558" y="118349"/>
                    <a:pt x="952749" y="125747"/>
                    <a:pt x="950283" y="132489"/>
                  </a:cubicBezTo>
                  <a:cubicBezTo>
                    <a:pt x="947009" y="141465"/>
                    <a:pt x="950283" y="145317"/>
                    <a:pt x="958413" y="148861"/>
                  </a:cubicBezTo>
                  <a:cubicBezTo>
                    <a:pt x="980680" y="158532"/>
                    <a:pt x="1002601" y="169010"/>
                    <a:pt x="1025291" y="179490"/>
                  </a:cubicBezTo>
                  <a:cubicBezTo>
                    <a:pt x="1023481" y="183996"/>
                    <a:pt x="1022056" y="187694"/>
                    <a:pt x="1020515" y="191394"/>
                  </a:cubicBezTo>
                  <a:cubicBezTo>
                    <a:pt x="1005182" y="228108"/>
                    <a:pt x="989657" y="264706"/>
                    <a:pt x="974631" y="301537"/>
                  </a:cubicBezTo>
                  <a:cubicBezTo>
                    <a:pt x="963845" y="328004"/>
                    <a:pt x="963690" y="354624"/>
                    <a:pt x="981257" y="378048"/>
                  </a:cubicBezTo>
                  <a:cubicBezTo>
                    <a:pt x="1032457" y="446315"/>
                    <a:pt x="1079690" y="517124"/>
                    <a:pt x="1121142" y="591748"/>
                  </a:cubicBezTo>
                  <a:cubicBezTo>
                    <a:pt x="1155700" y="653965"/>
                    <a:pt x="1187483" y="717455"/>
                    <a:pt x="1207093" y="786223"/>
                  </a:cubicBezTo>
                  <a:lnTo>
                    <a:pt x="1209638" y="788425"/>
                  </a:lnTo>
                  <a:lnTo>
                    <a:pt x="1084330" y="772502"/>
                  </a:lnTo>
                  <a:lnTo>
                    <a:pt x="984500" y="764911"/>
                  </a:lnTo>
                  <a:lnTo>
                    <a:pt x="967865" y="733227"/>
                  </a:lnTo>
                  <a:cubicBezTo>
                    <a:pt x="959461" y="723677"/>
                    <a:pt x="949108" y="716339"/>
                    <a:pt x="937339" y="710637"/>
                  </a:cubicBezTo>
                  <a:cubicBezTo>
                    <a:pt x="919232" y="701853"/>
                    <a:pt x="899238" y="696999"/>
                    <a:pt x="880282" y="689949"/>
                  </a:cubicBezTo>
                  <a:cubicBezTo>
                    <a:pt x="876816" y="688638"/>
                    <a:pt x="871615" y="685209"/>
                    <a:pt x="871538" y="682628"/>
                  </a:cubicBezTo>
                  <a:cubicBezTo>
                    <a:pt x="870883" y="656778"/>
                    <a:pt x="871152" y="630889"/>
                    <a:pt x="871152" y="603883"/>
                  </a:cubicBezTo>
                  <a:cubicBezTo>
                    <a:pt x="899469" y="606926"/>
                    <a:pt x="907328" y="626728"/>
                    <a:pt x="912297" y="648418"/>
                  </a:cubicBezTo>
                  <a:cubicBezTo>
                    <a:pt x="934526" y="648418"/>
                    <a:pt x="955831" y="648418"/>
                    <a:pt x="978175" y="648418"/>
                  </a:cubicBezTo>
                  <a:cubicBezTo>
                    <a:pt x="976403" y="622799"/>
                    <a:pt x="968468" y="600878"/>
                    <a:pt x="951208" y="582810"/>
                  </a:cubicBezTo>
                  <a:cubicBezTo>
                    <a:pt x="932407" y="563085"/>
                    <a:pt x="908291" y="554108"/>
                    <a:pt x="882055" y="550256"/>
                  </a:cubicBezTo>
                  <a:cubicBezTo>
                    <a:pt x="873464" y="548984"/>
                    <a:pt x="870151" y="545749"/>
                    <a:pt x="870998" y="536965"/>
                  </a:cubicBezTo>
                  <a:cubicBezTo>
                    <a:pt x="871768" y="528721"/>
                    <a:pt x="871152" y="520360"/>
                    <a:pt x="871152" y="512039"/>
                  </a:cubicBezTo>
                  <a:cubicBezTo>
                    <a:pt x="860982" y="512039"/>
                    <a:pt x="853007" y="512039"/>
                    <a:pt x="843954" y="512039"/>
                  </a:cubicBezTo>
                  <a:cubicBezTo>
                    <a:pt x="843954" y="523866"/>
                    <a:pt x="843954" y="535116"/>
                    <a:pt x="843954" y="547829"/>
                  </a:cubicBezTo>
                  <a:cubicBezTo>
                    <a:pt x="837212" y="548831"/>
                    <a:pt x="832011" y="549524"/>
                    <a:pt x="826849" y="550410"/>
                  </a:cubicBezTo>
                  <a:cubicBezTo>
                    <a:pt x="799303" y="555072"/>
                    <a:pt x="774993" y="565628"/>
                    <a:pt x="755847" y="586970"/>
                  </a:cubicBezTo>
                  <a:cubicBezTo>
                    <a:pt x="723331" y="623184"/>
                    <a:pt x="719402" y="700890"/>
                    <a:pt x="783393" y="728744"/>
                  </a:cubicBezTo>
                  <a:cubicBezTo>
                    <a:pt x="798186" y="735178"/>
                    <a:pt x="814174" y="738876"/>
                    <a:pt x="829275" y="744692"/>
                  </a:cubicBezTo>
                  <a:lnTo>
                    <a:pt x="846440" y="754889"/>
                  </a:lnTo>
                  <a:lnTo>
                    <a:pt x="624275" y="749271"/>
                  </a:lnTo>
                  <a:lnTo>
                    <a:pt x="468458" y="753211"/>
                  </a:lnTo>
                  <a:lnTo>
                    <a:pt x="478542" y="749393"/>
                  </a:lnTo>
                  <a:cubicBezTo>
                    <a:pt x="509863" y="715298"/>
                    <a:pt x="507012" y="651846"/>
                    <a:pt x="473765" y="619447"/>
                  </a:cubicBezTo>
                  <a:cubicBezTo>
                    <a:pt x="454387" y="600685"/>
                    <a:pt x="430386" y="591593"/>
                    <a:pt x="405113" y="584466"/>
                  </a:cubicBezTo>
                  <a:cubicBezTo>
                    <a:pt x="381266" y="577764"/>
                    <a:pt x="381343" y="577454"/>
                    <a:pt x="381343" y="552837"/>
                  </a:cubicBezTo>
                  <a:cubicBezTo>
                    <a:pt x="381343" y="533575"/>
                    <a:pt x="381343" y="514312"/>
                    <a:pt x="381343" y="493855"/>
                  </a:cubicBezTo>
                  <a:cubicBezTo>
                    <a:pt x="409312" y="497784"/>
                    <a:pt x="417787" y="516547"/>
                    <a:pt x="422256" y="538506"/>
                  </a:cubicBezTo>
                  <a:cubicBezTo>
                    <a:pt x="444447" y="538506"/>
                    <a:pt x="466098" y="538506"/>
                    <a:pt x="488559" y="538506"/>
                  </a:cubicBezTo>
                  <a:cubicBezTo>
                    <a:pt x="481970" y="473129"/>
                    <a:pt x="440672" y="446353"/>
                    <a:pt x="380957" y="438340"/>
                  </a:cubicBezTo>
                  <a:cubicBezTo>
                    <a:pt x="380957" y="425935"/>
                    <a:pt x="380957" y="414377"/>
                    <a:pt x="380957" y="402627"/>
                  </a:cubicBezTo>
                  <a:cubicBezTo>
                    <a:pt x="371249" y="402627"/>
                    <a:pt x="363005" y="402627"/>
                    <a:pt x="353758" y="402627"/>
                  </a:cubicBezTo>
                  <a:cubicBezTo>
                    <a:pt x="353758" y="414801"/>
                    <a:pt x="353758" y="426051"/>
                    <a:pt x="353758" y="436529"/>
                  </a:cubicBezTo>
                  <a:cubicBezTo>
                    <a:pt x="336037" y="441307"/>
                    <a:pt x="319856" y="444118"/>
                    <a:pt x="304908" y="449975"/>
                  </a:cubicBezTo>
                  <a:cubicBezTo>
                    <a:pt x="264264" y="465886"/>
                    <a:pt x="242613" y="500559"/>
                    <a:pt x="243538" y="545518"/>
                  </a:cubicBezTo>
                  <a:cubicBezTo>
                    <a:pt x="244309" y="583349"/>
                    <a:pt x="265498" y="609855"/>
                    <a:pt x="307606" y="624918"/>
                  </a:cubicBezTo>
                  <a:cubicBezTo>
                    <a:pt x="319780" y="629271"/>
                    <a:pt x="332300" y="632816"/>
                    <a:pt x="344859" y="636090"/>
                  </a:cubicBezTo>
                  <a:cubicBezTo>
                    <a:pt x="351408" y="637824"/>
                    <a:pt x="353989" y="640751"/>
                    <a:pt x="353875" y="647841"/>
                  </a:cubicBezTo>
                  <a:cubicBezTo>
                    <a:pt x="353489" y="675039"/>
                    <a:pt x="353758" y="702238"/>
                    <a:pt x="353682" y="729436"/>
                  </a:cubicBezTo>
                  <a:cubicBezTo>
                    <a:pt x="353682" y="732056"/>
                    <a:pt x="353066" y="734715"/>
                    <a:pt x="352718" y="737335"/>
                  </a:cubicBezTo>
                  <a:cubicBezTo>
                    <a:pt x="326445" y="733945"/>
                    <a:pt x="306797" y="714065"/>
                    <a:pt x="303059" y="688754"/>
                  </a:cubicBezTo>
                  <a:cubicBezTo>
                    <a:pt x="302405" y="684439"/>
                    <a:pt x="298937" y="677120"/>
                    <a:pt x="296472" y="677005"/>
                  </a:cubicBezTo>
                  <a:cubicBezTo>
                    <a:pt x="276785" y="676041"/>
                    <a:pt x="257022" y="676464"/>
                    <a:pt x="236141" y="676464"/>
                  </a:cubicBezTo>
                  <a:cubicBezTo>
                    <a:pt x="238800" y="709249"/>
                    <a:pt x="247043" y="737950"/>
                    <a:pt x="270159" y="760258"/>
                  </a:cubicBezTo>
                  <a:lnTo>
                    <a:pt x="281019" y="763621"/>
                  </a:lnTo>
                  <a:lnTo>
                    <a:pt x="164220" y="772502"/>
                  </a:lnTo>
                  <a:lnTo>
                    <a:pt x="0" y="793370"/>
                  </a:lnTo>
                  <a:lnTo>
                    <a:pt x="2793" y="772508"/>
                  </a:lnTo>
                  <a:cubicBezTo>
                    <a:pt x="2602" y="712678"/>
                    <a:pt x="21632" y="657317"/>
                    <a:pt x="44825" y="603498"/>
                  </a:cubicBezTo>
                  <a:cubicBezTo>
                    <a:pt x="94870" y="487345"/>
                    <a:pt x="160362" y="380205"/>
                    <a:pt x="237297" y="280000"/>
                  </a:cubicBezTo>
                  <a:cubicBezTo>
                    <a:pt x="257716" y="253419"/>
                    <a:pt x="264226" y="224988"/>
                    <a:pt x="251783" y="193243"/>
                  </a:cubicBezTo>
                  <a:cubicBezTo>
                    <a:pt x="246582" y="180029"/>
                    <a:pt x="240841" y="167006"/>
                    <a:pt x="235370" y="153909"/>
                  </a:cubicBezTo>
                  <a:cubicBezTo>
                    <a:pt x="223890" y="126247"/>
                    <a:pt x="212409" y="98587"/>
                    <a:pt x="200466" y="69845"/>
                  </a:cubicBezTo>
                  <a:cubicBezTo>
                    <a:pt x="227435" y="61062"/>
                    <a:pt x="253477" y="52587"/>
                    <a:pt x="279828" y="43995"/>
                  </a:cubicBezTo>
                  <a:cubicBezTo>
                    <a:pt x="276631" y="28624"/>
                    <a:pt x="273664" y="14602"/>
                    <a:pt x="270622" y="0"/>
                  </a:cubicBezTo>
                  <a:close/>
                </a:path>
              </a:pathLst>
            </a:custGeom>
            <a:solidFill>
              <a:schemeClr val="accent4"/>
            </a:solidFill>
            <a:ln w="281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629" name="자유형: 도형 628">
              <a:extLst>
                <a:ext uri="{FF2B5EF4-FFF2-40B4-BE49-F238E27FC236}">
                  <a16:creationId xmlns:a16="http://schemas.microsoft.com/office/drawing/2014/main" id="{4612C9EE-3B50-41D3-BB58-81B286D1107D}"/>
                </a:ext>
              </a:extLst>
            </p:cNvPr>
            <p:cNvSpPr/>
            <p:nvPr/>
          </p:nvSpPr>
          <p:spPr>
            <a:xfrm rot="21039407">
              <a:off x="6123638" y="2784279"/>
              <a:ext cx="1203460" cy="438807"/>
            </a:xfrm>
            <a:custGeom>
              <a:avLst/>
              <a:gdLst>
                <a:gd name="connsiteX0" fmla="*/ 301041 w 1203460"/>
                <a:gd name="connsiteY0" fmla="*/ 19 h 438807"/>
                <a:gd name="connsiteX1" fmla="*/ 469289 w 1203460"/>
                <a:gd name="connsiteY1" fmla="*/ 38250 h 438807"/>
                <a:gd name="connsiteX2" fmla="*/ 669626 w 1203460"/>
                <a:gd name="connsiteY2" fmla="*/ 132068 h 438807"/>
                <a:gd name="connsiteX3" fmla="*/ 731004 w 1203460"/>
                <a:gd name="connsiteY3" fmla="*/ 159158 h 438807"/>
                <a:gd name="connsiteX4" fmla="*/ 887301 w 1203460"/>
                <a:gd name="connsiteY4" fmla="*/ 158058 h 438807"/>
                <a:gd name="connsiteX5" fmla="*/ 961851 w 1203460"/>
                <a:gd name="connsiteY5" fmla="*/ 121175 h 438807"/>
                <a:gd name="connsiteX6" fmla="*/ 989572 w 1203460"/>
                <a:gd name="connsiteY6" fmla="*/ 107099 h 438807"/>
                <a:gd name="connsiteX7" fmla="*/ 1085474 w 1203460"/>
                <a:gd name="connsiteY7" fmla="*/ 123220 h 438807"/>
                <a:gd name="connsiteX8" fmla="*/ 1096916 w 1203460"/>
                <a:gd name="connsiteY8" fmla="*/ 134072 h 438807"/>
                <a:gd name="connsiteX9" fmla="*/ 1105724 w 1203460"/>
                <a:gd name="connsiteY9" fmla="*/ 126680 h 438807"/>
                <a:gd name="connsiteX10" fmla="*/ 1184678 w 1203460"/>
                <a:gd name="connsiteY10" fmla="*/ 135842 h 438807"/>
                <a:gd name="connsiteX11" fmla="*/ 1179567 w 1203460"/>
                <a:gd name="connsiteY11" fmla="*/ 266699 h 438807"/>
                <a:gd name="connsiteX12" fmla="*/ 1106825 w 1203460"/>
                <a:gd name="connsiteY12" fmla="*/ 270473 h 438807"/>
                <a:gd name="connsiteX13" fmla="*/ 1093810 w 1203460"/>
                <a:gd name="connsiteY13" fmla="*/ 258954 h 438807"/>
                <a:gd name="connsiteX14" fmla="*/ 1056534 w 1203460"/>
                <a:gd name="connsiteY14" fmla="*/ 259621 h 438807"/>
                <a:gd name="connsiteX15" fmla="*/ 1025000 w 1203460"/>
                <a:gd name="connsiteY15" fmla="*/ 299453 h 438807"/>
                <a:gd name="connsiteX16" fmla="*/ 1017372 w 1203460"/>
                <a:gd name="connsiteY16" fmla="*/ 324066 h 438807"/>
                <a:gd name="connsiteX17" fmla="*/ 1017058 w 1203460"/>
                <a:gd name="connsiteY17" fmla="*/ 374986 h 438807"/>
                <a:gd name="connsiteX18" fmla="*/ 1032510 w 1203460"/>
                <a:gd name="connsiteY18" fmla="*/ 388906 h 438807"/>
                <a:gd name="connsiteX19" fmla="*/ 1053585 w 1203460"/>
                <a:gd name="connsiteY19" fmla="*/ 388827 h 438807"/>
                <a:gd name="connsiteX20" fmla="*/ 1078279 w 1203460"/>
                <a:gd name="connsiteY20" fmla="*/ 372863 h 438807"/>
                <a:gd name="connsiteX21" fmla="*/ 1084963 w 1203460"/>
                <a:gd name="connsiteY21" fmla="*/ 355483 h 438807"/>
                <a:gd name="connsiteX22" fmla="*/ 1111504 w 1203460"/>
                <a:gd name="connsiteY22" fmla="*/ 341760 h 438807"/>
                <a:gd name="connsiteX23" fmla="*/ 1133837 w 1203460"/>
                <a:gd name="connsiteY23" fmla="*/ 362129 h 438807"/>
                <a:gd name="connsiteX24" fmla="*/ 1096680 w 1203460"/>
                <a:gd name="connsiteY24" fmla="*/ 436090 h 438807"/>
                <a:gd name="connsiteX25" fmla="*/ 1092149 w 1203460"/>
                <a:gd name="connsiteY25" fmla="*/ 438807 h 438807"/>
                <a:gd name="connsiteX26" fmla="*/ 1001738 w 1203460"/>
                <a:gd name="connsiteY26" fmla="*/ 438807 h 438807"/>
                <a:gd name="connsiteX27" fmla="*/ 982295 w 1203460"/>
                <a:gd name="connsiteY27" fmla="*/ 428398 h 438807"/>
                <a:gd name="connsiteX28" fmla="*/ 965430 w 1203460"/>
                <a:gd name="connsiteY28" fmla="*/ 354265 h 438807"/>
                <a:gd name="connsiteX29" fmla="*/ 983713 w 1203460"/>
                <a:gd name="connsiteY29" fmla="*/ 264301 h 438807"/>
                <a:gd name="connsiteX30" fmla="*/ 984068 w 1203460"/>
                <a:gd name="connsiteY30" fmla="*/ 230917 h 438807"/>
                <a:gd name="connsiteX31" fmla="*/ 965313 w 1203460"/>
                <a:gd name="connsiteY31" fmla="*/ 214679 h 438807"/>
                <a:gd name="connsiteX32" fmla="*/ 943962 w 1203460"/>
                <a:gd name="connsiteY32" fmla="*/ 220577 h 438807"/>
                <a:gd name="connsiteX33" fmla="*/ 748422 w 1203460"/>
                <a:gd name="connsiteY33" fmla="*/ 259700 h 438807"/>
                <a:gd name="connsiteX34" fmla="*/ 580644 w 1203460"/>
                <a:gd name="connsiteY34" fmla="*/ 237878 h 438807"/>
                <a:gd name="connsiteX35" fmla="*/ 401935 w 1203460"/>
                <a:gd name="connsiteY35" fmla="*/ 190025 h 438807"/>
                <a:gd name="connsiteX36" fmla="*/ 37477 w 1203460"/>
                <a:gd name="connsiteY36" fmla="*/ 224667 h 438807"/>
                <a:gd name="connsiteX37" fmla="*/ 0 w 1203460"/>
                <a:gd name="connsiteY37" fmla="*/ 241712 h 438807"/>
                <a:gd name="connsiteX38" fmla="*/ 0 w 1203460"/>
                <a:gd name="connsiteY38" fmla="*/ 71012 h 438807"/>
                <a:gd name="connsiteX39" fmla="*/ 3779 w 1203460"/>
                <a:gd name="connsiteY39" fmla="*/ 69784 h 438807"/>
                <a:gd name="connsiteX40" fmla="*/ 242491 w 1203460"/>
                <a:gd name="connsiteY40" fmla="*/ 3805 h 438807"/>
                <a:gd name="connsiteX41" fmla="*/ 301041 w 1203460"/>
                <a:gd name="connsiteY41" fmla="*/ 19 h 438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203460" h="438807">
                  <a:moveTo>
                    <a:pt x="301041" y="19"/>
                  </a:moveTo>
                  <a:cubicBezTo>
                    <a:pt x="359004" y="576"/>
                    <a:pt x="415176" y="13950"/>
                    <a:pt x="469289" y="38250"/>
                  </a:cubicBezTo>
                  <a:cubicBezTo>
                    <a:pt x="536566" y="68447"/>
                    <a:pt x="602820" y="100886"/>
                    <a:pt x="669626" y="132068"/>
                  </a:cubicBezTo>
                  <a:cubicBezTo>
                    <a:pt x="689875" y="141543"/>
                    <a:pt x="710558" y="150115"/>
                    <a:pt x="731004" y="159158"/>
                  </a:cubicBezTo>
                  <a:cubicBezTo>
                    <a:pt x="783299" y="182240"/>
                    <a:pt x="835516" y="182240"/>
                    <a:pt x="887301" y="158058"/>
                  </a:cubicBezTo>
                  <a:cubicBezTo>
                    <a:pt x="912427" y="146341"/>
                    <a:pt x="937040" y="133561"/>
                    <a:pt x="961851" y="121175"/>
                  </a:cubicBezTo>
                  <a:cubicBezTo>
                    <a:pt x="971132" y="116575"/>
                    <a:pt x="980175" y="111463"/>
                    <a:pt x="989572" y="107099"/>
                  </a:cubicBezTo>
                  <a:cubicBezTo>
                    <a:pt x="1028774" y="88855"/>
                    <a:pt x="1054333" y="93219"/>
                    <a:pt x="1085474" y="123220"/>
                  </a:cubicBezTo>
                  <a:cubicBezTo>
                    <a:pt x="1089012" y="126641"/>
                    <a:pt x="1092591" y="129984"/>
                    <a:pt x="1096916" y="134072"/>
                  </a:cubicBezTo>
                  <a:cubicBezTo>
                    <a:pt x="1100258" y="131281"/>
                    <a:pt x="1103010" y="129000"/>
                    <a:pt x="1105724" y="126680"/>
                  </a:cubicBezTo>
                  <a:cubicBezTo>
                    <a:pt x="1132028" y="104229"/>
                    <a:pt x="1164272" y="107964"/>
                    <a:pt x="1184678" y="135842"/>
                  </a:cubicBezTo>
                  <a:cubicBezTo>
                    <a:pt x="1211612" y="172645"/>
                    <a:pt x="1209292" y="232412"/>
                    <a:pt x="1179567" y="266699"/>
                  </a:cubicBezTo>
                  <a:cubicBezTo>
                    <a:pt x="1159946" y="289309"/>
                    <a:pt x="1128884" y="290921"/>
                    <a:pt x="1106825" y="270473"/>
                  </a:cubicBezTo>
                  <a:cubicBezTo>
                    <a:pt x="1102578" y="266541"/>
                    <a:pt x="1098174" y="262767"/>
                    <a:pt x="1093810" y="258954"/>
                  </a:cubicBezTo>
                  <a:cubicBezTo>
                    <a:pt x="1078907" y="245938"/>
                    <a:pt x="1069786" y="245427"/>
                    <a:pt x="1056534" y="259621"/>
                  </a:cubicBezTo>
                  <a:cubicBezTo>
                    <a:pt x="1045014" y="271968"/>
                    <a:pt x="1034358" y="285376"/>
                    <a:pt x="1025000" y="299453"/>
                  </a:cubicBezTo>
                  <a:cubicBezTo>
                    <a:pt x="1020399" y="306373"/>
                    <a:pt x="1017961" y="315652"/>
                    <a:pt x="1017372" y="324066"/>
                  </a:cubicBezTo>
                  <a:cubicBezTo>
                    <a:pt x="1016192" y="340974"/>
                    <a:pt x="1016625" y="358000"/>
                    <a:pt x="1017058" y="374986"/>
                  </a:cubicBezTo>
                  <a:cubicBezTo>
                    <a:pt x="1017294" y="384345"/>
                    <a:pt x="1020910" y="390754"/>
                    <a:pt x="1032510" y="388906"/>
                  </a:cubicBezTo>
                  <a:cubicBezTo>
                    <a:pt x="1039391" y="387805"/>
                    <a:pt x="1046704" y="387727"/>
                    <a:pt x="1053585" y="388827"/>
                  </a:cubicBezTo>
                  <a:cubicBezTo>
                    <a:pt x="1067111" y="390990"/>
                    <a:pt x="1074583" y="385446"/>
                    <a:pt x="1078279" y="372863"/>
                  </a:cubicBezTo>
                  <a:cubicBezTo>
                    <a:pt x="1080047" y="366926"/>
                    <a:pt x="1082486" y="361185"/>
                    <a:pt x="1084963" y="355483"/>
                  </a:cubicBezTo>
                  <a:cubicBezTo>
                    <a:pt x="1089092" y="346008"/>
                    <a:pt x="1101084" y="339048"/>
                    <a:pt x="1111504" y="341760"/>
                  </a:cubicBezTo>
                  <a:cubicBezTo>
                    <a:pt x="1121963" y="344514"/>
                    <a:pt x="1131989" y="349507"/>
                    <a:pt x="1133837" y="362129"/>
                  </a:cubicBezTo>
                  <a:cubicBezTo>
                    <a:pt x="1139578" y="401055"/>
                    <a:pt x="1131321" y="408684"/>
                    <a:pt x="1096680" y="436090"/>
                  </a:cubicBezTo>
                  <a:lnTo>
                    <a:pt x="1092149" y="438807"/>
                  </a:lnTo>
                  <a:lnTo>
                    <a:pt x="1001738" y="438807"/>
                  </a:lnTo>
                  <a:lnTo>
                    <a:pt x="982295" y="428398"/>
                  </a:lnTo>
                  <a:cubicBezTo>
                    <a:pt x="961346" y="409714"/>
                    <a:pt x="961154" y="381780"/>
                    <a:pt x="965430" y="354265"/>
                  </a:cubicBezTo>
                  <a:cubicBezTo>
                    <a:pt x="970110" y="324066"/>
                    <a:pt x="978288" y="294420"/>
                    <a:pt x="983713" y="264301"/>
                  </a:cubicBezTo>
                  <a:cubicBezTo>
                    <a:pt x="985641" y="253488"/>
                    <a:pt x="984736" y="242006"/>
                    <a:pt x="984068" y="230917"/>
                  </a:cubicBezTo>
                  <a:cubicBezTo>
                    <a:pt x="983321" y="218807"/>
                    <a:pt x="977383" y="213538"/>
                    <a:pt x="965313" y="214679"/>
                  </a:cubicBezTo>
                  <a:cubicBezTo>
                    <a:pt x="958077" y="215347"/>
                    <a:pt x="950921" y="218139"/>
                    <a:pt x="943962" y="220577"/>
                  </a:cubicBezTo>
                  <a:cubicBezTo>
                    <a:pt x="880616" y="242792"/>
                    <a:pt x="815070" y="253841"/>
                    <a:pt x="748422" y="259700"/>
                  </a:cubicBezTo>
                  <a:cubicBezTo>
                    <a:pt x="690858" y="264773"/>
                    <a:pt x="635575" y="252387"/>
                    <a:pt x="580644" y="237878"/>
                  </a:cubicBezTo>
                  <a:cubicBezTo>
                    <a:pt x="520995" y="222149"/>
                    <a:pt x="461897" y="204259"/>
                    <a:pt x="401935" y="190025"/>
                  </a:cubicBezTo>
                  <a:cubicBezTo>
                    <a:pt x="276817" y="160300"/>
                    <a:pt x="155241" y="174101"/>
                    <a:pt x="37477" y="224667"/>
                  </a:cubicBezTo>
                  <a:lnTo>
                    <a:pt x="0" y="241712"/>
                  </a:lnTo>
                  <a:lnTo>
                    <a:pt x="0" y="71012"/>
                  </a:lnTo>
                  <a:lnTo>
                    <a:pt x="3779" y="69784"/>
                  </a:lnTo>
                  <a:cubicBezTo>
                    <a:pt x="79982" y="35576"/>
                    <a:pt x="160077" y="15248"/>
                    <a:pt x="242491" y="3805"/>
                  </a:cubicBezTo>
                  <a:cubicBezTo>
                    <a:pt x="262200" y="1072"/>
                    <a:pt x="281720" y="-166"/>
                    <a:pt x="301041" y="1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81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630" name="자유형: 도형 629">
              <a:extLst>
                <a:ext uri="{FF2B5EF4-FFF2-40B4-BE49-F238E27FC236}">
                  <a16:creationId xmlns:a16="http://schemas.microsoft.com/office/drawing/2014/main" id="{54A7FB2B-EFB6-4254-A6C9-D6DD3D881B38}"/>
                </a:ext>
              </a:extLst>
            </p:cNvPr>
            <p:cNvSpPr/>
            <p:nvPr/>
          </p:nvSpPr>
          <p:spPr>
            <a:xfrm>
              <a:off x="5948716" y="2526050"/>
              <a:ext cx="234293" cy="894212"/>
            </a:xfrm>
            <a:custGeom>
              <a:avLst/>
              <a:gdLst>
                <a:gd name="connsiteX0" fmla="*/ 119270 w 238540"/>
                <a:gd name="connsiteY0" fmla="*/ 0 h 894212"/>
                <a:gd name="connsiteX1" fmla="*/ 238540 w 238540"/>
                <a:gd name="connsiteY1" fmla="*/ 119270 h 894212"/>
                <a:gd name="connsiteX2" fmla="*/ 203607 w 238540"/>
                <a:gd name="connsiteY2" fmla="*/ 203607 h 894212"/>
                <a:gd name="connsiteX3" fmla="*/ 174626 w 238540"/>
                <a:gd name="connsiteY3" fmla="*/ 223146 h 894212"/>
                <a:gd name="connsiteX4" fmla="*/ 214199 w 238540"/>
                <a:gd name="connsiteY4" fmla="*/ 223146 h 894212"/>
                <a:gd name="connsiteX5" fmla="*/ 222409 w 238540"/>
                <a:gd name="connsiteY5" fmla="*/ 231356 h 894212"/>
                <a:gd name="connsiteX6" fmla="*/ 222409 w 238540"/>
                <a:gd name="connsiteY6" fmla="*/ 264197 h 894212"/>
                <a:gd name="connsiteX7" fmla="*/ 214199 w 238540"/>
                <a:gd name="connsiteY7" fmla="*/ 272407 h 894212"/>
                <a:gd name="connsiteX8" fmla="*/ 161254 w 238540"/>
                <a:gd name="connsiteY8" fmla="*/ 272407 h 894212"/>
                <a:gd name="connsiteX9" fmla="*/ 192614 w 238540"/>
                <a:gd name="connsiteY9" fmla="*/ 293550 h 894212"/>
                <a:gd name="connsiteX10" fmla="*/ 222994 w 238540"/>
                <a:gd name="connsiteY10" fmla="*/ 366895 h 894212"/>
                <a:gd name="connsiteX11" fmla="*/ 222994 w 238540"/>
                <a:gd name="connsiteY11" fmla="*/ 697279 h 894212"/>
                <a:gd name="connsiteX12" fmla="*/ 173680 w 238540"/>
                <a:gd name="connsiteY12" fmla="*/ 697279 h 894212"/>
                <a:gd name="connsiteX13" fmla="*/ 194912 w 238540"/>
                <a:gd name="connsiteY13" fmla="*/ 711594 h 894212"/>
                <a:gd name="connsiteX14" fmla="*/ 226244 w 238540"/>
                <a:gd name="connsiteY14" fmla="*/ 787237 h 894212"/>
                <a:gd name="connsiteX15" fmla="*/ 119269 w 238540"/>
                <a:gd name="connsiteY15" fmla="*/ 894212 h 894212"/>
                <a:gd name="connsiteX16" fmla="*/ 12294 w 238540"/>
                <a:gd name="connsiteY16" fmla="*/ 787237 h 894212"/>
                <a:gd name="connsiteX17" fmla="*/ 43626 w 238540"/>
                <a:gd name="connsiteY17" fmla="*/ 711594 h 894212"/>
                <a:gd name="connsiteX18" fmla="*/ 64859 w 238540"/>
                <a:gd name="connsiteY18" fmla="*/ 697279 h 894212"/>
                <a:gd name="connsiteX19" fmla="*/ 15544 w 238540"/>
                <a:gd name="connsiteY19" fmla="*/ 697279 h 894212"/>
                <a:gd name="connsiteX20" fmla="*/ 15544 w 238540"/>
                <a:gd name="connsiteY20" fmla="*/ 366895 h 894212"/>
                <a:gd name="connsiteX21" fmla="*/ 45925 w 238540"/>
                <a:gd name="connsiteY21" fmla="*/ 293550 h 894212"/>
                <a:gd name="connsiteX22" fmla="*/ 77284 w 238540"/>
                <a:gd name="connsiteY22" fmla="*/ 272407 h 894212"/>
                <a:gd name="connsiteX23" fmla="*/ 24340 w 238540"/>
                <a:gd name="connsiteY23" fmla="*/ 272407 h 894212"/>
                <a:gd name="connsiteX24" fmla="*/ 16130 w 238540"/>
                <a:gd name="connsiteY24" fmla="*/ 264197 h 894212"/>
                <a:gd name="connsiteX25" fmla="*/ 16130 w 238540"/>
                <a:gd name="connsiteY25" fmla="*/ 231356 h 894212"/>
                <a:gd name="connsiteX26" fmla="*/ 24340 w 238540"/>
                <a:gd name="connsiteY26" fmla="*/ 223146 h 894212"/>
                <a:gd name="connsiteX27" fmla="*/ 63914 w 238540"/>
                <a:gd name="connsiteY27" fmla="*/ 223146 h 894212"/>
                <a:gd name="connsiteX28" fmla="*/ 34934 w 238540"/>
                <a:gd name="connsiteY28" fmla="*/ 203607 h 894212"/>
                <a:gd name="connsiteX29" fmla="*/ 0 w 238540"/>
                <a:gd name="connsiteY29" fmla="*/ 119270 h 894212"/>
                <a:gd name="connsiteX30" fmla="*/ 119270 w 238540"/>
                <a:gd name="connsiteY30" fmla="*/ 0 h 894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38540" h="894212">
                  <a:moveTo>
                    <a:pt x="119270" y="0"/>
                  </a:moveTo>
                  <a:cubicBezTo>
                    <a:pt x="185141" y="0"/>
                    <a:pt x="238540" y="53399"/>
                    <a:pt x="238540" y="119270"/>
                  </a:cubicBezTo>
                  <a:cubicBezTo>
                    <a:pt x="238540" y="152205"/>
                    <a:pt x="225190" y="182023"/>
                    <a:pt x="203607" y="203607"/>
                  </a:cubicBezTo>
                  <a:lnTo>
                    <a:pt x="174626" y="223146"/>
                  </a:lnTo>
                  <a:lnTo>
                    <a:pt x="214199" y="223146"/>
                  </a:lnTo>
                  <a:cubicBezTo>
                    <a:pt x="218733" y="223146"/>
                    <a:pt x="222409" y="226822"/>
                    <a:pt x="222409" y="231356"/>
                  </a:cubicBezTo>
                  <a:lnTo>
                    <a:pt x="222409" y="264197"/>
                  </a:lnTo>
                  <a:cubicBezTo>
                    <a:pt x="222409" y="268731"/>
                    <a:pt x="218733" y="272407"/>
                    <a:pt x="214199" y="272407"/>
                  </a:cubicBezTo>
                  <a:lnTo>
                    <a:pt x="161254" y="272407"/>
                  </a:lnTo>
                  <a:lnTo>
                    <a:pt x="192614" y="293550"/>
                  </a:lnTo>
                  <a:cubicBezTo>
                    <a:pt x="211384" y="312321"/>
                    <a:pt x="222994" y="338252"/>
                    <a:pt x="222994" y="366895"/>
                  </a:cubicBezTo>
                  <a:lnTo>
                    <a:pt x="222994" y="697279"/>
                  </a:lnTo>
                  <a:lnTo>
                    <a:pt x="173680" y="697279"/>
                  </a:lnTo>
                  <a:lnTo>
                    <a:pt x="194912" y="711594"/>
                  </a:lnTo>
                  <a:cubicBezTo>
                    <a:pt x="214271" y="730953"/>
                    <a:pt x="226244" y="757697"/>
                    <a:pt x="226244" y="787237"/>
                  </a:cubicBezTo>
                  <a:cubicBezTo>
                    <a:pt x="226244" y="846318"/>
                    <a:pt x="178350" y="894212"/>
                    <a:pt x="119269" y="894212"/>
                  </a:cubicBezTo>
                  <a:cubicBezTo>
                    <a:pt x="60188" y="894212"/>
                    <a:pt x="12294" y="846318"/>
                    <a:pt x="12294" y="787237"/>
                  </a:cubicBezTo>
                  <a:cubicBezTo>
                    <a:pt x="12294" y="757697"/>
                    <a:pt x="24268" y="730953"/>
                    <a:pt x="43626" y="711594"/>
                  </a:cubicBezTo>
                  <a:lnTo>
                    <a:pt x="64859" y="697279"/>
                  </a:lnTo>
                  <a:lnTo>
                    <a:pt x="15544" y="697279"/>
                  </a:lnTo>
                  <a:lnTo>
                    <a:pt x="15544" y="366895"/>
                  </a:lnTo>
                  <a:cubicBezTo>
                    <a:pt x="15544" y="338252"/>
                    <a:pt x="27154" y="312321"/>
                    <a:pt x="45925" y="293550"/>
                  </a:cubicBezTo>
                  <a:lnTo>
                    <a:pt x="77284" y="272407"/>
                  </a:lnTo>
                  <a:lnTo>
                    <a:pt x="24340" y="272407"/>
                  </a:lnTo>
                  <a:cubicBezTo>
                    <a:pt x="19806" y="272407"/>
                    <a:pt x="16130" y="268731"/>
                    <a:pt x="16130" y="264197"/>
                  </a:cubicBezTo>
                  <a:lnTo>
                    <a:pt x="16130" y="231356"/>
                  </a:lnTo>
                  <a:cubicBezTo>
                    <a:pt x="16130" y="226822"/>
                    <a:pt x="19806" y="223146"/>
                    <a:pt x="24340" y="223146"/>
                  </a:cubicBezTo>
                  <a:lnTo>
                    <a:pt x="63914" y="223146"/>
                  </a:lnTo>
                  <a:lnTo>
                    <a:pt x="34934" y="203607"/>
                  </a:lnTo>
                  <a:cubicBezTo>
                    <a:pt x="13350" y="182023"/>
                    <a:pt x="0" y="152205"/>
                    <a:pt x="0" y="119270"/>
                  </a:cubicBezTo>
                  <a:cubicBezTo>
                    <a:pt x="0" y="53399"/>
                    <a:pt x="53399" y="0"/>
                    <a:pt x="119270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31" name="자유형: 도형 630">
              <a:extLst>
                <a:ext uri="{FF2B5EF4-FFF2-40B4-BE49-F238E27FC236}">
                  <a16:creationId xmlns:a16="http://schemas.microsoft.com/office/drawing/2014/main" id="{8E5AB2EA-2DB6-444A-8693-32CF0E3D365F}"/>
                </a:ext>
              </a:extLst>
            </p:cNvPr>
            <p:cNvSpPr/>
            <p:nvPr/>
          </p:nvSpPr>
          <p:spPr>
            <a:xfrm rot="20958183" flipH="1">
              <a:off x="4832134" y="3034589"/>
              <a:ext cx="1203460" cy="438807"/>
            </a:xfrm>
            <a:custGeom>
              <a:avLst/>
              <a:gdLst>
                <a:gd name="connsiteX0" fmla="*/ 301041 w 1203460"/>
                <a:gd name="connsiteY0" fmla="*/ 19 h 438807"/>
                <a:gd name="connsiteX1" fmla="*/ 469289 w 1203460"/>
                <a:gd name="connsiteY1" fmla="*/ 38250 h 438807"/>
                <a:gd name="connsiteX2" fmla="*/ 669626 w 1203460"/>
                <a:gd name="connsiteY2" fmla="*/ 132068 h 438807"/>
                <a:gd name="connsiteX3" fmla="*/ 731004 w 1203460"/>
                <a:gd name="connsiteY3" fmla="*/ 159158 h 438807"/>
                <a:gd name="connsiteX4" fmla="*/ 887301 w 1203460"/>
                <a:gd name="connsiteY4" fmla="*/ 158058 h 438807"/>
                <a:gd name="connsiteX5" fmla="*/ 961851 w 1203460"/>
                <a:gd name="connsiteY5" fmla="*/ 121175 h 438807"/>
                <a:gd name="connsiteX6" fmla="*/ 989572 w 1203460"/>
                <a:gd name="connsiteY6" fmla="*/ 107099 h 438807"/>
                <a:gd name="connsiteX7" fmla="*/ 1085474 w 1203460"/>
                <a:gd name="connsiteY7" fmla="*/ 123220 h 438807"/>
                <a:gd name="connsiteX8" fmla="*/ 1096916 w 1203460"/>
                <a:gd name="connsiteY8" fmla="*/ 134072 h 438807"/>
                <a:gd name="connsiteX9" fmla="*/ 1105724 w 1203460"/>
                <a:gd name="connsiteY9" fmla="*/ 126680 h 438807"/>
                <a:gd name="connsiteX10" fmla="*/ 1184678 w 1203460"/>
                <a:gd name="connsiteY10" fmla="*/ 135842 h 438807"/>
                <a:gd name="connsiteX11" fmla="*/ 1179567 w 1203460"/>
                <a:gd name="connsiteY11" fmla="*/ 266699 h 438807"/>
                <a:gd name="connsiteX12" fmla="*/ 1106825 w 1203460"/>
                <a:gd name="connsiteY12" fmla="*/ 270473 h 438807"/>
                <a:gd name="connsiteX13" fmla="*/ 1093810 w 1203460"/>
                <a:gd name="connsiteY13" fmla="*/ 258954 h 438807"/>
                <a:gd name="connsiteX14" fmla="*/ 1056534 w 1203460"/>
                <a:gd name="connsiteY14" fmla="*/ 259621 h 438807"/>
                <a:gd name="connsiteX15" fmla="*/ 1025000 w 1203460"/>
                <a:gd name="connsiteY15" fmla="*/ 299453 h 438807"/>
                <a:gd name="connsiteX16" fmla="*/ 1017372 w 1203460"/>
                <a:gd name="connsiteY16" fmla="*/ 324066 h 438807"/>
                <a:gd name="connsiteX17" fmla="*/ 1017058 w 1203460"/>
                <a:gd name="connsiteY17" fmla="*/ 374986 h 438807"/>
                <a:gd name="connsiteX18" fmla="*/ 1032510 w 1203460"/>
                <a:gd name="connsiteY18" fmla="*/ 388906 h 438807"/>
                <a:gd name="connsiteX19" fmla="*/ 1053585 w 1203460"/>
                <a:gd name="connsiteY19" fmla="*/ 388827 h 438807"/>
                <a:gd name="connsiteX20" fmla="*/ 1078279 w 1203460"/>
                <a:gd name="connsiteY20" fmla="*/ 372863 h 438807"/>
                <a:gd name="connsiteX21" fmla="*/ 1084963 w 1203460"/>
                <a:gd name="connsiteY21" fmla="*/ 355483 h 438807"/>
                <a:gd name="connsiteX22" fmla="*/ 1111504 w 1203460"/>
                <a:gd name="connsiteY22" fmla="*/ 341760 h 438807"/>
                <a:gd name="connsiteX23" fmla="*/ 1133837 w 1203460"/>
                <a:gd name="connsiteY23" fmla="*/ 362129 h 438807"/>
                <a:gd name="connsiteX24" fmla="*/ 1096680 w 1203460"/>
                <a:gd name="connsiteY24" fmla="*/ 436090 h 438807"/>
                <a:gd name="connsiteX25" fmla="*/ 1092149 w 1203460"/>
                <a:gd name="connsiteY25" fmla="*/ 438807 h 438807"/>
                <a:gd name="connsiteX26" fmla="*/ 1001738 w 1203460"/>
                <a:gd name="connsiteY26" fmla="*/ 438807 h 438807"/>
                <a:gd name="connsiteX27" fmla="*/ 982295 w 1203460"/>
                <a:gd name="connsiteY27" fmla="*/ 428398 h 438807"/>
                <a:gd name="connsiteX28" fmla="*/ 965430 w 1203460"/>
                <a:gd name="connsiteY28" fmla="*/ 354265 h 438807"/>
                <a:gd name="connsiteX29" fmla="*/ 983713 w 1203460"/>
                <a:gd name="connsiteY29" fmla="*/ 264301 h 438807"/>
                <a:gd name="connsiteX30" fmla="*/ 984068 w 1203460"/>
                <a:gd name="connsiteY30" fmla="*/ 230917 h 438807"/>
                <a:gd name="connsiteX31" fmla="*/ 965313 w 1203460"/>
                <a:gd name="connsiteY31" fmla="*/ 214679 h 438807"/>
                <a:gd name="connsiteX32" fmla="*/ 943962 w 1203460"/>
                <a:gd name="connsiteY32" fmla="*/ 220577 h 438807"/>
                <a:gd name="connsiteX33" fmla="*/ 748422 w 1203460"/>
                <a:gd name="connsiteY33" fmla="*/ 259700 h 438807"/>
                <a:gd name="connsiteX34" fmla="*/ 580644 w 1203460"/>
                <a:gd name="connsiteY34" fmla="*/ 237878 h 438807"/>
                <a:gd name="connsiteX35" fmla="*/ 401935 w 1203460"/>
                <a:gd name="connsiteY35" fmla="*/ 190025 h 438807"/>
                <a:gd name="connsiteX36" fmla="*/ 37477 w 1203460"/>
                <a:gd name="connsiteY36" fmla="*/ 224667 h 438807"/>
                <a:gd name="connsiteX37" fmla="*/ 0 w 1203460"/>
                <a:gd name="connsiteY37" fmla="*/ 241712 h 438807"/>
                <a:gd name="connsiteX38" fmla="*/ 0 w 1203460"/>
                <a:gd name="connsiteY38" fmla="*/ 71012 h 438807"/>
                <a:gd name="connsiteX39" fmla="*/ 3779 w 1203460"/>
                <a:gd name="connsiteY39" fmla="*/ 69784 h 438807"/>
                <a:gd name="connsiteX40" fmla="*/ 242491 w 1203460"/>
                <a:gd name="connsiteY40" fmla="*/ 3805 h 438807"/>
                <a:gd name="connsiteX41" fmla="*/ 301041 w 1203460"/>
                <a:gd name="connsiteY41" fmla="*/ 19 h 438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203460" h="438807">
                  <a:moveTo>
                    <a:pt x="301041" y="19"/>
                  </a:moveTo>
                  <a:cubicBezTo>
                    <a:pt x="359004" y="576"/>
                    <a:pt x="415176" y="13950"/>
                    <a:pt x="469289" y="38250"/>
                  </a:cubicBezTo>
                  <a:cubicBezTo>
                    <a:pt x="536566" y="68447"/>
                    <a:pt x="602820" y="100886"/>
                    <a:pt x="669626" y="132068"/>
                  </a:cubicBezTo>
                  <a:cubicBezTo>
                    <a:pt x="689875" y="141543"/>
                    <a:pt x="710558" y="150115"/>
                    <a:pt x="731004" y="159158"/>
                  </a:cubicBezTo>
                  <a:cubicBezTo>
                    <a:pt x="783299" y="182240"/>
                    <a:pt x="835516" y="182240"/>
                    <a:pt x="887301" y="158058"/>
                  </a:cubicBezTo>
                  <a:cubicBezTo>
                    <a:pt x="912427" y="146341"/>
                    <a:pt x="937040" y="133561"/>
                    <a:pt x="961851" y="121175"/>
                  </a:cubicBezTo>
                  <a:cubicBezTo>
                    <a:pt x="971132" y="116575"/>
                    <a:pt x="980175" y="111463"/>
                    <a:pt x="989572" y="107099"/>
                  </a:cubicBezTo>
                  <a:cubicBezTo>
                    <a:pt x="1028774" y="88855"/>
                    <a:pt x="1054333" y="93219"/>
                    <a:pt x="1085474" y="123220"/>
                  </a:cubicBezTo>
                  <a:cubicBezTo>
                    <a:pt x="1089012" y="126641"/>
                    <a:pt x="1092591" y="129984"/>
                    <a:pt x="1096916" y="134072"/>
                  </a:cubicBezTo>
                  <a:cubicBezTo>
                    <a:pt x="1100258" y="131281"/>
                    <a:pt x="1103010" y="129000"/>
                    <a:pt x="1105724" y="126680"/>
                  </a:cubicBezTo>
                  <a:cubicBezTo>
                    <a:pt x="1132028" y="104229"/>
                    <a:pt x="1164272" y="107964"/>
                    <a:pt x="1184678" y="135842"/>
                  </a:cubicBezTo>
                  <a:cubicBezTo>
                    <a:pt x="1211612" y="172645"/>
                    <a:pt x="1209292" y="232412"/>
                    <a:pt x="1179567" y="266699"/>
                  </a:cubicBezTo>
                  <a:cubicBezTo>
                    <a:pt x="1159946" y="289309"/>
                    <a:pt x="1128884" y="290921"/>
                    <a:pt x="1106825" y="270473"/>
                  </a:cubicBezTo>
                  <a:cubicBezTo>
                    <a:pt x="1102578" y="266541"/>
                    <a:pt x="1098174" y="262767"/>
                    <a:pt x="1093810" y="258954"/>
                  </a:cubicBezTo>
                  <a:cubicBezTo>
                    <a:pt x="1078907" y="245938"/>
                    <a:pt x="1069786" y="245427"/>
                    <a:pt x="1056534" y="259621"/>
                  </a:cubicBezTo>
                  <a:cubicBezTo>
                    <a:pt x="1045014" y="271968"/>
                    <a:pt x="1034358" y="285376"/>
                    <a:pt x="1025000" y="299453"/>
                  </a:cubicBezTo>
                  <a:cubicBezTo>
                    <a:pt x="1020399" y="306373"/>
                    <a:pt x="1017961" y="315652"/>
                    <a:pt x="1017372" y="324066"/>
                  </a:cubicBezTo>
                  <a:cubicBezTo>
                    <a:pt x="1016192" y="340974"/>
                    <a:pt x="1016625" y="358000"/>
                    <a:pt x="1017058" y="374986"/>
                  </a:cubicBezTo>
                  <a:cubicBezTo>
                    <a:pt x="1017294" y="384345"/>
                    <a:pt x="1020910" y="390754"/>
                    <a:pt x="1032510" y="388906"/>
                  </a:cubicBezTo>
                  <a:cubicBezTo>
                    <a:pt x="1039391" y="387805"/>
                    <a:pt x="1046704" y="387727"/>
                    <a:pt x="1053585" y="388827"/>
                  </a:cubicBezTo>
                  <a:cubicBezTo>
                    <a:pt x="1067111" y="390990"/>
                    <a:pt x="1074583" y="385446"/>
                    <a:pt x="1078279" y="372863"/>
                  </a:cubicBezTo>
                  <a:cubicBezTo>
                    <a:pt x="1080047" y="366926"/>
                    <a:pt x="1082486" y="361185"/>
                    <a:pt x="1084963" y="355483"/>
                  </a:cubicBezTo>
                  <a:cubicBezTo>
                    <a:pt x="1089092" y="346008"/>
                    <a:pt x="1101084" y="339048"/>
                    <a:pt x="1111504" y="341760"/>
                  </a:cubicBezTo>
                  <a:cubicBezTo>
                    <a:pt x="1121963" y="344514"/>
                    <a:pt x="1131989" y="349507"/>
                    <a:pt x="1133837" y="362129"/>
                  </a:cubicBezTo>
                  <a:cubicBezTo>
                    <a:pt x="1139578" y="401055"/>
                    <a:pt x="1131321" y="408684"/>
                    <a:pt x="1096680" y="436090"/>
                  </a:cubicBezTo>
                  <a:lnTo>
                    <a:pt x="1092149" y="438807"/>
                  </a:lnTo>
                  <a:lnTo>
                    <a:pt x="1001738" y="438807"/>
                  </a:lnTo>
                  <a:lnTo>
                    <a:pt x="982295" y="428398"/>
                  </a:lnTo>
                  <a:cubicBezTo>
                    <a:pt x="961346" y="409714"/>
                    <a:pt x="961154" y="381780"/>
                    <a:pt x="965430" y="354265"/>
                  </a:cubicBezTo>
                  <a:cubicBezTo>
                    <a:pt x="970110" y="324066"/>
                    <a:pt x="978288" y="294420"/>
                    <a:pt x="983713" y="264301"/>
                  </a:cubicBezTo>
                  <a:cubicBezTo>
                    <a:pt x="985641" y="253488"/>
                    <a:pt x="984736" y="242006"/>
                    <a:pt x="984068" y="230917"/>
                  </a:cubicBezTo>
                  <a:cubicBezTo>
                    <a:pt x="983321" y="218807"/>
                    <a:pt x="977383" y="213538"/>
                    <a:pt x="965313" y="214679"/>
                  </a:cubicBezTo>
                  <a:cubicBezTo>
                    <a:pt x="958077" y="215347"/>
                    <a:pt x="950921" y="218139"/>
                    <a:pt x="943962" y="220577"/>
                  </a:cubicBezTo>
                  <a:cubicBezTo>
                    <a:pt x="880616" y="242792"/>
                    <a:pt x="815070" y="253841"/>
                    <a:pt x="748422" y="259700"/>
                  </a:cubicBezTo>
                  <a:cubicBezTo>
                    <a:pt x="690858" y="264773"/>
                    <a:pt x="635575" y="252387"/>
                    <a:pt x="580644" y="237878"/>
                  </a:cubicBezTo>
                  <a:cubicBezTo>
                    <a:pt x="520995" y="222149"/>
                    <a:pt x="461897" y="204259"/>
                    <a:pt x="401935" y="190025"/>
                  </a:cubicBezTo>
                  <a:cubicBezTo>
                    <a:pt x="276817" y="160300"/>
                    <a:pt x="155241" y="174101"/>
                    <a:pt x="37477" y="224667"/>
                  </a:cubicBezTo>
                  <a:lnTo>
                    <a:pt x="0" y="241712"/>
                  </a:lnTo>
                  <a:lnTo>
                    <a:pt x="0" y="71012"/>
                  </a:lnTo>
                  <a:lnTo>
                    <a:pt x="3779" y="69784"/>
                  </a:lnTo>
                  <a:cubicBezTo>
                    <a:pt x="79982" y="35576"/>
                    <a:pt x="160077" y="15248"/>
                    <a:pt x="242491" y="3805"/>
                  </a:cubicBezTo>
                  <a:cubicBezTo>
                    <a:pt x="262200" y="1072"/>
                    <a:pt x="281720" y="-166"/>
                    <a:pt x="301041" y="1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81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632" name="자유형: 도형 631">
              <a:extLst>
                <a:ext uri="{FF2B5EF4-FFF2-40B4-BE49-F238E27FC236}">
                  <a16:creationId xmlns:a16="http://schemas.microsoft.com/office/drawing/2014/main" id="{47E29CCB-269F-40A4-B7AB-86AD8664A4BE}"/>
                </a:ext>
              </a:extLst>
            </p:cNvPr>
            <p:cNvSpPr/>
            <p:nvPr/>
          </p:nvSpPr>
          <p:spPr>
            <a:xfrm>
              <a:off x="4194778" y="3541041"/>
              <a:ext cx="1753938" cy="2670169"/>
            </a:xfrm>
            <a:custGeom>
              <a:avLst/>
              <a:gdLst>
                <a:gd name="connsiteX0" fmla="*/ 848281 w 1753938"/>
                <a:gd name="connsiteY0" fmla="*/ 345871 h 2670169"/>
                <a:gd name="connsiteX1" fmla="*/ 786785 w 1753938"/>
                <a:gd name="connsiteY1" fmla="*/ 385584 h 2670169"/>
                <a:gd name="connsiteX2" fmla="*/ 729810 w 1753938"/>
                <a:gd name="connsiteY2" fmla="*/ 437959 h 2670169"/>
                <a:gd name="connsiteX3" fmla="*/ 718997 w 1753938"/>
                <a:gd name="connsiteY3" fmla="*/ 448260 h 2670169"/>
                <a:gd name="connsiteX4" fmla="*/ 591364 w 1753938"/>
                <a:gd name="connsiteY4" fmla="*/ 773162 h 2670169"/>
                <a:gd name="connsiteX5" fmla="*/ 426378 w 1753938"/>
                <a:gd name="connsiteY5" fmla="*/ 1191487 h 2670169"/>
                <a:gd name="connsiteX6" fmla="*/ 365826 w 1753938"/>
                <a:gd name="connsiteY6" fmla="*/ 1346527 h 2670169"/>
                <a:gd name="connsiteX7" fmla="*/ 216251 w 1753938"/>
                <a:gd name="connsiteY7" fmla="*/ 1726909 h 2670169"/>
                <a:gd name="connsiteX8" fmla="*/ 38171 w 1753938"/>
                <a:gd name="connsiteY8" fmla="*/ 2181528 h 2670169"/>
                <a:gd name="connsiteX9" fmla="*/ 20359 w 1753938"/>
                <a:gd name="connsiteY9" fmla="*/ 2228279 h 2670169"/>
                <a:gd name="connsiteX10" fmla="*/ 51304 w 1753938"/>
                <a:gd name="connsiteY10" fmla="*/ 2218370 h 2670169"/>
                <a:gd name="connsiteX11" fmla="*/ 190064 w 1753938"/>
                <a:gd name="connsiteY11" fmla="*/ 2189195 h 2670169"/>
                <a:gd name="connsiteX12" fmla="*/ 1475240 w 1753938"/>
                <a:gd name="connsiteY12" fmla="*/ 2186011 h 2670169"/>
                <a:gd name="connsiteX13" fmla="*/ 1690950 w 1753938"/>
                <a:gd name="connsiteY13" fmla="*/ 2227610 h 2670169"/>
                <a:gd name="connsiteX14" fmla="*/ 1728697 w 1753938"/>
                <a:gd name="connsiteY14" fmla="*/ 2236104 h 2670169"/>
                <a:gd name="connsiteX15" fmla="*/ 1725669 w 1753938"/>
                <a:gd name="connsiteY15" fmla="*/ 2224976 h 2670169"/>
                <a:gd name="connsiteX16" fmla="*/ 1600671 w 1753938"/>
                <a:gd name="connsiteY16" fmla="*/ 1915055 h 2670169"/>
                <a:gd name="connsiteX17" fmla="*/ 1439969 w 1753938"/>
                <a:gd name="connsiteY17" fmla="*/ 1517726 h 2670169"/>
                <a:gd name="connsiteX18" fmla="*/ 1300462 w 1753938"/>
                <a:gd name="connsiteY18" fmla="*/ 1173518 h 2670169"/>
                <a:gd name="connsiteX19" fmla="*/ 1165633 w 1753938"/>
                <a:gd name="connsiteY19" fmla="*/ 839456 h 2670169"/>
                <a:gd name="connsiteX20" fmla="*/ 1007922 w 1753938"/>
                <a:gd name="connsiteY20" fmla="*/ 448930 h 2670169"/>
                <a:gd name="connsiteX21" fmla="*/ 997659 w 1753938"/>
                <a:gd name="connsiteY21" fmla="*/ 437762 h 2670169"/>
                <a:gd name="connsiteX22" fmla="*/ 940802 w 1753938"/>
                <a:gd name="connsiteY22" fmla="*/ 383461 h 2670169"/>
                <a:gd name="connsiteX23" fmla="*/ 881862 w 1753938"/>
                <a:gd name="connsiteY23" fmla="*/ 345910 h 2670169"/>
                <a:gd name="connsiteX24" fmla="*/ 848281 w 1753938"/>
                <a:gd name="connsiteY24" fmla="*/ 345871 h 2670169"/>
                <a:gd name="connsiteX25" fmla="*/ 805154 w 1753938"/>
                <a:gd name="connsiteY25" fmla="*/ 0 h 2670169"/>
                <a:gd name="connsiteX26" fmla="*/ 918370 w 1753938"/>
                <a:gd name="connsiteY26" fmla="*/ 0 h 2670169"/>
                <a:gd name="connsiteX27" fmla="*/ 913199 w 1753938"/>
                <a:gd name="connsiteY27" fmla="*/ 4298 h 2670169"/>
                <a:gd name="connsiteX28" fmla="*/ 896371 w 1753938"/>
                <a:gd name="connsiteY28" fmla="*/ 16841 h 2670169"/>
                <a:gd name="connsiteX29" fmla="*/ 900420 w 1753938"/>
                <a:gd name="connsiteY29" fmla="*/ 58599 h 2670169"/>
                <a:gd name="connsiteX30" fmla="*/ 908560 w 1753938"/>
                <a:gd name="connsiteY30" fmla="*/ 61862 h 2670169"/>
                <a:gd name="connsiteX31" fmla="*/ 922243 w 1753938"/>
                <a:gd name="connsiteY31" fmla="*/ 74917 h 2670169"/>
                <a:gd name="connsiteX32" fmla="*/ 927866 w 1753938"/>
                <a:gd name="connsiteY32" fmla="*/ 110658 h 2670169"/>
                <a:gd name="connsiteX33" fmla="*/ 927944 w 1753938"/>
                <a:gd name="connsiteY33" fmla="*/ 110658 h 2670169"/>
                <a:gd name="connsiteX34" fmla="*/ 967343 w 1753938"/>
                <a:gd name="connsiteY34" fmla="*/ 357746 h 2670169"/>
                <a:gd name="connsiteX35" fmla="*/ 975797 w 1753938"/>
                <a:gd name="connsiteY35" fmla="*/ 383657 h 2670169"/>
                <a:gd name="connsiteX36" fmla="*/ 1002731 w 1753938"/>
                <a:gd name="connsiteY36" fmla="*/ 379764 h 2670169"/>
                <a:gd name="connsiteX37" fmla="*/ 1017004 w 1753938"/>
                <a:gd name="connsiteY37" fmla="*/ 383029 h 2670169"/>
                <a:gd name="connsiteX38" fmla="*/ 1050151 w 1753938"/>
                <a:gd name="connsiteY38" fmla="*/ 370407 h 2670169"/>
                <a:gd name="connsiteX39" fmla="*/ 1059862 w 1753938"/>
                <a:gd name="connsiteY39" fmla="*/ 423528 h 2670169"/>
                <a:gd name="connsiteX40" fmla="*/ 1027542 w 1753938"/>
                <a:gd name="connsiteY40" fmla="*/ 441813 h 2670169"/>
                <a:gd name="connsiteX41" fmla="*/ 1045708 w 1753938"/>
                <a:gd name="connsiteY41" fmla="*/ 488681 h 2670169"/>
                <a:gd name="connsiteX42" fmla="*/ 1181245 w 1753938"/>
                <a:gd name="connsiteY42" fmla="*/ 823846 h 2670169"/>
                <a:gd name="connsiteX43" fmla="*/ 1322874 w 1753938"/>
                <a:gd name="connsiteY43" fmla="*/ 1173912 h 2670169"/>
                <a:gd name="connsiteX44" fmla="*/ 1501545 w 1753938"/>
                <a:gd name="connsiteY44" fmla="*/ 1613471 h 2670169"/>
                <a:gd name="connsiteX45" fmla="*/ 1701408 w 1753938"/>
                <a:gd name="connsiteY45" fmla="*/ 2107566 h 2670169"/>
                <a:gd name="connsiteX46" fmla="*/ 1749890 w 1753938"/>
                <a:gd name="connsiteY46" fmla="*/ 2227296 h 2670169"/>
                <a:gd name="connsiteX47" fmla="*/ 1748081 w 1753938"/>
                <a:gd name="connsiteY47" fmla="*/ 2263864 h 2670169"/>
                <a:gd name="connsiteX48" fmla="*/ 1632953 w 1753938"/>
                <a:gd name="connsiteY48" fmla="*/ 2409466 h 2670169"/>
                <a:gd name="connsiteX49" fmla="*/ 1432577 w 1753938"/>
                <a:gd name="connsiteY49" fmla="*/ 2546299 h 2670169"/>
                <a:gd name="connsiteX50" fmla="*/ 1147469 w 1753938"/>
                <a:gd name="connsiteY50" fmla="*/ 2642988 h 2670169"/>
                <a:gd name="connsiteX51" fmla="*/ 805148 w 1753938"/>
                <a:gd name="connsiteY51" fmla="*/ 2668271 h 2670169"/>
                <a:gd name="connsiteX52" fmla="*/ 440809 w 1753938"/>
                <a:gd name="connsiteY52" fmla="*/ 2592068 h 2670169"/>
                <a:gd name="connsiteX53" fmla="*/ 138988 w 1753938"/>
                <a:gd name="connsiteY53" fmla="*/ 2403528 h 2670169"/>
                <a:gd name="connsiteX54" fmla="*/ 2468 w 1753938"/>
                <a:gd name="connsiteY54" fmla="*/ 2252657 h 2670169"/>
                <a:gd name="connsiteX55" fmla="*/ 1210 w 1753938"/>
                <a:gd name="connsiteY55" fmla="*/ 2235828 h 2670169"/>
                <a:gd name="connsiteX56" fmla="*/ 81463 w 1753938"/>
                <a:gd name="connsiteY56" fmla="*/ 2028454 h 2670169"/>
                <a:gd name="connsiteX57" fmla="*/ 215701 w 1753938"/>
                <a:gd name="connsiteY57" fmla="*/ 1683421 h 2670169"/>
                <a:gd name="connsiteX58" fmla="*/ 406049 w 1753938"/>
                <a:gd name="connsiteY58" fmla="*/ 1194988 h 2670169"/>
                <a:gd name="connsiteX59" fmla="*/ 575204 w 1753938"/>
                <a:gd name="connsiteY59" fmla="*/ 762310 h 2670169"/>
                <a:gd name="connsiteX60" fmla="*/ 695248 w 1753938"/>
                <a:gd name="connsiteY60" fmla="*/ 454433 h 2670169"/>
                <a:gd name="connsiteX61" fmla="*/ 698827 w 1753938"/>
                <a:gd name="connsiteY61" fmla="*/ 443503 h 2670169"/>
                <a:gd name="connsiteX62" fmla="*/ 659546 w 1753938"/>
                <a:gd name="connsiteY62" fmla="*/ 405323 h 2670169"/>
                <a:gd name="connsiteX63" fmla="*/ 659624 w 1753938"/>
                <a:gd name="connsiteY63" fmla="*/ 392269 h 2670169"/>
                <a:gd name="connsiteX64" fmla="*/ 687817 w 1753938"/>
                <a:gd name="connsiteY64" fmla="*/ 365727 h 2670169"/>
                <a:gd name="connsiteX65" fmla="*/ 710151 w 1753938"/>
                <a:gd name="connsiteY65" fmla="*/ 382124 h 2670169"/>
                <a:gd name="connsiteX66" fmla="*/ 721672 w 1753938"/>
                <a:gd name="connsiteY66" fmla="*/ 381849 h 2670169"/>
                <a:gd name="connsiteX67" fmla="*/ 746522 w 1753938"/>
                <a:gd name="connsiteY67" fmla="*/ 380630 h 2670169"/>
                <a:gd name="connsiteX68" fmla="*/ 760048 w 1753938"/>
                <a:gd name="connsiteY68" fmla="*/ 366828 h 2670169"/>
                <a:gd name="connsiteX69" fmla="*/ 770035 w 1753938"/>
                <a:gd name="connsiteY69" fmla="*/ 303052 h 2670169"/>
                <a:gd name="connsiteX70" fmla="*/ 796575 w 1753938"/>
                <a:gd name="connsiteY70" fmla="*/ 134212 h 2670169"/>
                <a:gd name="connsiteX71" fmla="*/ 796419 w 1753938"/>
                <a:gd name="connsiteY71" fmla="*/ 134212 h 2670169"/>
                <a:gd name="connsiteX72" fmla="*/ 805777 w 1753938"/>
                <a:gd name="connsiteY72" fmla="*/ 74603 h 2670169"/>
                <a:gd name="connsiteX73" fmla="*/ 828503 w 1753938"/>
                <a:gd name="connsiteY73" fmla="*/ 61862 h 2670169"/>
                <a:gd name="connsiteX74" fmla="*/ 832593 w 1753938"/>
                <a:gd name="connsiteY74" fmla="*/ 18453 h 2670169"/>
                <a:gd name="connsiteX75" fmla="*/ 827285 w 1753938"/>
                <a:gd name="connsiteY75" fmla="*/ 11848 h 267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753938" h="2670169">
                  <a:moveTo>
                    <a:pt x="848281" y="345871"/>
                  </a:moveTo>
                  <a:cubicBezTo>
                    <a:pt x="818988" y="345557"/>
                    <a:pt x="798581" y="358729"/>
                    <a:pt x="786785" y="385584"/>
                  </a:cubicBezTo>
                  <a:cubicBezTo>
                    <a:pt x="775501" y="411339"/>
                    <a:pt x="754896" y="426988"/>
                    <a:pt x="729810" y="437959"/>
                  </a:cubicBezTo>
                  <a:cubicBezTo>
                    <a:pt x="725446" y="439885"/>
                    <a:pt x="720689" y="444014"/>
                    <a:pt x="718997" y="448260"/>
                  </a:cubicBezTo>
                  <a:cubicBezTo>
                    <a:pt x="676217" y="556469"/>
                    <a:pt x="633948" y="664874"/>
                    <a:pt x="591364" y="773162"/>
                  </a:cubicBezTo>
                  <a:cubicBezTo>
                    <a:pt x="536473" y="912630"/>
                    <a:pt x="481308" y="1052020"/>
                    <a:pt x="426378" y="1191487"/>
                  </a:cubicBezTo>
                  <a:cubicBezTo>
                    <a:pt x="406049" y="1243115"/>
                    <a:pt x="386114" y="1294900"/>
                    <a:pt x="365826" y="1346527"/>
                  </a:cubicBezTo>
                  <a:cubicBezTo>
                    <a:pt x="316007" y="1473334"/>
                    <a:pt x="266030" y="1600062"/>
                    <a:pt x="216251" y="1726909"/>
                  </a:cubicBezTo>
                  <a:cubicBezTo>
                    <a:pt x="156800" y="1878409"/>
                    <a:pt x="97505" y="2029988"/>
                    <a:pt x="38171" y="2181528"/>
                  </a:cubicBezTo>
                  <a:cubicBezTo>
                    <a:pt x="32390" y="2196312"/>
                    <a:pt x="26887" y="2211175"/>
                    <a:pt x="20359" y="2228279"/>
                  </a:cubicBezTo>
                  <a:cubicBezTo>
                    <a:pt x="32587" y="2224308"/>
                    <a:pt x="41749" y="2220415"/>
                    <a:pt x="51304" y="2218370"/>
                  </a:cubicBezTo>
                  <a:cubicBezTo>
                    <a:pt x="97505" y="2208422"/>
                    <a:pt x="143430" y="2196980"/>
                    <a:pt x="190064" y="2189195"/>
                  </a:cubicBezTo>
                  <a:cubicBezTo>
                    <a:pt x="694895" y="2104932"/>
                    <a:pt x="1078264" y="2101983"/>
                    <a:pt x="1475240" y="2186011"/>
                  </a:cubicBezTo>
                  <a:cubicBezTo>
                    <a:pt x="1546881" y="2201187"/>
                    <a:pt x="1619072" y="2213573"/>
                    <a:pt x="1690950" y="2227610"/>
                  </a:cubicBezTo>
                  <a:cubicBezTo>
                    <a:pt x="1702942" y="2229969"/>
                    <a:pt x="1714777" y="2232998"/>
                    <a:pt x="1728697" y="2236104"/>
                  </a:cubicBezTo>
                  <a:cubicBezTo>
                    <a:pt x="1727321" y="2230953"/>
                    <a:pt x="1726810" y="2227846"/>
                    <a:pt x="1725669" y="2224976"/>
                  </a:cubicBezTo>
                  <a:cubicBezTo>
                    <a:pt x="1684030" y="2121642"/>
                    <a:pt x="1642390" y="2018349"/>
                    <a:pt x="1600671" y="1915055"/>
                  </a:cubicBezTo>
                  <a:cubicBezTo>
                    <a:pt x="1547157" y="1782586"/>
                    <a:pt x="1493564" y="1650156"/>
                    <a:pt x="1439969" y="1517726"/>
                  </a:cubicBezTo>
                  <a:cubicBezTo>
                    <a:pt x="1393493" y="1402990"/>
                    <a:pt x="1346900" y="1288293"/>
                    <a:pt x="1300462" y="1173518"/>
                  </a:cubicBezTo>
                  <a:cubicBezTo>
                    <a:pt x="1255441" y="1062203"/>
                    <a:pt x="1210538" y="950810"/>
                    <a:pt x="1165633" y="839456"/>
                  </a:cubicBezTo>
                  <a:cubicBezTo>
                    <a:pt x="1113102" y="709266"/>
                    <a:pt x="1060689" y="579039"/>
                    <a:pt x="1007922" y="448930"/>
                  </a:cubicBezTo>
                  <a:cubicBezTo>
                    <a:pt x="1006113" y="444486"/>
                    <a:pt x="1001945" y="439807"/>
                    <a:pt x="997659" y="437762"/>
                  </a:cubicBezTo>
                  <a:cubicBezTo>
                    <a:pt x="972730" y="425770"/>
                    <a:pt x="951968" y="410080"/>
                    <a:pt x="940802" y="383461"/>
                  </a:cubicBezTo>
                  <a:cubicBezTo>
                    <a:pt x="929989" y="357668"/>
                    <a:pt x="909385" y="346068"/>
                    <a:pt x="881862" y="345910"/>
                  </a:cubicBezTo>
                  <a:cubicBezTo>
                    <a:pt x="870655" y="345871"/>
                    <a:pt x="859488" y="345989"/>
                    <a:pt x="848281" y="345871"/>
                  </a:cubicBezTo>
                  <a:close/>
                  <a:moveTo>
                    <a:pt x="805154" y="0"/>
                  </a:moveTo>
                  <a:lnTo>
                    <a:pt x="918370" y="0"/>
                  </a:lnTo>
                  <a:lnTo>
                    <a:pt x="913199" y="4298"/>
                  </a:lnTo>
                  <a:cubicBezTo>
                    <a:pt x="907537" y="8780"/>
                    <a:pt x="896646" y="12318"/>
                    <a:pt x="896371" y="16841"/>
                  </a:cubicBezTo>
                  <a:cubicBezTo>
                    <a:pt x="895466" y="30642"/>
                    <a:pt x="898297" y="44718"/>
                    <a:pt x="900420" y="58599"/>
                  </a:cubicBezTo>
                  <a:cubicBezTo>
                    <a:pt x="900656" y="60133"/>
                    <a:pt x="905689" y="61784"/>
                    <a:pt x="908560" y="61862"/>
                  </a:cubicBezTo>
                  <a:cubicBezTo>
                    <a:pt x="917367" y="62098"/>
                    <a:pt x="920985" y="66895"/>
                    <a:pt x="922243" y="74917"/>
                  </a:cubicBezTo>
                  <a:cubicBezTo>
                    <a:pt x="924091" y="86831"/>
                    <a:pt x="925978" y="98744"/>
                    <a:pt x="927866" y="110658"/>
                  </a:cubicBezTo>
                  <a:lnTo>
                    <a:pt x="927944" y="110658"/>
                  </a:lnTo>
                  <a:cubicBezTo>
                    <a:pt x="940763" y="193074"/>
                    <a:pt x="953974" y="275410"/>
                    <a:pt x="967343" y="357746"/>
                  </a:cubicBezTo>
                  <a:cubicBezTo>
                    <a:pt x="968641" y="365727"/>
                    <a:pt x="972376" y="373317"/>
                    <a:pt x="975797" y="383657"/>
                  </a:cubicBezTo>
                  <a:cubicBezTo>
                    <a:pt x="986138" y="369777"/>
                    <a:pt x="993688" y="368481"/>
                    <a:pt x="1002731" y="379764"/>
                  </a:cubicBezTo>
                  <a:cubicBezTo>
                    <a:pt x="1005169" y="382793"/>
                    <a:pt x="1012247" y="382085"/>
                    <a:pt x="1017004" y="383029"/>
                  </a:cubicBezTo>
                  <a:cubicBezTo>
                    <a:pt x="1023099" y="362543"/>
                    <a:pt x="1033873" y="358964"/>
                    <a:pt x="1050151" y="370407"/>
                  </a:cubicBezTo>
                  <a:cubicBezTo>
                    <a:pt x="1073311" y="386686"/>
                    <a:pt x="1075788" y="400251"/>
                    <a:pt x="1059862" y="423528"/>
                  </a:cubicBezTo>
                  <a:cubicBezTo>
                    <a:pt x="1052550" y="434223"/>
                    <a:pt x="1045786" y="445587"/>
                    <a:pt x="1027542" y="441813"/>
                  </a:cubicBezTo>
                  <a:cubicBezTo>
                    <a:pt x="1034187" y="458995"/>
                    <a:pt x="1039731" y="473936"/>
                    <a:pt x="1045708" y="488681"/>
                  </a:cubicBezTo>
                  <a:cubicBezTo>
                    <a:pt x="1090847" y="600429"/>
                    <a:pt x="1136065" y="712137"/>
                    <a:pt x="1181245" y="823846"/>
                  </a:cubicBezTo>
                  <a:cubicBezTo>
                    <a:pt x="1228468" y="940508"/>
                    <a:pt x="1275533" y="1057250"/>
                    <a:pt x="1322874" y="1173912"/>
                  </a:cubicBezTo>
                  <a:cubicBezTo>
                    <a:pt x="1382327" y="1320457"/>
                    <a:pt x="1442133" y="1466885"/>
                    <a:pt x="1501545" y="1613471"/>
                  </a:cubicBezTo>
                  <a:cubicBezTo>
                    <a:pt x="1568311" y="1778103"/>
                    <a:pt x="1634840" y="1942855"/>
                    <a:pt x="1701408" y="2107566"/>
                  </a:cubicBezTo>
                  <a:cubicBezTo>
                    <a:pt x="1717531" y="2147476"/>
                    <a:pt x="1732904" y="2187740"/>
                    <a:pt x="1749890" y="2227296"/>
                  </a:cubicBezTo>
                  <a:cubicBezTo>
                    <a:pt x="1755631" y="2240704"/>
                    <a:pt x="1755473" y="2250731"/>
                    <a:pt x="1748081" y="2263864"/>
                  </a:cubicBezTo>
                  <a:cubicBezTo>
                    <a:pt x="1717254" y="2318519"/>
                    <a:pt x="1678445" y="2366725"/>
                    <a:pt x="1632953" y="2409466"/>
                  </a:cubicBezTo>
                  <a:cubicBezTo>
                    <a:pt x="1573383" y="2465458"/>
                    <a:pt x="1505831" y="2509968"/>
                    <a:pt x="1432577" y="2546299"/>
                  </a:cubicBezTo>
                  <a:cubicBezTo>
                    <a:pt x="1341787" y="2591321"/>
                    <a:pt x="1246359" y="2622541"/>
                    <a:pt x="1147469" y="2642988"/>
                  </a:cubicBezTo>
                  <a:cubicBezTo>
                    <a:pt x="1034581" y="2666343"/>
                    <a:pt x="920198" y="2674207"/>
                    <a:pt x="805148" y="2668271"/>
                  </a:cubicBezTo>
                  <a:cubicBezTo>
                    <a:pt x="679874" y="2661821"/>
                    <a:pt x="557746" y="2638819"/>
                    <a:pt x="440809" y="2592068"/>
                  </a:cubicBezTo>
                  <a:cubicBezTo>
                    <a:pt x="328904" y="2547322"/>
                    <a:pt x="228283" y="2484685"/>
                    <a:pt x="138988" y="2403528"/>
                  </a:cubicBezTo>
                  <a:cubicBezTo>
                    <a:pt x="88461" y="2357603"/>
                    <a:pt x="44345" y="2306211"/>
                    <a:pt x="2468" y="2252657"/>
                  </a:cubicBezTo>
                  <a:cubicBezTo>
                    <a:pt x="-480" y="2248883"/>
                    <a:pt x="-638" y="2240704"/>
                    <a:pt x="1210" y="2235828"/>
                  </a:cubicBezTo>
                  <a:cubicBezTo>
                    <a:pt x="27633" y="2166586"/>
                    <a:pt x="54607" y="2097540"/>
                    <a:pt x="81463" y="2028454"/>
                  </a:cubicBezTo>
                  <a:cubicBezTo>
                    <a:pt x="126208" y="1913443"/>
                    <a:pt x="170916" y="1798432"/>
                    <a:pt x="215701" y="1683421"/>
                  </a:cubicBezTo>
                  <a:cubicBezTo>
                    <a:pt x="279125" y="1520597"/>
                    <a:pt x="342508" y="1357773"/>
                    <a:pt x="406049" y="1194988"/>
                  </a:cubicBezTo>
                  <a:cubicBezTo>
                    <a:pt x="462355" y="1050722"/>
                    <a:pt x="518859" y="906535"/>
                    <a:pt x="575204" y="762310"/>
                  </a:cubicBezTo>
                  <a:cubicBezTo>
                    <a:pt x="615271" y="659724"/>
                    <a:pt x="655260" y="557058"/>
                    <a:pt x="695248" y="454433"/>
                  </a:cubicBezTo>
                  <a:cubicBezTo>
                    <a:pt x="696546" y="451092"/>
                    <a:pt x="697490" y="447632"/>
                    <a:pt x="698827" y="443503"/>
                  </a:cubicBezTo>
                  <a:cubicBezTo>
                    <a:pt x="674016" y="441930"/>
                    <a:pt x="667803" y="422388"/>
                    <a:pt x="659546" y="405323"/>
                  </a:cubicBezTo>
                  <a:cubicBezTo>
                    <a:pt x="657776" y="401706"/>
                    <a:pt x="657383" y="394785"/>
                    <a:pt x="659624" y="392269"/>
                  </a:cubicBezTo>
                  <a:cubicBezTo>
                    <a:pt x="668196" y="382596"/>
                    <a:pt x="676847" y="371783"/>
                    <a:pt x="687817" y="365727"/>
                  </a:cubicBezTo>
                  <a:cubicBezTo>
                    <a:pt x="699613" y="359241"/>
                    <a:pt x="707438" y="365964"/>
                    <a:pt x="710151" y="382124"/>
                  </a:cubicBezTo>
                  <a:cubicBezTo>
                    <a:pt x="713886" y="382124"/>
                    <a:pt x="718605" y="383500"/>
                    <a:pt x="721672" y="381849"/>
                  </a:cubicBezTo>
                  <a:cubicBezTo>
                    <a:pt x="730046" y="377327"/>
                    <a:pt x="736416" y="375046"/>
                    <a:pt x="746522" y="380630"/>
                  </a:cubicBezTo>
                  <a:cubicBezTo>
                    <a:pt x="753835" y="384680"/>
                    <a:pt x="758750" y="374496"/>
                    <a:pt x="760048" y="366828"/>
                  </a:cubicBezTo>
                  <a:cubicBezTo>
                    <a:pt x="763586" y="345596"/>
                    <a:pt x="766693" y="324323"/>
                    <a:pt x="770035" y="303052"/>
                  </a:cubicBezTo>
                  <a:cubicBezTo>
                    <a:pt x="778882" y="246784"/>
                    <a:pt x="787847" y="190518"/>
                    <a:pt x="796575" y="134212"/>
                  </a:cubicBezTo>
                  <a:lnTo>
                    <a:pt x="796419" y="134212"/>
                  </a:lnTo>
                  <a:cubicBezTo>
                    <a:pt x="799565" y="114354"/>
                    <a:pt x="802710" y="94459"/>
                    <a:pt x="805777" y="74603"/>
                  </a:cubicBezTo>
                  <a:cubicBezTo>
                    <a:pt x="807861" y="61233"/>
                    <a:pt x="817534" y="61665"/>
                    <a:pt x="828503" y="61862"/>
                  </a:cubicBezTo>
                  <a:cubicBezTo>
                    <a:pt x="829998" y="46960"/>
                    <a:pt x="831690" y="32726"/>
                    <a:pt x="832593" y="18453"/>
                  </a:cubicBezTo>
                  <a:cubicBezTo>
                    <a:pt x="832711" y="16290"/>
                    <a:pt x="829605" y="12555"/>
                    <a:pt x="827285" y="1184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81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633" name="그룹 632">
            <a:extLst>
              <a:ext uri="{FF2B5EF4-FFF2-40B4-BE49-F238E27FC236}">
                <a16:creationId xmlns:a16="http://schemas.microsoft.com/office/drawing/2014/main" id="{9BC4384B-4087-45F2-AE2F-758D9FF01DB1}"/>
              </a:ext>
            </a:extLst>
          </p:cNvPr>
          <p:cNvGrpSpPr/>
          <p:nvPr/>
        </p:nvGrpSpPr>
        <p:grpSpPr>
          <a:xfrm>
            <a:off x="5224806" y="1604290"/>
            <a:ext cx="1914942" cy="1525823"/>
            <a:chOff x="5224806" y="1604290"/>
            <a:chExt cx="1914942" cy="1525823"/>
          </a:xfrm>
        </p:grpSpPr>
        <p:sp>
          <p:nvSpPr>
            <p:cNvPr id="634" name="자유형: 도형 633">
              <a:extLst>
                <a:ext uri="{FF2B5EF4-FFF2-40B4-BE49-F238E27FC236}">
                  <a16:creationId xmlns:a16="http://schemas.microsoft.com/office/drawing/2014/main" id="{4262A613-D79B-4E62-AEB6-FCB957903D41}"/>
                </a:ext>
              </a:extLst>
            </p:cNvPr>
            <p:cNvSpPr/>
            <p:nvPr/>
          </p:nvSpPr>
          <p:spPr>
            <a:xfrm>
              <a:off x="6018120" y="1604290"/>
              <a:ext cx="1121628" cy="796939"/>
            </a:xfrm>
            <a:custGeom>
              <a:avLst/>
              <a:gdLst>
                <a:gd name="connsiteX0" fmla="*/ 258313 w 1121628"/>
                <a:gd name="connsiteY0" fmla="*/ 0 h 796939"/>
                <a:gd name="connsiteX1" fmla="*/ 1121628 w 1121628"/>
                <a:gd name="connsiteY1" fmla="*/ 0 h 796939"/>
                <a:gd name="connsiteX2" fmla="*/ 1066263 w 1121628"/>
                <a:gd name="connsiteY2" fmla="*/ 82597 h 796939"/>
                <a:gd name="connsiteX3" fmla="*/ 595760 w 1121628"/>
                <a:gd name="connsiteY3" fmla="*/ 783960 h 796939"/>
                <a:gd name="connsiteX4" fmla="*/ 564804 w 1121628"/>
                <a:gd name="connsiteY4" fmla="*/ 788613 h 796939"/>
                <a:gd name="connsiteX5" fmla="*/ 9397 w 1121628"/>
                <a:gd name="connsiteY5" fmla="*/ 324231 h 796939"/>
                <a:gd name="connsiteX6" fmla="*/ 7094 w 1121628"/>
                <a:gd name="connsiteY6" fmla="*/ 297098 h 796939"/>
                <a:gd name="connsiteX7" fmla="*/ 214970 w 1121628"/>
                <a:gd name="connsiteY7" fmla="*/ 51318 h 796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1628" h="796939">
                  <a:moveTo>
                    <a:pt x="258313" y="0"/>
                  </a:moveTo>
                  <a:lnTo>
                    <a:pt x="1121628" y="0"/>
                  </a:lnTo>
                  <a:lnTo>
                    <a:pt x="1066263" y="82597"/>
                  </a:lnTo>
                  <a:cubicBezTo>
                    <a:pt x="845122" y="412307"/>
                    <a:pt x="626900" y="737020"/>
                    <a:pt x="595760" y="783960"/>
                  </a:cubicBezTo>
                  <a:cubicBezTo>
                    <a:pt x="585488" y="799484"/>
                    <a:pt x="578486" y="801142"/>
                    <a:pt x="564804" y="788613"/>
                  </a:cubicBezTo>
                  <a:cubicBezTo>
                    <a:pt x="541127" y="766870"/>
                    <a:pt x="40584" y="348876"/>
                    <a:pt x="9397" y="324231"/>
                  </a:cubicBezTo>
                  <a:cubicBezTo>
                    <a:pt x="-3317" y="314189"/>
                    <a:pt x="-2165" y="308016"/>
                    <a:pt x="7094" y="297098"/>
                  </a:cubicBezTo>
                  <a:cubicBezTo>
                    <a:pt x="26139" y="274642"/>
                    <a:pt x="109172" y="176547"/>
                    <a:pt x="214970" y="51318"/>
                  </a:cubicBezTo>
                  <a:close/>
                </a:path>
              </a:pathLst>
            </a:custGeom>
            <a:solidFill>
              <a:srgbClr val="000000"/>
            </a:solidFill>
            <a:ln w="583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635" name="자유형: 도형 634">
              <a:extLst>
                <a:ext uri="{FF2B5EF4-FFF2-40B4-BE49-F238E27FC236}">
                  <a16:creationId xmlns:a16="http://schemas.microsoft.com/office/drawing/2014/main" id="{731CCFA8-879E-4E62-BB99-F8D82EDD4879}"/>
                </a:ext>
              </a:extLst>
            </p:cNvPr>
            <p:cNvSpPr/>
            <p:nvPr/>
          </p:nvSpPr>
          <p:spPr>
            <a:xfrm>
              <a:off x="6000559" y="2005772"/>
              <a:ext cx="509294" cy="467682"/>
            </a:xfrm>
            <a:custGeom>
              <a:avLst/>
              <a:gdLst>
                <a:gd name="connsiteX0" fmla="*/ 9636 w 644961"/>
                <a:gd name="connsiteY0" fmla="*/ 201551 h 592264"/>
                <a:gd name="connsiteX1" fmla="*/ 6894 w 644961"/>
                <a:gd name="connsiteY1" fmla="*/ 174716 h 592264"/>
                <a:gd name="connsiteX2" fmla="*/ 149292 w 644961"/>
                <a:gd name="connsiteY2" fmla="*/ 0 h 592264"/>
                <a:gd name="connsiteX3" fmla="*/ 644915 w 644961"/>
                <a:gd name="connsiteY3" fmla="*/ 410569 h 592264"/>
                <a:gd name="connsiteX4" fmla="*/ 520834 w 644961"/>
                <a:gd name="connsiteY4" fmla="*/ 573676 h 592264"/>
                <a:gd name="connsiteX5" fmla="*/ 475566 w 644961"/>
                <a:gd name="connsiteY5" fmla="*/ 579218 h 592264"/>
                <a:gd name="connsiteX6" fmla="*/ 9636 w 644961"/>
                <a:gd name="connsiteY6" fmla="*/ 201551 h 592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961" h="592264">
                  <a:moveTo>
                    <a:pt x="9636" y="201551"/>
                  </a:moveTo>
                  <a:cubicBezTo>
                    <a:pt x="-2557" y="192334"/>
                    <a:pt x="-2848" y="186442"/>
                    <a:pt x="6894" y="174716"/>
                  </a:cubicBezTo>
                  <a:cubicBezTo>
                    <a:pt x="54905" y="116905"/>
                    <a:pt x="101923" y="58336"/>
                    <a:pt x="149292" y="0"/>
                  </a:cubicBezTo>
                  <a:cubicBezTo>
                    <a:pt x="279382" y="108097"/>
                    <a:pt x="609797" y="381809"/>
                    <a:pt x="644915" y="410569"/>
                  </a:cubicBezTo>
                  <a:cubicBezTo>
                    <a:pt x="647307" y="423403"/>
                    <a:pt x="556128" y="527299"/>
                    <a:pt x="520834" y="573676"/>
                  </a:cubicBezTo>
                  <a:cubicBezTo>
                    <a:pt x="505725" y="593569"/>
                    <a:pt x="493708" y="600569"/>
                    <a:pt x="475566" y="579218"/>
                  </a:cubicBezTo>
                  <a:cubicBezTo>
                    <a:pt x="473174" y="576477"/>
                    <a:pt x="30287" y="217127"/>
                    <a:pt x="9636" y="201551"/>
                  </a:cubicBezTo>
                  <a:close/>
                </a:path>
              </a:pathLst>
            </a:custGeom>
            <a:solidFill>
              <a:srgbClr val="B0DBA3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636" name="자유형: 도형 635">
              <a:extLst>
                <a:ext uri="{FF2B5EF4-FFF2-40B4-BE49-F238E27FC236}">
                  <a16:creationId xmlns:a16="http://schemas.microsoft.com/office/drawing/2014/main" id="{5ADC8C0F-DA66-4DD0-AD8C-95377AE5AE93}"/>
                </a:ext>
              </a:extLst>
            </p:cNvPr>
            <p:cNvSpPr/>
            <p:nvPr/>
          </p:nvSpPr>
          <p:spPr>
            <a:xfrm>
              <a:off x="5224806" y="2204266"/>
              <a:ext cx="1143314" cy="925847"/>
            </a:xfrm>
            <a:custGeom>
              <a:avLst/>
              <a:gdLst>
                <a:gd name="connsiteX0" fmla="*/ 1051713 w 1447873"/>
                <a:gd name="connsiteY0" fmla="*/ 0 h 1172476"/>
                <a:gd name="connsiteX1" fmla="*/ 836861 w 1447873"/>
                <a:gd name="connsiteY1" fmla="*/ 204351 h 1172476"/>
                <a:gd name="connsiteX2" fmla="*/ 656020 w 1447873"/>
                <a:gd name="connsiteY2" fmla="*/ 250495 h 1172476"/>
                <a:gd name="connsiteX3" fmla="*/ 522255 w 1447873"/>
                <a:gd name="connsiteY3" fmla="*/ 223194 h 1172476"/>
                <a:gd name="connsiteX4" fmla="*/ 462694 w 1447873"/>
                <a:gd name="connsiteY4" fmla="*/ 225819 h 1172476"/>
                <a:gd name="connsiteX5" fmla="*/ 280278 w 1447873"/>
                <a:gd name="connsiteY5" fmla="*/ 293547 h 1172476"/>
                <a:gd name="connsiteX6" fmla="*/ 165706 w 1447873"/>
                <a:gd name="connsiteY6" fmla="*/ 350075 h 1172476"/>
                <a:gd name="connsiteX7" fmla="*/ 142955 w 1447873"/>
                <a:gd name="connsiteY7" fmla="*/ 384318 h 1172476"/>
                <a:gd name="connsiteX8" fmla="*/ 172648 w 1447873"/>
                <a:gd name="connsiteY8" fmla="*/ 416461 h 1172476"/>
                <a:gd name="connsiteX9" fmla="*/ 243059 w 1447873"/>
                <a:gd name="connsiteY9" fmla="*/ 412377 h 1172476"/>
                <a:gd name="connsiteX10" fmla="*/ 426818 w 1447873"/>
                <a:gd name="connsiteY10" fmla="*/ 355150 h 1172476"/>
                <a:gd name="connsiteX11" fmla="*/ 539231 w 1447873"/>
                <a:gd name="connsiteY11" fmla="*/ 362383 h 1172476"/>
                <a:gd name="connsiteX12" fmla="*/ 560174 w 1447873"/>
                <a:gd name="connsiteY12" fmla="*/ 375392 h 1172476"/>
                <a:gd name="connsiteX13" fmla="*/ 544073 w 1447873"/>
                <a:gd name="connsiteY13" fmla="*/ 393243 h 1172476"/>
                <a:gd name="connsiteX14" fmla="*/ 278528 w 1447873"/>
                <a:gd name="connsiteY14" fmla="*/ 542933 h 1172476"/>
                <a:gd name="connsiteX15" fmla="*/ 73943 w 1447873"/>
                <a:gd name="connsiteY15" fmla="*/ 704641 h 1172476"/>
                <a:gd name="connsiteX16" fmla="*/ 15549 w 1447873"/>
                <a:gd name="connsiteY16" fmla="*/ 757027 h 1172476"/>
                <a:gd name="connsiteX17" fmla="*/ 4640 w 1447873"/>
                <a:gd name="connsiteY17" fmla="*/ 807546 h 1172476"/>
                <a:gd name="connsiteX18" fmla="*/ 47050 w 1447873"/>
                <a:gd name="connsiteY18" fmla="*/ 833214 h 1172476"/>
                <a:gd name="connsiteX19" fmla="*/ 127962 w 1447873"/>
                <a:gd name="connsiteY19" fmla="*/ 803579 h 1172476"/>
                <a:gd name="connsiteX20" fmla="*/ 433234 w 1447873"/>
                <a:gd name="connsiteY20" fmla="*/ 614162 h 1172476"/>
                <a:gd name="connsiteX21" fmla="*/ 458844 w 1447873"/>
                <a:gd name="connsiteY21" fmla="*/ 611012 h 1172476"/>
                <a:gd name="connsiteX22" fmla="*/ 445952 w 1447873"/>
                <a:gd name="connsiteY22" fmla="*/ 634346 h 1172476"/>
                <a:gd name="connsiteX23" fmla="*/ 394324 w 1447873"/>
                <a:gd name="connsiteY23" fmla="*/ 707383 h 1172476"/>
                <a:gd name="connsiteX24" fmla="*/ 258285 w 1447873"/>
                <a:gd name="connsiteY24" fmla="*/ 982670 h 1172476"/>
                <a:gd name="connsiteX25" fmla="*/ 196390 w 1447873"/>
                <a:gd name="connsiteY25" fmla="*/ 1104418 h 1172476"/>
                <a:gd name="connsiteX26" fmla="*/ 200182 w 1447873"/>
                <a:gd name="connsiteY26" fmla="*/ 1155637 h 1172476"/>
                <a:gd name="connsiteX27" fmla="*/ 255602 w 1447873"/>
                <a:gd name="connsiteY27" fmla="*/ 1168412 h 1172476"/>
                <a:gd name="connsiteX28" fmla="*/ 327705 w 1447873"/>
                <a:gd name="connsiteY28" fmla="*/ 1108210 h 1172476"/>
                <a:gd name="connsiteX29" fmla="*/ 477278 w 1447873"/>
                <a:gd name="connsiteY29" fmla="*/ 869324 h 1172476"/>
                <a:gd name="connsiteX30" fmla="*/ 674279 w 1447873"/>
                <a:gd name="connsiteY30" fmla="*/ 664272 h 1172476"/>
                <a:gd name="connsiteX31" fmla="*/ 719081 w 1447873"/>
                <a:gd name="connsiteY31" fmla="*/ 644963 h 1172476"/>
                <a:gd name="connsiteX32" fmla="*/ 775201 w 1447873"/>
                <a:gd name="connsiteY32" fmla="*/ 699332 h 1172476"/>
                <a:gd name="connsiteX33" fmla="*/ 755949 w 1447873"/>
                <a:gd name="connsiteY33" fmla="*/ 837647 h 1172476"/>
                <a:gd name="connsiteX34" fmla="*/ 765050 w 1447873"/>
                <a:gd name="connsiteY34" fmla="*/ 878832 h 1172476"/>
                <a:gd name="connsiteX35" fmla="*/ 916723 w 1447873"/>
                <a:gd name="connsiteY35" fmla="*/ 1013997 h 1172476"/>
                <a:gd name="connsiteX36" fmla="*/ 956742 w 1447873"/>
                <a:gd name="connsiteY36" fmla="*/ 863198 h 1172476"/>
                <a:gd name="connsiteX37" fmla="*/ 937083 w 1447873"/>
                <a:gd name="connsiteY37" fmla="*/ 796987 h 1172476"/>
                <a:gd name="connsiteX38" fmla="*/ 951550 w 1447873"/>
                <a:gd name="connsiteY38" fmla="*/ 708433 h 1172476"/>
                <a:gd name="connsiteX39" fmla="*/ 980835 w 1447873"/>
                <a:gd name="connsiteY39" fmla="*/ 630612 h 1172476"/>
                <a:gd name="connsiteX40" fmla="*/ 1025520 w 1447873"/>
                <a:gd name="connsiteY40" fmla="*/ 569826 h 1172476"/>
                <a:gd name="connsiteX41" fmla="*/ 1065247 w 1447873"/>
                <a:gd name="connsiteY41" fmla="*/ 555301 h 1172476"/>
                <a:gd name="connsiteX42" fmla="*/ 1189444 w 1447873"/>
                <a:gd name="connsiteY42" fmla="*/ 610370 h 1172476"/>
                <a:gd name="connsiteX43" fmla="*/ 1207120 w 1447873"/>
                <a:gd name="connsiteY43" fmla="*/ 655639 h 1172476"/>
                <a:gd name="connsiteX44" fmla="*/ 1186878 w 1447873"/>
                <a:gd name="connsiteY44" fmla="*/ 760877 h 1172476"/>
                <a:gd name="connsiteX45" fmla="*/ 1141726 w 1447873"/>
                <a:gd name="connsiteY45" fmla="*/ 811221 h 1172476"/>
                <a:gd name="connsiteX46" fmla="*/ 1133909 w 1447873"/>
                <a:gd name="connsiteY46" fmla="*/ 897383 h 1172476"/>
                <a:gd name="connsiteX47" fmla="*/ 1263064 w 1447873"/>
                <a:gd name="connsiteY47" fmla="*/ 915117 h 1172476"/>
                <a:gd name="connsiteX48" fmla="*/ 1362352 w 1447873"/>
                <a:gd name="connsiteY48" fmla="*/ 782636 h 1172476"/>
                <a:gd name="connsiteX49" fmla="*/ 1447873 w 1447873"/>
                <a:gd name="connsiteY49" fmla="*/ 321840 h 1172476"/>
                <a:gd name="connsiteX50" fmla="*/ 1051713 w 1447873"/>
                <a:gd name="connsiteY50" fmla="*/ 0 h 1172476"/>
                <a:gd name="connsiteX0" fmla="*/ 1051713 w 1447873"/>
                <a:gd name="connsiteY0" fmla="*/ 0 h 1172476"/>
                <a:gd name="connsiteX1" fmla="*/ 836861 w 1447873"/>
                <a:gd name="connsiteY1" fmla="*/ 204351 h 1172476"/>
                <a:gd name="connsiteX2" fmla="*/ 656020 w 1447873"/>
                <a:gd name="connsiteY2" fmla="*/ 250495 h 1172476"/>
                <a:gd name="connsiteX3" fmla="*/ 522255 w 1447873"/>
                <a:gd name="connsiteY3" fmla="*/ 223194 h 1172476"/>
                <a:gd name="connsiteX4" fmla="*/ 462694 w 1447873"/>
                <a:gd name="connsiteY4" fmla="*/ 225819 h 1172476"/>
                <a:gd name="connsiteX5" fmla="*/ 280278 w 1447873"/>
                <a:gd name="connsiteY5" fmla="*/ 293547 h 1172476"/>
                <a:gd name="connsiteX6" fmla="*/ 165706 w 1447873"/>
                <a:gd name="connsiteY6" fmla="*/ 350075 h 1172476"/>
                <a:gd name="connsiteX7" fmla="*/ 142955 w 1447873"/>
                <a:gd name="connsiteY7" fmla="*/ 384318 h 1172476"/>
                <a:gd name="connsiteX8" fmla="*/ 172648 w 1447873"/>
                <a:gd name="connsiteY8" fmla="*/ 416461 h 1172476"/>
                <a:gd name="connsiteX9" fmla="*/ 243059 w 1447873"/>
                <a:gd name="connsiteY9" fmla="*/ 412377 h 1172476"/>
                <a:gd name="connsiteX10" fmla="*/ 426818 w 1447873"/>
                <a:gd name="connsiteY10" fmla="*/ 355150 h 1172476"/>
                <a:gd name="connsiteX11" fmla="*/ 539231 w 1447873"/>
                <a:gd name="connsiteY11" fmla="*/ 362383 h 1172476"/>
                <a:gd name="connsiteX12" fmla="*/ 560174 w 1447873"/>
                <a:gd name="connsiteY12" fmla="*/ 375392 h 1172476"/>
                <a:gd name="connsiteX13" fmla="*/ 544073 w 1447873"/>
                <a:gd name="connsiteY13" fmla="*/ 393243 h 1172476"/>
                <a:gd name="connsiteX14" fmla="*/ 278528 w 1447873"/>
                <a:gd name="connsiteY14" fmla="*/ 542933 h 1172476"/>
                <a:gd name="connsiteX15" fmla="*/ 73943 w 1447873"/>
                <a:gd name="connsiteY15" fmla="*/ 704641 h 1172476"/>
                <a:gd name="connsiteX16" fmla="*/ 15549 w 1447873"/>
                <a:gd name="connsiteY16" fmla="*/ 757027 h 1172476"/>
                <a:gd name="connsiteX17" fmla="*/ 4640 w 1447873"/>
                <a:gd name="connsiteY17" fmla="*/ 807546 h 1172476"/>
                <a:gd name="connsiteX18" fmla="*/ 47050 w 1447873"/>
                <a:gd name="connsiteY18" fmla="*/ 833214 h 1172476"/>
                <a:gd name="connsiteX19" fmla="*/ 127962 w 1447873"/>
                <a:gd name="connsiteY19" fmla="*/ 803579 h 1172476"/>
                <a:gd name="connsiteX20" fmla="*/ 433234 w 1447873"/>
                <a:gd name="connsiteY20" fmla="*/ 614162 h 1172476"/>
                <a:gd name="connsiteX21" fmla="*/ 458844 w 1447873"/>
                <a:gd name="connsiteY21" fmla="*/ 611012 h 1172476"/>
                <a:gd name="connsiteX22" fmla="*/ 445952 w 1447873"/>
                <a:gd name="connsiteY22" fmla="*/ 634346 h 1172476"/>
                <a:gd name="connsiteX23" fmla="*/ 394324 w 1447873"/>
                <a:gd name="connsiteY23" fmla="*/ 707383 h 1172476"/>
                <a:gd name="connsiteX24" fmla="*/ 258285 w 1447873"/>
                <a:gd name="connsiteY24" fmla="*/ 982670 h 1172476"/>
                <a:gd name="connsiteX25" fmla="*/ 196390 w 1447873"/>
                <a:gd name="connsiteY25" fmla="*/ 1104418 h 1172476"/>
                <a:gd name="connsiteX26" fmla="*/ 200182 w 1447873"/>
                <a:gd name="connsiteY26" fmla="*/ 1155637 h 1172476"/>
                <a:gd name="connsiteX27" fmla="*/ 255602 w 1447873"/>
                <a:gd name="connsiteY27" fmla="*/ 1168412 h 1172476"/>
                <a:gd name="connsiteX28" fmla="*/ 327705 w 1447873"/>
                <a:gd name="connsiteY28" fmla="*/ 1108210 h 1172476"/>
                <a:gd name="connsiteX29" fmla="*/ 477278 w 1447873"/>
                <a:gd name="connsiteY29" fmla="*/ 869324 h 1172476"/>
                <a:gd name="connsiteX30" fmla="*/ 674279 w 1447873"/>
                <a:gd name="connsiteY30" fmla="*/ 664272 h 1172476"/>
                <a:gd name="connsiteX31" fmla="*/ 719081 w 1447873"/>
                <a:gd name="connsiteY31" fmla="*/ 644963 h 1172476"/>
                <a:gd name="connsiteX32" fmla="*/ 775201 w 1447873"/>
                <a:gd name="connsiteY32" fmla="*/ 699332 h 1172476"/>
                <a:gd name="connsiteX33" fmla="*/ 755949 w 1447873"/>
                <a:gd name="connsiteY33" fmla="*/ 837647 h 1172476"/>
                <a:gd name="connsiteX34" fmla="*/ 765050 w 1447873"/>
                <a:gd name="connsiteY34" fmla="*/ 878832 h 1172476"/>
                <a:gd name="connsiteX35" fmla="*/ 916723 w 1447873"/>
                <a:gd name="connsiteY35" fmla="*/ 1013997 h 1172476"/>
                <a:gd name="connsiteX36" fmla="*/ 956742 w 1447873"/>
                <a:gd name="connsiteY36" fmla="*/ 863198 h 1172476"/>
                <a:gd name="connsiteX37" fmla="*/ 937083 w 1447873"/>
                <a:gd name="connsiteY37" fmla="*/ 796987 h 1172476"/>
                <a:gd name="connsiteX38" fmla="*/ 951550 w 1447873"/>
                <a:gd name="connsiteY38" fmla="*/ 708433 h 1172476"/>
                <a:gd name="connsiteX39" fmla="*/ 980835 w 1447873"/>
                <a:gd name="connsiteY39" fmla="*/ 630612 h 1172476"/>
                <a:gd name="connsiteX40" fmla="*/ 1025520 w 1447873"/>
                <a:gd name="connsiteY40" fmla="*/ 569826 h 1172476"/>
                <a:gd name="connsiteX41" fmla="*/ 1065247 w 1447873"/>
                <a:gd name="connsiteY41" fmla="*/ 555301 h 1172476"/>
                <a:gd name="connsiteX42" fmla="*/ 1189444 w 1447873"/>
                <a:gd name="connsiteY42" fmla="*/ 610370 h 1172476"/>
                <a:gd name="connsiteX43" fmla="*/ 1207120 w 1447873"/>
                <a:gd name="connsiteY43" fmla="*/ 655639 h 1172476"/>
                <a:gd name="connsiteX44" fmla="*/ 1186878 w 1447873"/>
                <a:gd name="connsiteY44" fmla="*/ 760877 h 1172476"/>
                <a:gd name="connsiteX45" fmla="*/ 1141726 w 1447873"/>
                <a:gd name="connsiteY45" fmla="*/ 811221 h 1172476"/>
                <a:gd name="connsiteX46" fmla="*/ 1133909 w 1447873"/>
                <a:gd name="connsiteY46" fmla="*/ 897383 h 1172476"/>
                <a:gd name="connsiteX47" fmla="*/ 1263064 w 1447873"/>
                <a:gd name="connsiteY47" fmla="*/ 915117 h 1172476"/>
                <a:gd name="connsiteX48" fmla="*/ 1362352 w 1447873"/>
                <a:gd name="connsiteY48" fmla="*/ 782636 h 1172476"/>
                <a:gd name="connsiteX49" fmla="*/ 1447873 w 1447873"/>
                <a:gd name="connsiteY49" fmla="*/ 321840 h 1172476"/>
                <a:gd name="connsiteX50" fmla="*/ 1051713 w 1447873"/>
                <a:gd name="connsiteY50" fmla="*/ 0 h 1172476"/>
                <a:gd name="connsiteX0" fmla="*/ 1051713 w 1447873"/>
                <a:gd name="connsiteY0" fmla="*/ 0 h 1172476"/>
                <a:gd name="connsiteX1" fmla="*/ 836861 w 1447873"/>
                <a:gd name="connsiteY1" fmla="*/ 204351 h 1172476"/>
                <a:gd name="connsiteX2" fmla="*/ 656020 w 1447873"/>
                <a:gd name="connsiteY2" fmla="*/ 250495 h 1172476"/>
                <a:gd name="connsiteX3" fmla="*/ 522255 w 1447873"/>
                <a:gd name="connsiteY3" fmla="*/ 223194 h 1172476"/>
                <a:gd name="connsiteX4" fmla="*/ 462694 w 1447873"/>
                <a:gd name="connsiteY4" fmla="*/ 225819 h 1172476"/>
                <a:gd name="connsiteX5" fmla="*/ 280278 w 1447873"/>
                <a:gd name="connsiteY5" fmla="*/ 293547 h 1172476"/>
                <a:gd name="connsiteX6" fmla="*/ 165706 w 1447873"/>
                <a:gd name="connsiteY6" fmla="*/ 350075 h 1172476"/>
                <a:gd name="connsiteX7" fmla="*/ 142955 w 1447873"/>
                <a:gd name="connsiteY7" fmla="*/ 384318 h 1172476"/>
                <a:gd name="connsiteX8" fmla="*/ 172648 w 1447873"/>
                <a:gd name="connsiteY8" fmla="*/ 416461 h 1172476"/>
                <a:gd name="connsiteX9" fmla="*/ 243059 w 1447873"/>
                <a:gd name="connsiteY9" fmla="*/ 412377 h 1172476"/>
                <a:gd name="connsiteX10" fmla="*/ 426818 w 1447873"/>
                <a:gd name="connsiteY10" fmla="*/ 355150 h 1172476"/>
                <a:gd name="connsiteX11" fmla="*/ 539231 w 1447873"/>
                <a:gd name="connsiteY11" fmla="*/ 362383 h 1172476"/>
                <a:gd name="connsiteX12" fmla="*/ 560174 w 1447873"/>
                <a:gd name="connsiteY12" fmla="*/ 375392 h 1172476"/>
                <a:gd name="connsiteX13" fmla="*/ 544073 w 1447873"/>
                <a:gd name="connsiteY13" fmla="*/ 393243 h 1172476"/>
                <a:gd name="connsiteX14" fmla="*/ 278528 w 1447873"/>
                <a:gd name="connsiteY14" fmla="*/ 542933 h 1172476"/>
                <a:gd name="connsiteX15" fmla="*/ 73943 w 1447873"/>
                <a:gd name="connsiteY15" fmla="*/ 704641 h 1172476"/>
                <a:gd name="connsiteX16" fmla="*/ 15549 w 1447873"/>
                <a:gd name="connsiteY16" fmla="*/ 757027 h 1172476"/>
                <a:gd name="connsiteX17" fmla="*/ 4640 w 1447873"/>
                <a:gd name="connsiteY17" fmla="*/ 807546 h 1172476"/>
                <a:gd name="connsiteX18" fmla="*/ 47050 w 1447873"/>
                <a:gd name="connsiteY18" fmla="*/ 833214 h 1172476"/>
                <a:gd name="connsiteX19" fmla="*/ 127962 w 1447873"/>
                <a:gd name="connsiteY19" fmla="*/ 803579 h 1172476"/>
                <a:gd name="connsiteX20" fmla="*/ 433234 w 1447873"/>
                <a:gd name="connsiteY20" fmla="*/ 614162 h 1172476"/>
                <a:gd name="connsiteX21" fmla="*/ 458844 w 1447873"/>
                <a:gd name="connsiteY21" fmla="*/ 611012 h 1172476"/>
                <a:gd name="connsiteX22" fmla="*/ 445952 w 1447873"/>
                <a:gd name="connsiteY22" fmla="*/ 634346 h 1172476"/>
                <a:gd name="connsiteX23" fmla="*/ 394324 w 1447873"/>
                <a:gd name="connsiteY23" fmla="*/ 707383 h 1172476"/>
                <a:gd name="connsiteX24" fmla="*/ 258285 w 1447873"/>
                <a:gd name="connsiteY24" fmla="*/ 982670 h 1172476"/>
                <a:gd name="connsiteX25" fmla="*/ 196390 w 1447873"/>
                <a:gd name="connsiteY25" fmla="*/ 1104418 h 1172476"/>
                <a:gd name="connsiteX26" fmla="*/ 200182 w 1447873"/>
                <a:gd name="connsiteY26" fmla="*/ 1155637 h 1172476"/>
                <a:gd name="connsiteX27" fmla="*/ 255602 w 1447873"/>
                <a:gd name="connsiteY27" fmla="*/ 1168412 h 1172476"/>
                <a:gd name="connsiteX28" fmla="*/ 327705 w 1447873"/>
                <a:gd name="connsiteY28" fmla="*/ 1108210 h 1172476"/>
                <a:gd name="connsiteX29" fmla="*/ 477278 w 1447873"/>
                <a:gd name="connsiteY29" fmla="*/ 869324 h 1172476"/>
                <a:gd name="connsiteX30" fmla="*/ 674279 w 1447873"/>
                <a:gd name="connsiteY30" fmla="*/ 664272 h 1172476"/>
                <a:gd name="connsiteX31" fmla="*/ 719081 w 1447873"/>
                <a:gd name="connsiteY31" fmla="*/ 644963 h 1172476"/>
                <a:gd name="connsiteX32" fmla="*/ 775201 w 1447873"/>
                <a:gd name="connsiteY32" fmla="*/ 699332 h 1172476"/>
                <a:gd name="connsiteX33" fmla="*/ 755949 w 1447873"/>
                <a:gd name="connsiteY33" fmla="*/ 837647 h 1172476"/>
                <a:gd name="connsiteX34" fmla="*/ 765050 w 1447873"/>
                <a:gd name="connsiteY34" fmla="*/ 878832 h 1172476"/>
                <a:gd name="connsiteX35" fmla="*/ 914341 w 1447873"/>
                <a:gd name="connsiteY35" fmla="*/ 1016378 h 1172476"/>
                <a:gd name="connsiteX36" fmla="*/ 956742 w 1447873"/>
                <a:gd name="connsiteY36" fmla="*/ 863198 h 1172476"/>
                <a:gd name="connsiteX37" fmla="*/ 937083 w 1447873"/>
                <a:gd name="connsiteY37" fmla="*/ 796987 h 1172476"/>
                <a:gd name="connsiteX38" fmla="*/ 951550 w 1447873"/>
                <a:gd name="connsiteY38" fmla="*/ 708433 h 1172476"/>
                <a:gd name="connsiteX39" fmla="*/ 980835 w 1447873"/>
                <a:gd name="connsiteY39" fmla="*/ 630612 h 1172476"/>
                <a:gd name="connsiteX40" fmla="*/ 1025520 w 1447873"/>
                <a:gd name="connsiteY40" fmla="*/ 569826 h 1172476"/>
                <a:gd name="connsiteX41" fmla="*/ 1065247 w 1447873"/>
                <a:gd name="connsiteY41" fmla="*/ 555301 h 1172476"/>
                <a:gd name="connsiteX42" fmla="*/ 1189444 w 1447873"/>
                <a:gd name="connsiteY42" fmla="*/ 610370 h 1172476"/>
                <a:gd name="connsiteX43" fmla="*/ 1207120 w 1447873"/>
                <a:gd name="connsiteY43" fmla="*/ 655639 h 1172476"/>
                <a:gd name="connsiteX44" fmla="*/ 1186878 w 1447873"/>
                <a:gd name="connsiteY44" fmla="*/ 760877 h 1172476"/>
                <a:gd name="connsiteX45" fmla="*/ 1141726 w 1447873"/>
                <a:gd name="connsiteY45" fmla="*/ 811221 h 1172476"/>
                <a:gd name="connsiteX46" fmla="*/ 1133909 w 1447873"/>
                <a:gd name="connsiteY46" fmla="*/ 897383 h 1172476"/>
                <a:gd name="connsiteX47" fmla="*/ 1263064 w 1447873"/>
                <a:gd name="connsiteY47" fmla="*/ 915117 h 1172476"/>
                <a:gd name="connsiteX48" fmla="*/ 1362352 w 1447873"/>
                <a:gd name="connsiteY48" fmla="*/ 782636 h 1172476"/>
                <a:gd name="connsiteX49" fmla="*/ 1447873 w 1447873"/>
                <a:gd name="connsiteY49" fmla="*/ 321840 h 1172476"/>
                <a:gd name="connsiteX50" fmla="*/ 1051713 w 1447873"/>
                <a:gd name="connsiteY50" fmla="*/ 0 h 1172476"/>
                <a:gd name="connsiteX0" fmla="*/ 1051713 w 1447873"/>
                <a:gd name="connsiteY0" fmla="*/ 0 h 1172476"/>
                <a:gd name="connsiteX1" fmla="*/ 836861 w 1447873"/>
                <a:gd name="connsiteY1" fmla="*/ 204351 h 1172476"/>
                <a:gd name="connsiteX2" fmla="*/ 656020 w 1447873"/>
                <a:gd name="connsiteY2" fmla="*/ 250495 h 1172476"/>
                <a:gd name="connsiteX3" fmla="*/ 522255 w 1447873"/>
                <a:gd name="connsiteY3" fmla="*/ 223194 h 1172476"/>
                <a:gd name="connsiteX4" fmla="*/ 462694 w 1447873"/>
                <a:gd name="connsiteY4" fmla="*/ 225819 h 1172476"/>
                <a:gd name="connsiteX5" fmla="*/ 280278 w 1447873"/>
                <a:gd name="connsiteY5" fmla="*/ 293547 h 1172476"/>
                <a:gd name="connsiteX6" fmla="*/ 165706 w 1447873"/>
                <a:gd name="connsiteY6" fmla="*/ 350075 h 1172476"/>
                <a:gd name="connsiteX7" fmla="*/ 142955 w 1447873"/>
                <a:gd name="connsiteY7" fmla="*/ 384318 h 1172476"/>
                <a:gd name="connsiteX8" fmla="*/ 172648 w 1447873"/>
                <a:gd name="connsiteY8" fmla="*/ 416461 h 1172476"/>
                <a:gd name="connsiteX9" fmla="*/ 243059 w 1447873"/>
                <a:gd name="connsiteY9" fmla="*/ 412377 h 1172476"/>
                <a:gd name="connsiteX10" fmla="*/ 426818 w 1447873"/>
                <a:gd name="connsiteY10" fmla="*/ 355150 h 1172476"/>
                <a:gd name="connsiteX11" fmla="*/ 539231 w 1447873"/>
                <a:gd name="connsiteY11" fmla="*/ 362383 h 1172476"/>
                <a:gd name="connsiteX12" fmla="*/ 560174 w 1447873"/>
                <a:gd name="connsiteY12" fmla="*/ 375392 h 1172476"/>
                <a:gd name="connsiteX13" fmla="*/ 544073 w 1447873"/>
                <a:gd name="connsiteY13" fmla="*/ 393243 h 1172476"/>
                <a:gd name="connsiteX14" fmla="*/ 278528 w 1447873"/>
                <a:gd name="connsiteY14" fmla="*/ 542933 h 1172476"/>
                <a:gd name="connsiteX15" fmla="*/ 73943 w 1447873"/>
                <a:gd name="connsiteY15" fmla="*/ 704641 h 1172476"/>
                <a:gd name="connsiteX16" fmla="*/ 15549 w 1447873"/>
                <a:gd name="connsiteY16" fmla="*/ 757027 h 1172476"/>
                <a:gd name="connsiteX17" fmla="*/ 4640 w 1447873"/>
                <a:gd name="connsiteY17" fmla="*/ 807546 h 1172476"/>
                <a:gd name="connsiteX18" fmla="*/ 47050 w 1447873"/>
                <a:gd name="connsiteY18" fmla="*/ 833214 h 1172476"/>
                <a:gd name="connsiteX19" fmla="*/ 127962 w 1447873"/>
                <a:gd name="connsiteY19" fmla="*/ 803579 h 1172476"/>
                <a:gd name="connsiteX20" fmla="*/ 433234 w 1447873"/>
                <a:gd name="connsiteY20" fmla="*/ 614162 h 1172476"/>
                <a:gd name="connsiteX21" fmla="*/ 458844 w 1447873"/>
                <a:gd name="connsiteY21" fmla="*/ 611012 h 1172476"/>
                <a:gd name="connsiteX22" fmla="*/ 445952 w 1447873"/>
                <a:gd name="connsiteY22" fmla="*/ 634346 h 1172476"/>
                <a:gd name="connsiteX23" fmla="*/ 394324 w 1447873"/>
                <a:gd name="connsiteY23" fmla="*/ 707383 h 1172476"/>
                <a:gd name="connsiteX24" fmla="*/ 258285 w 1447873"/>
                <a:gd name="connsiteY24" fmla="*/ 982670 h 1172476"/>
                <a:gd name="connsiteX25" fmla="*/ 196390 w 1447873"/>
                <a:gd name="connsiteY25" fmla="*/ 1104418 h 1172476"/>
                <a:gd name="connsiteX26" fmla="*/ 200182 w 1447873"/>
                <a:gd name="connsiteY26" fmla="*/ 1155637 h 1172476"/>
                <a:gd name="connsiteX27" fmla="*/ 255602 w 1447873"/>
                <a:gd name="connsiteY27" fmla="*/ 1168412 h 1172476"/>
                <a:gd name="connsiteX28" fmla="*/ 327705 w 1447873"/>
                <a:gd name="connsiteY28" fmla="*/ 1108210 h 1172476"/>
                <a:gd name="connsiteX29" fmla="*/ 477278 w 1447873"/>
                <a:gd name="connsiteY29" fmla="*/ 869324 h 1172476"/>
                <a:gd name="connsiteX30" fmla="*/ 674279 w 1447873"/>
                <a:gd name="connsiteY30" fmla="*/ 664272 h 1172476"/>
                <a:gd name="connsiteX31" fmla="*/ 719081 w 1447873"/>
                <a:gd name="connsiteY31" fmla="*/ 644963 h 1172476"/>
                <a:gd name="connsiteX32" fmla="*/ 775201 w 1447873"/>
                <a:gd name="connsiteY32" fmla="*/ 699332 h 1172476"/>
                <a:gd name="connsiteX33" fmla="*/ 755949 w 1447873"/>
                <a:gd name="connsiteY33" fmla="*/ 837647 h 1172476"/>
                <a:gd name="connsiteX34" fmla="*/ 765050 w 1447873"/>
                <a:gd name="connsiteY34" fmla="*/ 878832 h 1172476"/>
                <a:gd name="connsiteX35" fmla="*/ 914341 w 1447873"/>
                <a:gd name="connsiteY35" fmla="*/ 1016378 h 1172476"/>
                <a:gd name="connsiteX36" fmla="*/ 954360 w 1447873"/>
                <a:gd name="connsiteY36" fmla="*/ 856055 h 1172476"/>
                <a:gd name="connsiteX37" fmla="*/ 937083 w 1447873"/>
                <a:gd name="connsiteY37" fmla="*/ 796987 h 1172476"/>
                <a:gd name="connsiteX38" fmla="*/ 951550 w 1447873"/>
                <a:gd name="connsiteY38" fmla="*/ 708433 h 1172476"/>
                <a:gd name="connsiteX39" fmla="*/ 980835 w 1447873"/>
                <a:gd name="connsiteY39" fmla="*/ 630612 h 1172476"/>
                <a:gd name="connsiteX40" fmla="*/ 1025520 w 1447873"/>
                <a:gd name="connsiteY40" fmla="*/ 569826 h 1172476"/>
                <a:gd name="connsiteX41" fmla="*/ 1065247 w 1447873"/>
                <a:gd name="connsiteY41" fmla="*/ 555301 h 1172476"/>
                <a:gd name="connsiteX42" fmla="*/ 1189444 w 1447873"/>
                <a:gd name="connsiteY42" fmla="*/ 610370 h 1172476"/>
                <a:gd name="connsiteX43" fmla="*/ 1207120 w 1447873"/>
                <a:gd name="connsiteY43" fmla="*/ 655639 h 1172476"/>
                <a:gd name="connsiteX44" fmla="*/ 1186878 w 1447873"/>
                <a:gd name="connsiteY44" fmla="*/ 760877 h 1172476"/>
                <a:gd name="connsiteX45" fmla="*/ 1141726 w 1447873"/>
                <a:gd name="connsiteY45" fmla="*/ 811221 h 1172476"/>
                <a:gd name="connsiteX46" fmla="*/ 1133909 w 1447873"/>
                <a:gd name="connsiteY46" fmla="*/ 897383 h 1172476"/>
                <a:gd name="connsiteX47" fmla="*/ 1263064 w 1447873"/>
                <a:gd name="connsiteY47" fmla="*/ 915117 h 1172476"/>
                <a:gd name="connsiteX48" fmla="*/ 1362352 w 1447873"/>
                <a:gd name="connsiteY48" fmla="*/ 782636 h 1172476"/>
                <a:gd name="connsiteX49" fmla="*/ 1447873 w 1447873"/>
                <a:gd name="connsiteY49" fmla="*/ 321840 h 1172476"/>
                <a:gd name="connsiteX50" fmla="*/ 1051713 w 1447873"/>
                <a:gd name="connsiteY50" fmla="*/ 0 h 1172476"/>
                <a:gd name="connsiteX0" fmla="*/ 1051713 w 1447873"/>
                <a:gd name="connsiteY0" fmla="*/ 0 h 1172476"/>
                <a:gd name="connsiteX1" fmla="*/ 836861 w 1447873"/>
                <a:gd name="connsiteY1" fmla="*/ 204351 h 1172476"/>
                <a:gd name="connsiteX2" fmla="*/ 656020 w 1447873"/>
                <a:gd name="connsiteY2" fmla="*/ 250495 h 1172476"/>
                <a:gd name="connsiteX3" fmla="*/ 522255 w 1447873"/>
                <a:gd name="connsiteY3" fmla="*/ 223194 h 1172476"/>
                <a:gd name="connsiteX4" fmla="*/ 462694 w 1447873"/>
                <a:gd name="connsiteY4" fmla="*/ 225819 h 1172476"/>
                <a:gd name="connsiteX5" fmla="*/ 280278 w 1447873"/>
                <a:gd name="connsiteY5" fmla="*/ 293547 h 1172476"/>
                <a:gd name="connsiteX6" fmla="*/ 165706 w 1447873"/>
                <a:gd name="connsiteY6" fmla="*/ 350075 h 1172476"/>
                <a:gd name="connsiteX7" fmla="*/ 142955 w 1447873"/>
                <a:gd name="connsiteY7" fmla="*/ 384318 h 1172476"/>
                <a:gd name="connsiteX8" fmla="*/ 172648 w 1447873"/>
                <a:gd name="connsiteY8" fmla="*/ 416461 h 1172476"/>
                <a:gd name="connsiteX9" fmla="*/ 243059 w 1447873"/>
                <a:gd name="connsiteY9" fmla="*/ 412377 h 1172476"/>
                <a:gd name="connsiteX10" fmla="*/ 426818 w 1447873"/>
                <a:gd name="connsiteY10" fmla="*/ 355150 h 1172476"/>
                <a:gd name="connsiteX11" fmla="*/ 539231 w 1447873"/>
                <a:gd name="connsiteY11" fmla="*/ 362383 h 1172476"/>
                <a:gd name="connsiteX12" fmla="*/ 560174 w 1447873"/>
                <a:gd name="connsiteY12" fmla="*/ 375392 h 1172476"/>
                <a:gd name="connsiteX13" fmla="*/ 544073 w 1447873"/>
                <a:gd name="connsiteY13" fmla="*/ 393243 h 1172476"/>
                <a:gd name="connsiteX14" fmla="*/ 278528 w 1447873"/>
                <a:gd name="connsiteY14" fmla="*/ 542933 h 1172476"/>
                <a:gd name="connsiteX15" fmla="*/ 73943 w 1447873"/>
                <a:gd name="connsiteY15" fmla="*/ 704641 h 1172476"/>
                <a:gd name="connsiteX16" fmla="*/ 15549 w 1447873"/>
                <a:gd name="connsiteY16" fmla="*/ 757027 h 1172476"/>
                <a:gd name="connsiteX17" fmla="*/ 4640 w 1447873"/>
                <a:gd name="connsiteY17" fmla="*/ 807546 h 1172476"/>
                <a:gd name="connsiteX18" fmla="*/ 47050 w 1447873"/>
                <a:gd name="connsiteY18" fmla="*/ 833214 h 1172476"/>
                <a:gd name="connsiteX19" fmla="*/ 127962 w 1447873"/>
                <a:gd name="connsiteY19" fmla="*/ 803579 h 1172476"/>
                <a:gd name="connsiteX20" fmla="*/ 433234 w 1447873"/>
                <a:gd name="connsiteY20" fmla="*/ 614162 h 1172476"/>
                <a:gd name="connsiteX21" fmla="*/ 458844 w 1447873"/>
                <a:gd name="connsiteY21" fmla="*/ 611012 h 1172476"/>
                <a:gd name="connsiteX22" fmla="*/ 445952 w 1447873"/>
                <a:gd name="connsiteY22" fmla="*/ 634346 h 1172476"/>
                <a:gd name="connsiteX23" fmla="*/ 394324 w 1447873"/>
                <a:gd name="connsiteY23" fmla="*/ 707383 h 1172476"/>
                <a:gd name="connsiteX24" fmla="*/ 258285 w 1447873"/>
                <a:gd name="connsiteY24" fmla="*/ 982670 h 1172476"/>
                <a:gd name="connsiteX25" fmla="*/ 196390 w 1447873"/>
                <a:gd name="connsiteY25" fmla="*/ 1104418 h 1172476"/>
                <a:gd name="connsiteX26" fmla="*/ 200182 w 1447873"/>
                <a:gd name="connsiteY26" fmla="*/ 1155637 h 1172476"/>
                <a:gd name="connsiteX27" fmla="*/ 255602 w 1447873"/>
                <a:gd name="connsiteY27" fmla="*/ 1168412 h 1172476"/>
                <a:gd name="connsiteX28" fmla="*/ 327705 w 1447873"/>
                <a:gd name="connsiteY28" fmla="*/ 1108210 h 1172476"/>
                <a:gd name="connsiteX29" fmla="*/ 477278 w 1447873"/>
                <a:gd name="connsiteY29" fmla="*/ 869324 h 1172476"/>
                <a:gd name="connsiteX30" fmla="*/ 674279 w 1447873"/>
                <a:gd name="connsiteY30" fmla="*/ 664272 h 1172476"/>
                <a:gd name="connsiteX31" fmla="*/ 719081 w 1447873"/>
                <a:gd name="connsiteY31" fmla="*/ 644963 h 1172476"/>
                <a:gd name="connsiteX32" fmla="*/ 775201 w 1447873"/>
                <a:gd name="connsiteY32" fmla="*/ 699332 h 1172476"/>
                <a:gd name="connsiteX33" fmla="*/ 755949 w 1447873"/>
                <a:gd name="connsiteY33" fmla="*/ 837647 h 1172476"/>
                <a:gd name="connsiteX34" fmla="*/ 765050 w 1447873"/>
                <a:gd name="connsiteY34" fmla="*/ 878832 h 1172476"/>
                <a:gd name="connsiteX35" fmla="*/ 914341 w 1447873"/>
                <a:gd name="connsiteY35" fmla="*/ 1016378 h 1172476"/>
                <a:gd name="connsiteX36" fmla="*/ 954360 w 1447873"/>
                <a:gd name="connsiteY36" fmla="*/ 856055 h 1172476"/>
                <a:gd name="connsiteX37" fmla="*/ 937083 w 1447873"/>
                <a:gd name="connsiteY37" fmla="*/ 796987 h 1172476"/>
                <a:gd name="connsiteX38" fmla="*/ 951550 w 1447873"/>
                <a:gd name="connsiteY38" fmla="*/ 708433 h 1172476"/>
                <a:gd name="connsiteX39" fmla="*/ 980835 w 1447873"/>
                <a:gd name="connsiteY39" fmla="*/ 630612 h 1172476"/>
                <a:gd name="connsiteX40" fmla="*/ 1025520 w 1447873"/>
                <a:gd name="connsiteY40" fmla="*/ 569826 h 1172476"/>
                <a:gd name="connsiteX41" fmla="*/ 1065247 w 1447873"/>
                <a:gd name="connsiteY41" fmla="*/ 555301 h 1172476"/>
                <a:gd name="connsiteX42" fmla="*/ 1189444 w 1447873"/>
                <a:gd name="connsiteY42" fmla="*/ 610370 h 1172476"/>
                <a:gd name="connsiteX43" fmla="*/ 1207120 w 1447873"/>
                <a:gd name="connsiteY43" fmla="*/ 655639 h 1172476"/>
                <a:gd name="connsiteX44" fmla="*/ 1186878 w 1447873"/>
                <a:gd name="connsiteY44" fmla="*/ 760877 h 1172476"/>
                <a:gd name="connsiteX45" fmla="*/ 1141726 w 1447873"/>
                <a:gd name="connsiteY45" fmla="*/ 811221 h 1172476"/>
                <a:gd name="connsiteX46" fmla="*/ 1133909 w 1447873"/>
                <a:gd name="connsiteY46" fmla="*/ 897383 h 1172476"/>
                <a:gd name="connsiteX47" fmla="*/ 1263064 w 1447873"/>
                <a:gd name="connsiteY47" fmla="*/ 915117 h 1172476"/>
                <a:gd name="connsiteX48" fmla="*/ 1362352 w 1447873"/>
                <a:gd name="connsiteY48" fmla="*/ 782636 h 1172476"/>
                <a:gd name="connsiteX49" fmla="*/ 1447873 w 1447873"/>
                <a:gd name="connsiteY49" fmla="*/ 321840 h 1172476"/>
                <a:gd name="connsiteX50" fmla="*/ 1051713 w 1447873"/>
                <a:gd name="connsiteY50" fmla="*/ 0 h 1172476"/>
                <a:gd name="connsiteX0" fmla="*/ 1051713 w 1447873"/>
                <a:gd name="connsiteY0" fmla="*/ 0 h 1172476"/>
                <a:gd name="connsiteX1" fmla="*/ 836861 w 1447873"/>
                <a:gd name="connsiteY1" fmla="*/ 204351 h 1172476"/>
                <a:gd name="connsiteX2" fmla="*/ 656020 w 1447873"/>
                <a:gd name="connsiteY2" fmla="*/ 250495 h 1172476"/>
                <a:gd name="connsiteX3" fmla="*/ 522255 w 1447873"/>
                <a:gd name="connsiteY3" fmla="*/ 223194 h 1172476"/>
                <a:gd name="connsiteX4" fmla="*/ 462694 w 1447873"/>
                <a:gd name="connsiteY4" fmla="*/ 225819 h 1172476"/>
                <a:gd name="connsiteX5" fmla="*/ 280278 w 1447873"/>
                <a:gd name="connsiteY5" fmla="*/ 293547 h 1172476"/>
                <a:gd name="connsiteX6" fmla="*/ 165706 w 1447873"/>
                <a:gd name="connsiteY6" fmla="*/ 350075 h 1172476"/>
                <a:gd name="connsiteX7" fmla="*/ 142955 w 1447873"/>
                <a:gd name="connsiteY7" fmla="*/ 384318 h 1172476"/>
                <a:gd name="connsiteX8" fmla="*/ 172648 w 1447873"/>
                <a:gd name="connsiteY8" fmla="*/ 416461 h 1172476"/>
                <a:gd name="connsiteX9" fmla="*/ 243059 w 1447873"/>
                <a:gd name="connsiteY9" fmla="*/ 412377 h 1172476"/>
                <a:gd name="connsiteX10" fmla="*/ 426818 w 1447873"/>
                <a:gd name="connsiteY10" fmla="*/ 355150 h 1172476"/>
                <a:gd name="connsiteX11" fmla="*/ 539231 w 1447873"/>
                <a:gd name="connsiteY11" fmla="*/ 362383 h 1172476"/>
                <a:gd name="connsiteX12" fmla="*/ 560174 w 1447873"/>
                <a:gd name="connsiteY12" fmla="*/ 375392 h 1172476"/>
                <a:gd name="connsiteX13" fmla="*/ 544073 w 1447873"/>
                <a:gd name="connsiteY13" fmla="*/ 393243 h 1172476"/>
                <a:gd name="connsiteX14" fmla="*/ 278528 w 1447873"/>
                <a:gd name="connsiteY14" fmla="*/ 542933 h 1172476"/>
                <a:gd name="connsiteX15" fmla="*/ 73943 w 1447873"/>
                <a:gd name="connsiteY15" fmla="*/ 704641 h 1172476"/>
                <a:gd name="connsiteX16" fmla="*/ 15549 w 1447873"/>
                <a:gd name="connsiteY16" fmla="*/ 757027 h 1172476"/>
                <a:gd name="connsiteX17" fmla="*/ 4640 w 1447873"/>
                <a:gd name="connsiteY17" fmla="*/ 807546 h 1172476"/>
                <a:gd name="connsiteX18" fmla="*/ 47050 w 1447873"/>
                <a:gd name="connsiteY18" fmla="*/ 833214 h 1172476"/>
                <a:gd name="connsiteX19" fmla="*/ 127962 w 1447873"/>
                <a:gd name="connsiteY19" fmla="*/ 803579 h 1172476"/>
                <a:gd name="connsiteX20" fmla="*/ 433234 w 1447873"/>
                <a:gd name="connsiteY20" fmla="*/ 614162 h 1172476"/>
                <a:gd name="connsiteX21" fmla="*/ 458844 w 1447873"/>
                <a:gd name="connsiteY21" fmla="*/ 611012 h 1172476"/>
                <a:gd name="connsiteX22" fmla="*/ 445952 w 1447873"/>
                <a:gd name="connsiteY22" fmla="*/ 634346 h 1172476"/>
                <a:gd name="connsiteX23" fmla="*/ 394324 w 1447873"/>
                <a:gd name="connsiteY23" fmla="*/ 707383 h 1172476"/>
                <a:gd name="connsiteX24" fmla="*/ 258285 w 1447873"/>
                <a:gd name="connsiteY24" fmla="*/ 982670 h 1172476"/>
                <a:gd name="connsiteX25" fmla="*/ 196390 w 1447873"/>
                <a:gd name="connsiteY25" fmla="*/ 1104418 h 1172476"/>
                <a:gd name="connsiteX26" fmla="*/ 200182 w 1447873"/>
                <a:gd name="connsiteY26" fmla="*/ 1155637 h 1172476"/>
                <a:gd name="connsiteX27" fmla="*/ 255602 w 1447873"/>
                <a:gd name="connsiteY27" fmla="*/ 1168412 h 1172476"/>
                <a:gd name="connsiteX28" fmla="*/ 327705 w 1447873"/>
                <a:gd name="connsiteY28" fmla="*/ 1108210 h 1172476"/>
                <a:gd name="connsiteX29" fmla="*/ 477278 w 1447873"/>
                <a:gd name="connsiteY29" fmla="*/ 869324 h 1172476"/>
                <a:gd name="connsiteX30" fmla="*/ 674279 w 1447873"/>
                <a:gd name="connsiteY30" fmla="*/ 664272 h 1172476"/>
                <a:gd name="connsiteX31" fmla="*/ 719081 w 1447873"/>
                <a:gd name="connsiteY31" fmla="*/ 644963 h 1172476"/>
                <a:gd name="connsiteX32" fmla="*/ 775201 w 1447873"/>
                <a:gd name="connsiteY32" fmla="*/ 699332 h 1172476"/>
                <a:gd name="connsiteX33" fmla="*/ 755949 w 1447873"/>
                <a:gd name="connsiteY33" fmla="*/ 837647 h 1172476"/>
                <a:gd name="connsiteX34" fmla="*/ 765050 w 1447873"/>
                <a:gd name="connsiteY34" fmla="*/ 878832 h 1172476"/>
                <a:gd name="connsiteX35" fmla="*/ 914341 w 1447873"/>
                <a:gd name="connsiteY35" fmla="*/ 1016378 h 1172476"/>
                <a:gd name="connsiteX36" fmla="*/ 954360 w 1447873"/>
                <a:gd name="connsiteY36" fmla="*/ 856055 h 1172476"/>
                <a:gd name="connsiteX37" fmla="*/ 937083 w 1447873"/>
                <a:gd name="connsiteY37" fmla="*/ 796987 h 1172476"/>
                <a:gd name="connsiteX38" fmla="*/ 951550 w 1447873"/>
                <a:gd name="connsiteY38" fmla="*/ 708433 h 1172476"/>
                <a:gd name="connsiteX39" fmla="*/ 980835 w 1447873"/>
                <a:gd name="connsiteY39" fmla="*/ 630612 h 1172476"/>
                <a:gd name="connsiteX40" fmla="*/ 1025520 w 1447873"/>
                <a:gd name="connsiteY40" fmla="*/ 569826 h 1172476"/>
                <a:gd name="connsiteX41" fmla="*/ 1065247 w 1447873"/>
                <a:gd name="connsiteY41" fmla="*/ 555301 h 1172476"/>
                <a:gd name="connsiteX42" fmla="*/ 1189444 w 1447873"/>
                <a:gd name="connsiteY42" fmla="*/ 610370 h 1172476"/>
                <a:gd name="connsiteX43" fmla="*/ 1207120 w 1447873"/>
                <a:gd name="connsiteY43" fmla="*/ 655639 h 1172476"/>
                <a:gd name="connsiteX44" fmla="*/ 1186878 w 1447873"/>
                <a:gd name="connsiteY44" fmla="*/ 760877 h 1172476"/>
                <a:gd name="connsiteX45" fmla="*/ 1141726 w 1447873"/>
                <a:gd name="connsiteY45" fmla="*/ 811221 h 1172476"/>
                <a:gd name="connsiteX46" fmla="*/ 1092235 w 1447873"/>
                <a:gd name="connsiteY46" fmla="*/ 923903 h 1172476"/>
                <a:gd name="connsiteX47" fmla="*/ 1263064 w 1447873"/>
                <a:gd name="connsiteY47" fmla="*/ 915117 h 1172476"/>
                <a:gd name="connsiteX48" fmla="*/ 1362352 w 1447873"/>
                <a:gd name="connsiteY48" fmla="*/ 782636 h 1172476"/>
                <a:gd name="connsiteX49" fmla="*/ 1447873 w 1447873"/>
                <a:gd name="connsiteY49" fmla="*/ 321840 h 1172476"/>
                <a:gd name="connsiteX50" fmla="*/ 1051713 w 1447873"/>
                <a:gd name="connsiteY50" fmla="*/ 0 h 1172476"/>
                <a:gd name="connsiteX0" fmla="*/ 1051713 w 1447873"/>
                <a:gd name="connsiteY0" fmla="*/ 0 h 1172476"/>
                <a:gd name="connsiteX1" fmla="*/ 836861 w 1447873"/>
                <a:gd name="connsiteY1" fmla="*/ 204351 h 1172476"/>
                <a:gd name="connsiteX2" fmla="*/ 656020 w 1447873"/>
                <a:gd name="connsiteY2" fmla="*/ 250495 h 1172476"/>
                <a:gd name="connsiteX3" fmla="*/ 522255 w 1447873"/>
                <a:gd name="connsiteY3" fmla="*/ 223194 h 1172476"/>
                <a:gd name="connsiteX4" fmla="*/ 462694 w 1447873"/>
                <a:gd name="connsiteY4" fmla="*/ 225819 h 1172476"/>
                <a:gd name="connsiteX5" fmla="*/ 280278 w 1447873"/>
                <a:gd name="connsiteY5" fmla="*/ 293547 h 1172476"/>
                <a:gd name="connsiteX6" fmla="*/ 165706 w 1447873"/>
                <a:gd name="connsiteY6" fmla="*/ 350075 h 1172476"/>
                <a:gd name="connsiteX7" fmla="*/ 142955 w 1447873"/>
                <a:gd name="connsiteY7" fmla="*/ 384318 h 1172476"/>
                <a:gd name="connsiteX8" fmla="*/ 172648 w 1447873"/>
                <a:gd name="connsiteY8" fmla="*/ 416461 h 1172476"/>
                <a:gd name="connsiteX9" fmla="*/ 243059 w 1447873"/>
                <a:gd name="connsiteY9" fmla="*/ 412377 h 1172476"/>
                <a:gd name="connsiteX10" fmla="*/ 426818 w 1447873"/>
                <a:gd name="connsiteY10" fmla="*/ 355150 h 1172476"/>
                <a:gd name="connsiteX11" fmla="*/ 539231 w 1447873"/>
                <a:gd name="connsiteY11" fmla="*/ 362383 h 1172476"/>
                <a:gd name="connsiteX12" fmla="*/ 560174 w 1447873"/>
                <a:gd name="connsiteY12" fmla="*/ 375392 h 1172476"/>
                <a:gd name="connsiteX13" fmla="*/ 544073 w 1447873"/>
                <a:gd name="connsiteY13" fmla="*/ 393243 h 1172476"/>
                <a:gd name="connsiteX14" fmla="*/ 278528 w 1447873"/>
                <a:gd name="connsiteY14" fmla="*/ 542933 h 1172476"/>
                <a:gd name="connsiteX15" fmla="*/ 73943 w 1447873"/>
                <a:gd name="connsiteY15" fmla="*/ 704641 h 1172476"/>
                <a:gd name="connsiteX16" fmla="*/ 15549 w 1447873"/>
                <a:gd name="connsiteY16" fmla="*/ 757027 h 1172476"/>
                <a:gd name="connsiteX17" fmla="*/ 4640 w 1447873"/>
                <a:gd name="connsiteY17" fmla="*/ 807546 h 1172476"/>
                <a:gd name="connsiteX18" fmla="*/ 47050 w 1447873"/>
                <a:gd name="connsiteY18" fmla="*/ 833214 h 1172476"/>
                <a:gd name="connsiteX19" fmla="*/ 127962 w 1447873"/>
                <a:gd name="connsiteY19" fmla="*/ 803579 h 1172476"/>
                <a:gd name="connsiteX20" fmla="*/ 433234 w 1447873"/>
                <a:gd name="connsiteY20" fmla="*/ 614162 h 1172476"/>
                <a:gd name="connsiteX21" fmla="*/ 458844 w 1447873"/>
                <a:gd name="connsiteY21" fmla="*/ 611012 h 1172476"/>
                <a:gd name="connsiteX22" fmla="*/ 445952 w 1447873"/>
                <a:gd name="connsiteY22" fmla="*/ 634346 h 1172476"/>
                <a:gd name="connsiteX23" fmla="*/ 394324 w 1447873"/>
                <a:gd name="connsiteY23" fmla="*/ 707383 h 1172476"/>
                <a:gd name="connsiteX24" fmla="*/ 258285 w 1447873"/>
                <a:gd name="connsiteY24" fmla="*/ 982670 h 1172476"/>
                <a:gd name="connsiteX25" fmla="*/ 196390 w 1447873"/>
                <a:gd name="connsiteY25" fmla="*/ 1104418 h 1172476"/>
                <a:gd name="connsiteX26" fmla="*/ 200182 w 1447873"/>
                <a:gd name="connsiteY26" fmla="*/ 1155637 h 1172476"/>
                <a:gd name="connsiteX27" fmla="*/ 255602 w 1447873"/>
                <a:gd name="connsiteY27" fmla="*/ 1168412 h 1172476"/>
                <a:gd name="connsiteX28" fmla="*/ 327705 w 1447873"/>
                <a:gd name="connsiteY28" fmla="*/ 1108210 h 1172476"/>
                <a:gd name="connsiteX29" fmla="*/ 477278 w 1447873"/>
                <a:gd name="connsiteY29" fmla="*/ 869324 h 1172476"/>
                <a:gd name="connsiteX30" fmla="*/ 674279 w 1447873"/>
                <a:gd name="connsiteY30" fmla="*/ 664272 h 1172476"/>
                <a:gd name="connsiteX31" fmla="*/ 719081 w 1447873"/>
                <a:gd name="connsiteY31" fmla="*/ 644963 h 1172476"/>
                <a:gd name="connsiteX32" fmla="*/ 775201 w 1447873"/>
                <a:gd name="connsiteY32" fmla="*/ 699332 h 1172476"/>
                <a:gd name="connsiteX33" fmla="*/ 755949 w 1447873"/>
                <a:gd name="connsiteY33" fmla="*/ 837647 h 1172476"/>
                <a:gd name="connsiteX34" fmla="*/ 765050 w 1447873"/>
                <a:gd name="connsiteY34" fmla="*/ 878832 h 1172476"/>
                <a:gd name="connsiteX35" fmla="*/ 914341 w 1447873"/>
                <a:gd name="connsiteY35" fmla="*/ 1016378 h 1172476"/>
                <a:gd name="connsiteX36" fmla="*/ 954360 w 1447873"/>
                <a:gd name="connsiteY36" fmla="*/ 856055 h 1172476"/>
                <a:gd name="connsiteX37" fmla="*/ 937083 w 1447873"/>
                <a:gd name="connsiteY37" fmla="*/ 796987 h 1172476"/>
                <a:gd name="connsiteX38" fmla="*/ 951550 w 1447873"/>
                <a:gd name="connsiteY38" fmla="*/ 708433 h 1172476"/>
                <a:gd name="connsiteX39" fmla="*/ 980835 w 1447873"/>
                <a:gd name="connsiteY39" fmla="*/ 630612 h 1172476"/>
                <a:gd name="connsiteX40" fmla="*/ 1025520 w 1447873"/>
                <a:gd name="connsiteY40" fmla="*/ 569826 h 1172476"/>
                <a:gd name="connsiteX41" fmla="*/ 1065247 w 1447873"/>
                <a:gd name="connsiteY41" fmla="*/ 555301 h 1172476"/>
                <a:gd name="connsiteX42" fmla="*/ 1189444 w 1447873"/>
                <a:gd name="connsiteY42" fmla="*/ 610370 h 1172476"/>
                <a:gd name="connsiteX43" fmla="*/ 1207120 w 1447873"/>
                <a:gd name="connsiteY43" fmla="*/ 655639 h 1172476"/>
                <a:gd name="connsiteX44" fmla="*/ 1186878 w 1447873"/>
                <a:gd name="connsiteY44" fmla="*/ 760877 h 1172476"/>
                <a:gd name="connsiteX45" fmla="*/ 1141726 w 1447873"/>
                <a:gd name="connsiteY45" fmla="*/ 811221 h 1172476"/>
                <a:gd name="connsiteX46" fmla="*/ 1092235 w 1447873"/>
                <a:gd name="connsiteY46" fmla="*/ 923903 h 1172476"/>
                <a:gd name="connsiteX47" fmla="*/ 1263064 w 1447873"/>
                <a:gd name="connsiteY47" fmla="*/ 915117 h 1172476"/>
                <a:gd name="connsiteX48" fmla="*/ 1362352 w 1447873"/>
                <a:gd name="connsiteY48" fmla="*/ 782636 h 1172476"/>
                <a:gd name="connsiteX49" fmla="*/ 1447873 w 1447873"/>
                <a:gd name="connsiteY49" fmla="*/ 321840 h 1172476"/>
                <a:gd name="connsiteX50" fmla="*/ 1051713 w 1447873"/>
                <a:gd name="connsiteY50" fmla="*/ 0 h 1172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447873" h="1172476">
                  <a:moveTo>
                    <a:pt x="1051713" y="0"/>
                  </a:moveTo>
                  <a:cubicBezTo>
                    <a:pt x="986610" y="75020"/>
                    <a:pt x="911882" y="139540"/>
                    <a:pt x="836861" y="204351"/>
                  </a:cubicBezTo>
                  <a:cubicBezTo>
                    <a:pt x="782376" y="251370"/>
                    <a:pt x="723515" y="263679"/>
                    <a:pt x="656020" y="250495"/>
                  </a:cubicBezTo>
                  <a:cubicBezTo>
                    <a:pt x="611335" y="241745"/>
                    <a:pt x="566591" y="233286"/>
                    <a:pt x="522255" y="223194"/>
                  </a:cubicBezTo>
                  <a:cubicBezTo>
                    <a:pt x="501721" y="218527"/>
                    <a:pt x="482762" y="218177"/>
                    <a:pt x="462694" y="225819"/>
                  </a:cubicBezTo>
                  <a:cubicBezTo>
                    <a:pt x="402083" y="248862"/>
                    <a:pt x="340364" y="269104"/>
                    <a:pt x="280278" y="293547"/>
                  </a:cubicBezTo>
                  <a:cubicBezTo>
                    <a:pt x="240901" y="309589"/>
                    <a:pt x="203624" y="330765"/>
                    <a:pt x="165706" y="350075"/>
                  </a:cubicBezTo>
                  <a:cubicBezTo>
                    <a:pt x="152055" y="357017"/>
                    <a:pt x="141438" y="367984"/>
                    <a:pt x="142955" y="384318"/>
                  </a:cubicBezTo>
                  <a:cubicBezTo>
                    <a:pt x="144530" y="401527"/>
                    <a:pt x="156430" y="412202"/>
                    <a:pt x="172648" y="416461"/>
                  </a:cubicBezTo>
                  <a:cubicBezTo>
                    <a:pt x="196390" y="422703"/>
                    <a:pt x="221533" y="427370"/>
                    <a:pt x="243059" y="412377"/>
                  </a:cubicBezTo>
                  <a:cubicBezTo>
                    <a:pt x="298537" y="373701"/>
                    <a:pt x="362531" y="364892"/>
                    <a:pt x="426818" y="355150"/>
                  </a:cubicBezTo>
                  <a:cubicBezTo>
                    <a:pt x="465203" y="349316"/>
                    <a:pt x="502130" y="354625"/>
                    <a:pt x="539231" y="362383"/>
                  </a:cubicBezTo>
                  <a:cubicBezTo>
                    <a:pt x="547632" y="364134"/>
                    <a:pt x="558307" y="365592"/>
                    <a:pt x="560174" y="375392"/>
                  </a:cubicBezTo>
                  <a:cubicBezTo>
                    <a:pt x="562216" y="386068"/>
                    <a:pt x="551599" y="389685"/>
                    <a:pt x="544073" y="393243"/>
                  </a:cubicBezTo>
                  <a:cubicBezTo>
                    <a:pt x="451902" y="436704"/>
                    <a:pt x="365915" y="491131"/>
                    <a:pt x="278528" y="542933"/>
                  </a:cubicBezTo>
                  <a:cubicBezTo>
                    <a:pt x="203216" y="587560"/>
                    <a:pt x="145405" y="654764"/>
                    <a:pt x="73943" y="704641"/>
                  </a:cubicBezTo>
                  <a:cubicBezTo>
                    <a:pt x="52651" y="719517"/>
                    <a:pt x="33575" y="738126"/>
                    <a:pt x="15549" y="757027"/>
                  </a:cubicBezTo>
                  <a:cubicBezTo>
                    <a:pt x="2540" y="770619"/>
                    <a:pt x="-5627" y="788470"/>
                    <a:pt x="4640" y="807546"/>
                  </a:cubicBezTo>
                  <a:cubicBezTo>
                    <a:pt x="13449" y="823763"/>
                    <a:pt x="28616" y="836014"/>
                    <a:pt x="47050" y="833214"/>
                  </a:cubicBezTo>
                  <a:cubicBezTo>
                    <a:pt x="75577" y="828955"/>
                    <a:pt x="104686" y="822246"/>
                    <a:pt x="127962" y="803579"/>
                  </a:cubicBezTo>
                  <a:cubicBezTo>
                    <a:pt x="222117" y="728092"/>
                    <a:pt x="321930" y="661881"/>
                    <a:pt x="433234" y="614162"/>
                  </a:cubicBezTo>
                  <a:cubicBezTo>
                    <a:pt x="441285" y="610720"/>
                    <a:pt x="451902" y="599869"/>
                    <a:pt x="458844" y="611012"/>
                  </a:cubicBezTo>
                  <a:cubicBezTo>
                    <a:pt x="465028" y="620812"/>
                    <a:pt x="452836" y="628279"/>
                    <a:pt x="445952" y="634346"/>
                  </a:cubicBezTo>
                  <a:cubicBezTo>
                    <a:pt x="422909" y="654764"/>
                    <a:pt x="409900" y="681540"/>
                    <a:pt x="394324" y="707383"/>
                  </a:cubicBezTo>
                  <a:cubicBezTo>
                    <a:pt x="341180" y="795412"/>
                    <a:pt x="305770" y="892016"/>
                    <a:pt x="258285" y="982670"/>
                  </a:cubicBezTo>
                  <a:cubicBezTo>
                    <a:pt x="237167" y="1022981"/>
                    <a:pt x="216925" y="1063816"/>
                    <a:pt x="196390" y="1104418"/>
                  </a:cubicBezTo>
                  <a:cubicBezTo>
                    <a:pt x="187348" y="1122210"/>
                    <a:pt x="185657" y="1139653"/>
                    <a:pt x="200182" y="1155637"/>
                  </a:cubicBezTo>
                  <a:cubicBezTo>
                    <a:pt x="215641" y="1172613"/>
                    <a:pt x="234017" y="1176521"/>
                    <a:pt x="255602" y="1168412"/>
                  </a:cubicBezTo>
                  <a:cubicBezTo>
                    <a:pt x="286753" y="1156745"/>
                    <a:pt x="311954" y="1137494"/>
                    <a:pt x="327705" y="1108210"/>
                  </a:cubicBezTo>
                  <a:cubicBezTo>
                    <a:pt x="372390" y="1025314"/>
                    <a:pt x="422968" y="946035"/>
                    <a:pt x="477278" y="869324"/>
                  </a:cubicBezTo>
                  <a:cubicBezTo>
                    <a:pt x="532581" y="791270"/>
                    <a:pt x="606609" y="730717"/>
                    <a:pt x="674279" y="664272"/>
                  </a:cubicBezTo>
                  <a:cubicBezTo>
                    <a:pt x="686413" y="652372"/>
                    <a:pt x="702805" y="646072"/>
                    <a:pt x="719081" y="644963"/>
                  </a:cubicBezTo>
                  <a:cubicBezTo>
                    <a:pt x="759450" y="642280"/>
                    <a:pt x="784943" y="651963"/>
                    <a:pt x="775201" y="699332"/>
                  </a:cubicBezTo>
                  <a:cubicBezTo>
                    <a:pt x="765867" y="744834"/>
                    <a:pt x="761667" y="791445"/>
                    <a:pt x="755949" y="837647"/>
                  </a:cubicBezTo>
                  <a:cubicBezTo>
                    <a:pt x="754199" y="852056"/>
                    <a:pt x="738651" y="849043"/>
                    <a:pt x="765050" y="878832"/>
                  </a:cubicBezTo>
                  <a:cubicBezTo>
                    <a:pt x="791449" y="908621"/>
                    <a:pt x="854314" y="981960"/>
                    <a:pt x="914341" y="1016378"/>
                  </a:cubicBezTo>
                  <a:cubicBezTo>
                    <a:pt x="907691" y="970584"/>
                    <a:pt x="903761" y="900821"/>
                    <a:pt x="954360" y="856055"/>
                  </a:cubicBezTo>
                  <a:cubicBezTo>
                    <a:pt x="919359" y="826887"/>
                    <a:pt x="937551" y="821591"/>
                    <a:pt x="937083" y="796987"/>
                  </a:cubicBezTo>
                  <a:cubicBezTo>
                    <a:pt x="936615" y="772383"/>
                    <a:pt x="950500" y="738651"/>
                    <a:pt x="951550" y="708433"/>
                  </a:cubicBezTo>
                  <a:cubicBezTo>
                    <a:pt x="952600" y="679498"/>
                    <a:pt x="965084" y="654064"/>
                    <a:pt x="980835" y="630612"/>
                  </a:cubicBezTo>
                  <a:cubicBezTo>
                    <a:pt x="994894" y="609786"/>
                    <a:pt x="1011695" y="590769"/>
                    <a:pt x="1025520" y="569826"/>
                  </a:cubicBezTo>
                  <a:cubicBezTo>
                    <a:pt x="1035846" y="554134"/>
                    <a:pt x="1048563" y="550692"/>
                    <a:pt x="1065247" y="555301"/>
                  </a:cubicBezTo>
                  <a:cubicBezTo>
                    <a:pt x="1109349" y="567551"/>
                    <a:pt x="1150301" y="586802"/>
                    <a:pt x="1189444" y="610370"/>
                  </a:cubicBezTo>
                  <a:cubicBezTo>
                    <a:pt x="1207237" y="621045"/>
                    <a:pt x="1209979" y="637088"/>
                    <a:pt x="1207120" y="655639"/>
                  </a:cubicBezTo>
                  <a:cubicBezTo>
                    <a:pt x="1201637" y="690932"/>
                    <a:pt x="1190786" y="725000"/>
                    <a:pt x="1186878" y="760877"/>
                  </a:cubicBezTo>
                  <a:cubicBezTo>
                    <a:pt x="1184311" y="784211"/>
                    <a:pt x="1155085" y="793195"/>
                    <a:pt x="1141726" y="811221"/>
                  </a:cubicBezTo>
                  <a:cubicBezTo>
                    <a:pt x="1120083" y="845697"/>
                    <a:pt x="1069841" y="879323"/>
                    <a:pt x="1092235" y="923903"/>
                  </a:cubicBezTo>
                  <a:cubicBezTo>
                    <a:pt x="1129089" y="997269"/>
                    <a:pt x="1219254" y="939035"/>
                    <a:pt x="1263064" y="915117"/>
                  </a:cubicBezTo>
                  <a:cubicBezTo>
                    <a:pt x="1320117" y="888749"/>
                    <a:pt x="1345085" y="845056"/>
                    <a:pt x="1362352" y="782636"/>
                  </a:cubicBezTo>
                  <a:cubicBezTo>
                    <a:pt x="1404238" y="631021"/>
                    <a:pt x="1422030" y="475905"/>
                    <a:pt x="1447873" y="321840"/>
                  </a:cubicBezTo>
                  <a:cubicBezTo>
                    <a:pt x="1330268" y="215727"/>
                    <a:pt x="1184428" y="99055"/>
                    <a:pt x="1051713" y="0"/>
                  </a:cubicBezTo>
                  <a:close/>
                </a:path>
              </a:pathLst>
            </a:custGeom>
            <a:solidFill>
              <a:srgbClr val="FEB69E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637" name="Group 4">
            <a:extLst>
              <a:ext uri="{FF2B5EF4-FFF2-40B4-BE49-F238E27FC236}">
                <a16:creationId xmlns:a16="http://schemas.microsoft.com/office/drawing/2014/main" id="{403F2BAF-3095-450F-B99D-3BE29F76D2F2}"/>
              </a:ext>
            </a:extLst>
          </p:cNvPr>
          <p:cNvGrpSpPr/>
          <p:nvPr/>
        </p:nvGrpSpPr>
        <p:grpSpPr>
          <a:xfrm flipH="1">
            <a:off x="761205" y="2672989"/>
            <a:ext cx="3388209" cy="633640"/>
            <a:chOff x="1895335" y="2017033"/>
            <a:chExt cx="2544525" cy="376914"/>
          </a:xfrm>
        </p:grpSpPr>
        <p:sp>
          <p:nvSpPr>
            <p:cNvPr id="638" name="Rectangle 9">
              <a:extLst>
                <a:ext uri="{FF2B5EF4-FFF2-40B4-BE49-F238E27FC236}">
                  <a16:creationId xmlns:a16="http://schemas.microsoft.com/office/drawing/2014/main" id="{4D1DF0B7-96AC-4CFE-994A-0B01FECD01B4}"/>
                </a:ext>
              </a:extLst>
            </p:cNvPr>
            <p:cNvSpPr/>
            <p:nvPr/>
          </p:nvSpPr>
          <p:spPr>
            <a:xfrm>
              <a:off x="4319543" y="2027138"/>
              <a:ext cx="115353" cy="366809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639" name="Rectangle 6">
              <a:extLst>
                <a:ext uri="{FF2B5EF4-FFF2-40B4-BE49-F238E27FC236}">
                  <a16:creationId xmlns:a16="http://schemas.microsoft.com/office/drawing/2014/main" id="{50D819A6-1E12-48EF-9ECD-702622C23D4C}"/>
                </a:ext>
              </a:extLst>
            </p:cNvPr>
            <p:cNvSpPr/>
            <p:nvPr/>
          </p:nvSpPr>
          <p:spPr>
            <a:xfrm flipH="1">
              <a:off x="1895335" y="2017033"/>
              <a:ext cx="2544525" cy="288033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724629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640" name="Group 8">
            <a:extLst>
              <a:ext uri="{FF2B5EF4-FFF2-40B4-BE49-F238E27FC236}">
                <a16:creationId xmlns:a16="http://schemas.microsoft.com/office/drawing/2014/main" id="{BD6CD7A5-86DA-49C2-A91D-C25352B7905E}"/>
              </a:ext>
            </a:extLst>
          </p:cNvPr>
          <p:cNvGrpSpPr/>
          <p:nvPr/>
        </p:nvGrpSpPr>
        <p:grpSpPr>
          <a:xfrm flipH="1">
            <a:off x="761205" y="4456645"/>
            <a:ext cx="3388209" cy="633626"/>
            <a:chOff x="1895335" y="2498628"/>
            <a:chExt cx="2544525" cy="376904"/>
          </a:xfrm>
        </p:grpSpPr>
        <p:sp>
          <p:nvSpPr>
            <p:cNvPr id="641" name="Rectangle 9">
              <a:extLst>
                <a:ext uri="{FF2B5EF4-FFF2-40B4-BE49-F238E27FC236}">
                  <a16:creationId xmlns:a16="http://schemas.microsoft.com/office/drawing/2014/main" id="{7BBE0D8F-5D46-4B30-AB90-EDC8866BC6D1}"/>
                </a:ext>
              </a:extLst>
            </p:cNvPr>
            <p:cNvSpPr/>
            <p:nvPr/>
          </p:nvSpPr>
          <p:spPr>
            <a:xfrm>
              <a:off x="4319543" y="2508723"/>
              <a:ext cx="115353" cy="366809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42" name="Rectangle 6">
              <a:extLst>
                <a:ext uri="{FF2B5EF4-FFF2-40B4-BE49-F238E27FC236}">
                  <a16:creationId xmlns:a16="http://schemas.microsoft.com/office/drawing/2014/main" id="{4E5290F4-A855-434E-A2F7-93232687F53F}"/>
                </a:ext>
              </a:extLst>
            </p:cNvPr>
            <p:cNvSpPr/>
            <p:nvPr/>
          </p:nvSpPr>
          <p:spPr>
            <a:xfrm flipH="1">
              <a:off x="1895335" y="2498628"/>
              <a:ext cx="2544525" cy="288033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724629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643" name="그룹 642">
            <a:extLst>
              <a:ext uri="{FF2B5EF4-FFF2-40B4-BE49-F238E27FC236}">
                <a16:creationId xmlns:a16="http://schemas.microsoft.com/office/drawing/2014/main" id="{41C92DFD-7EC7-4188-9E3F-47565AC75CA4}"/>
              </a:ext>
            </a:extLst>
          </p:cNvPr>
          <p:cNvGrpSpPr/>
          <p:nvPr/>
        </p:nvGrpSpPr>
        <p:grpSpPr>
          <a:xfrm flipH="1">
            <a:off x="1125536" y="2730632"/>
            <a:ext cx="2659547" cy="1545462"/>
            <a:chOff x="8454714" y="1828667"/>
            <a:chExt cx="2555667" cy="1545462"/>
          </a:xfrm>
        </p:grpSpPr>
        <p:sp>
          <p:nvSpPr>
            <p:cNvPr id="644" name="TextBox 643">
              <a:extLst>
                <a:ext uri="{FF2B5EF4-FFF2-40B4-BE49-F238E27FC236}">
                  <a16:creationId xmlns:a16="http://schemas.microsoft.com/office/drawing/2014/main" id="{E26E2169-2AFA-4D48-B239-D12BA9A9BDCA}"/>
                </a:ext>
              </a:extLst>
            </p:cNvPr>
            <p:cNvSpPr txBox="1"/>
            <p:nvPr/>
          </p:nvSpPr>
          <p:spPr>
            <a:xfrm>
              <a:off x="8454714" y="1828667"/>
              <a:ext cx="2555667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altLang="ko-KR" dirty="0">
                  <a:solidFill>
                    <a:schemeClr val="bg1"/>
                  </a:solidFill>
                  <a:cs typeface="Arial" pitchFamily="34" charset="0"/>
                </a:rPr>
                <a:t>ALLPPT Layout</a:t>
              </a:r>
              <a:endParaRPr lang="ko-KR" altLang="en-US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45" name="TextBox 644">
              <a:extLst>
                <a:ext uri="{FF2B5EF4-FFF2-40B4-BE49-F238E27FC236}">
                  <a16:creationId xmlns:a16="http://schemas.microsoft.com/office/drawing/2014/main" id="{25163B3F-A7BF-487D-B1DF-98D723DDFE23}"/>
                </a:ext>
              </a:extLst>
            </p:cNvPr>
            <p:cNvSpPr txBox="1"/>
            <p:nvPr/>
          </p:nvSpPr>
          <p:spPr>
            <a:xfrm>
              <a:off x="8454714" y="2358466"/>
              <a:ext cx="25556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and appeal to your Presentations. Get a modern PowerPoint  Presentation that is beautifully designed.  </a:t>
              </a:r>
            </a:p>
          </p:txBody>
        </p:sp>
      </p:grpSp>
      <p:grpSp>
        <p:nvGrpSpPr>
          <p:cNvPr id="646" name="그룹 645">
            <a:extLst>
              <a:ext uri="{FF2B5EF4-FFF2-40B4-BE49-F238E27FC236}">
                <a16:creationId xmlns:a16="http://schemas.microsoft.com/office/drawing/2014/main" id="{372AE898-4647-4C4B-973E-3BE7C6C3972A}"/>
              </a:ext>
            </a:extLst>
          </p:cNvPr>
          <p:cNvGrpSpPr/>
          <p:nvPr/>
        </p:nvGrpSpPr>
        <p:grpSpPr>
          <a:xfrm flipH="1">
            <a:off x="1125536" y="4514409"/>
            <a:ext cx="2659547" cy="1545462"/>
            <a:chOff x="8454714" y="1828667"/>
            <a:chExt cx="2555667" cy="1545462"/>
          </a:xfrm>
        </p:grpSpPr>
        <p:sp>
          <p:nvSpPr>
            <p:cNvPr id="647" name="TextBox 646">
              <a:extLst>
                <a:ext uri="{FF2B5EF4-FFF2-40B4-BE49-F238E27FC236}">
                  <a16:creationId xmlns:a16="http://schemas.microsoft.com/office/drawing/2014/main" id="{4B2265DE-BB15-4F77-84FF-34CAE73FD59C}"/>
                </a:ext>
              </a:extLst>
            </p:cNvPr>
            <p:cNvSpPr txBox="1"/>
            <p:nvPr/>
          </p:nvSpPr>
          <p:spPr>
            <a:xfrm>
              <a:off x="8454714" y="1828667"/>
              <a:ext cx="2555667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altLang="ko-KR" dirty="0">
                  <a:solidFill>
                    <a:schemeClr val="bg1"/>
                  </a:solidFill>
                  <a:cs typeface="Arial" pitchFamily="34" charset="0"/>
                </a:rPr>
                <a:t>ALLPPT Layout</a:t>
              </a:r>
              <a:endParaRPr lang="ko-KR" altLang="en-US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48" name="TextBox 647">
              <a:extLst>
                <a:ext uri="{FF2B5EF4-FFF2-40B4-BE49-F238E27FC236}">
                  <a16:creationId xmlns:a16="http://schemas.microsoft.com/office/drawing/2014/main" id="{DF2FA258-2A5A-43AF-A5FD-0032940AEC69}"/>
                </a:ext>
              </a:extLst>
            </p:cNvPr>
            <p:cNvSpPr txBox="1"/>
            <p:nvPr/>
          </p:nvSpPr>
          <p:spPr>
            <a:xfrm>
              <a:off x="8454714" y="2358466"/>
              <a:ext cx="25556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and appeal to your Presentations. Get a modern PowerPoint  Presentation that is beautifully designed.  </a:t>
              </a:r>
            </a:p>
          </p:txBody>
        </p:sp>
      </p:grpSp>
      <p:grpSp>
        <p:nvGrpSpPr>
          <p:cNvPr id="649" name="Group 4">
            <a:extLst>
              <a:ext uri="{FF2B5EF4-FFF2-40B4-BE49-F238E27FC236}">
                <a16:creationId xmlns:a16="http://schemas.microsoft.com/office/drawing/2014/main" id="{CAA59DD5-96DC-48DA-99FB-0AA802B06A7B}"/>
              </a:ext>
            </a:extLst>
          </p:cNvPr>
          <p:cNvGrpSpPr/>
          <p:nvPr/>
        </p:nvGrpSpPr>
        <p:grpSpPr>
          <a:xfrm>
            <a:off x="8035976" y="2672989"/>
            <a:ext cx="3388209" cy="633640"/>
            <a:chOff x="1895335" y="2017033"/>
            <a:chExt cx="2544525" cy="376914"/>
          </a:xfrm>
        </p:grpSpPr>
        <p:sp>
          <p:nvSpPr>
            <p:cNvPr id="650" name="Rectangle 9">
              <a:extLst>
                <a:ext uri="{FF2B5EF4-FFF2-40B4-BE49-F238E27FC236}">
                  <a16:creationId xmlns:a16="http://schemas.microsoft.com/office/drawing/2014/main" id="{61CF8C64-B65A-473A-A9BD-44E29F32431A}"/>
                </a:ext>
              </a:extLst>
            </p:cNvPr>
            <p:cNvSpPr/>
            <p:nvPr/>
          </p:nvSpPr>
          <p:spPr>
            <a:xfrm>
              <a:off x="4319543" y="2027138"/>
              <a:ext cx="115353" cy="366809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651" name="Rectangle 6">
              <a:extLst>
                <a:ext uri="{FF2B5EF4-FFF2-40B4-BE49-F238E27FC236}">
                  <a16:creationId xmlns:a16="http://schemas.microsoft.com/office/drawing/2014/main" id="{AC14FA52-173F-48AB-9E88-75531609E9AF}"/>
                </a:ext>
              </a:extLst>
            </p:cNvPr>
            <p:cNvSpPr/>
            <p:nvPr/>
          </p:nvSpPr>
          <p:spPr>
            <a:xfrm flipH="1">
              <a:off x="1895335" y="2017033"/>
              <a:ext cx="2544525" cy="288033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724629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652" name="Group 8">
            <a:extLst>
              <a:ext uri="{FF2B5EF4-FFF2-40B4-BE49-F238E27FC236}">
                <a16:creationId xmlns:a16="http://schemas.microsoft.com/office/drawing/2014/main" id="{0A111F4C-9BE9-4905-96BA-7BD2B56B0870}"/>
              </a:ext>
            </a:extLst>
          </p:cNvPr>
          <p:cNvGrpSpPr/>
          <p:nvPr/>
        </p:nvGrpSpPr>
        <p:grpSpPr>
          <a:xfrm>
            <a:off x="8035976" y="4456645"/>
            <a:ext cx="3388209" cy="633626"/>
            <a:chOff x="1895335" y="2498628"/>
            <a:chExt cx="2544525" cy="376904"/>
          </a:xfrm>
        </p:grpSpPr>
        <p:sp>
          <p:nvSpPr>
            <p:cNvPr id="653" name="Rectangle 9">
              <a:extLst>
                <a:ext uri="{FF2B5EF4-FFF2-40B4-BE49-F238E27FC236}">
                  <a16:creationId xmlns:a16="http://schemas.microsoft.com/office/drawing/2014/main" id="{9FFE4A33-72C7-4B63-9A6C-8EFF0F12B326}"/>
                </a:ext>
              </a:extLst>
            </p:cNvPr>
            <p:cNvSpPr/>
            <p:nvPr/>
          </p:nvSpPr>
          <p:spPr>
            <a:xfrm>
              <a:off x="4319543" y="2508723"/>
              <a:ext cx="115353" cy="366809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54" name="Rectangle 6">
              <a:extLst>
                <a:ext uri="{FF2B5EF4-FFF2-40B4-BE49-F238E27FC236}">
                  <a16:creationId xmlns:a16="http://schemas.microsoft.com/office/drawing/2014/main" id="{F10BFDA1-5203-494A-9753-F1D3C2041964}"/>
                </a:ext>
              </a:extLst>
            </p:cNvPr>
            <p:cNvSpPr/>
            <p:nvPr/>
          </p:nvSpPr>
          <p:spPr>
            <a:xfrm flipH="1">
              <a:off x="1895335" y="2498628"/>
              <a:ext cx="2544525" cy="288033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724629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655" name="그룹 654">
            <a:extLst>
              <a:ext uri="{FF2B5EF4-FFF2-40B4-BE49-F238E27FC236}">
                <a16:creationId xmlns:a16="http://schemas.microsoft.com/office/drawing/2014/main" id="{B54DDC29-09C0-472C-B60E-929663EFD0AB}"/>
              </a:ext>
            </a:extLst>
          </p:cNvPr>
          <p:cNvGrpSpPr/>
          <p:nvPr/>
        </p:nvGrpSpPr>
        <p:grpSpPr>
          <a:xfrm>
            <a:off x="8400307" y="2730632"/>
            <a:ext cx="2659547" cy="1545462"/>
            <a:chOff x="8454714" y="1828667"/>
            <a:chExt cx="2555667" cy="1545462"/>
          </a:xfrm>
        </p:grpSpPr>
        <p:sp>
          <p:nvSpPr>
            <p:cNvPr id="656" name="TextBox 655">
              <a:extLst>
                <a:ext uri="{FF2B5EF4-FFF2-40B4-BE49-F238E27FC236}">
                  <a16:creationId xmlns:a16="http://schemas.microsoft.com/office/drawing/2014/main" id="{D4D5C135-6485-4B6C-B75B-CF71E584C6B6}"/>
                </a:ext>
              </a:extLst>
            </p:cNvPr>
            <p:cNvSpPr txBox="1"/>
            <p:nvPr/>
          </p:nvSpPr>
          <p:spPr>
            <a:xfrm>
              <a:off x="8454714" y="1828667"/>
              <a:ext cx="2555667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GB" altLang="ko-KR" dirty="0">
                  <a:solidFill>
                    <a:schemeClr val="bg1"/>
                  </a:solidFill>
                  <a:cs typeface="Arial" pitchFamily="34" charset="0"/>
                </a:rPr>
                <a:t>ALLPPT Layout</a:t>
              </a:r>
              <a:endParaRPr lang="ko-KR" altLang="en-US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57" name="TextBox 656">
              <a:extLst>
                <a:ext uri="{FF2B5EF4-FFF2-40B4-BE49-F238E27FC236}">
                  <a16:creationId xmlns:a16="http://schemas.microsoft.com/office/drawing/2014/main" id="{DC61B685-8778-4C00-821C-E0F350D3A183}"/>
                </a:ext>
              </a:extLst>
            </p:cNvPr>
            <p:cNvSpPr txBox="1"/>
            <p:nvPr/>
          </p:nvSpPr>
          <p:spPr>
            <a:xfrm>
              <a:off x="8454714" y="2358466"/>
              <a:ext cx="25556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and appeal to your Presentations. Get a modern PowerPoint  Presentation that is beautifully designed.  </a:t>
              </a:r>
            </a:p>
          </p:txBody>
        </p:sp>
      </p:grpSp>
      <p:grpSp>
        <p:nvGrpSpPr>
          <p:cNvPr id="658" name="그룹 657">
            <a:extLst>
              <a:ext uri="{FF2B5EF4-FFF2-40B4-BE49-F238E27FC236}">
                <a16:creationId xmlns:a16="http://schemas.microsoft.com/office/drawing/2014/main" id="{9669724B-E106-477B-B75D-05464DC1320F}"/>
              </a:ext>
            </a:extLst>
          </p:cNvPr>
          <p:cNvGrpSpPr/>
          <p:nvPr/>
        </p:nvGrpSpPr>
        <p:grpSpPr>
          <a:xfrm>
            <a:off x="8400307" y="4514409"/>
            <a:ext cx="2659547" cy="1545462"/>
            <a:chOff x="8454714" y="1828667"/>
            <a:chExt cx="2555667" cy="1545462"/>
          </a:xfrm>
        </p:grpSpPr>
        <p:sp>
          <p:nvSpPr>
            <p:cNvPr id="659" name="TextBox 658">
              <a:extLst>
                <a:ext uri="{FF2B5EF4-FFF2-40B4-BE49-F238E27FC236}">
                  <a16:creationId xmlns:a16="http://schemas.microsoft.com/office/drawing/2014/main" id="{A2E905BF-78F6-4A4D-B0E1-855600114C6F}"/>
                </a:ext>
              </a:extLst>
            </p:cNvPr>
            <p:cNvSpPr txBox="1"/>
            <p:nvPr/>
          </p:nvSpPr>
          <p:spPr>
            <a:xfrm>
              <a:off x="8454714" y="1828667"/>
              <a:ext cx="2555667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GB" altLang="ko-KR" dirty="0">
                  <a:solidFill>
                    <a:schemeClr val="bg1"/>
                  </a:solidFill>
                  <a:cs typeface="Arial" pitchFamily="34" charset="0"/>
                </a:rPr>
                <a:t>ALLPPT Layout</a:t>
              </a:r>
              <a:endParaRPr lang="ko-KR" altLang="en-US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60" name="TextBox 659">
              <a:extLst>
                <a:ext uri="{FF2B5EF4-FFF2-40B4-BE49-F238E27FC236}">
                  <a16:creationId xmlns:a16="http://schemas.microsoft.com/office/drawing/2014/main" id="{C6F2FE54-B7EF-4ACB-9047-0C278B3B7634}"/>
                </a:ext>
              </a:extLst>
            </p:cNvPr>
            <p:cNvSpPr txBox="1"/>
            <p:nvPr/>
          </p:nvSpPr>
          <p:spPr>
            <a:xfrm>
              <a:off x="8454714" y="2358466"/>
              <a:ext cx="25556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and appeal to your Presentations. Get a modern PowerPoint  Presentation that is beautifully designed.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11264</TotalTime>
  <Words>136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36</cp:revision>
  <dcterms:created xsi:type="dcterms:W3CDTF">2018-02-18T19:39:47Z</dcterms:created>
  <dcterms:modified xsi:type="dcterms:W3CDTF">2022-10-24T03:55:17Z</dcterms:modified>
</cp:coreProperties>
</file>