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6" name="그룹 75">
            <a:extLst>
              <a:ext uri="{FF2B5EF4-FFF2-40B4-BE49-F238E27FC236}">
                <a16:creationId xmlns:a16="http://schemas.microsoft.com/office/drawing/2014/main" id="{448CFD61-9472-4BCE-96C9-F092A65F17D8}"/>
              </a:ext>
            </a:extLst>
          </p:cNvPr>
          <p:cNvGrpSpPr/>
          <p:nvPr/>
        </p:nvGrpSpPr>
        <p:grpSpPr>
          <a:xfrm>
            <a:off x="4965547" y="2843895"/>
            <a:ext cx="2260906" cy="2260906"/>
            <a:chOff x="4714876" y="2692553"/>
            <a:chExt cx="2762250" cy="2762250"/>
          </a:xfrm>
        </p:grpSpPr>
        <p:sp>
          <p:nvSpPr>
            <p:cNvPr id="77" name="사각형: 둥근 모서리 76">
              <a:extLst>
                <a:ext uri="{FF2B5EF4-FFF2-40B4-BE49-F238E27FC236}">
                  <a16:creationId xmlns:a16="http://schemas.microsoft.com/office/drawing/2014/main" id="{65BAFE81-F0FA-4E58-9537-193C7F6B4893}"/>
                </a:ext>
              </a:extLst>
            </p:cNvPr>
            <p:cNvSpPr/>
            <p:nvPr/>
          </p:nvSpPr>
          <p:spPr>
            <a:xfrm rot="8100000">
              <a:off x="4714876" y="2692553"/>
              <a:ext cx="2762250" cy="2762250"/>
            </a:xfrm>
            <a:prstGeom prst="roundRect">
              <a:avLst>
                <a:gd name="adj" fmla="val 7971"/>
              </a:avLst>
            </a:prstGeom>
            <a:noFill/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사각형: 둥근 모서리 77">
              <a:extLst>
                <a:ext uri="{FF2B5EF4-FFF2-40B4-BE49-F238E27FC236}">
                  <a16:creationId xmlns:a16="http://schemas.microsoft.com/office/drawing/2014/main" id="{03EFF03D-337A-4B75-88AD-D2DB9C998C41}"/>
                </a:ext>
              </a:extLst>
            </p:cNvPr>
            <p:cNvSpPr/>
            <p:nvPr/>
          </p:nvSpPr>
          <p:spPr>
            <a:xfrm rot="8100000">
              <a:off x="4856357" y="2834034"/>
              <a:ext cx="2479288" cy="2479288"/>
            </a:xfrm>
            <a:prstGeom prst="roundRect">
              <a:avLst>
                <a:gd name="adj" fmla="val 797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9" name="사각형: 둥근 모서리 78">
            <a:extLst>
              <a:ext uri="{FF2B5EF4-FFF2-40B4-BE49-F238E27FC236}">
                <a16:creationId xmlns:a16="http://schemas.microsoft.com/office/drawing/2014/main" id="{ED8859BB-96D0-450E-A0C7-384BDDBA1023}"/>
              </a:ext>
            </a:extLst>
          </p:cNvPr>
          <p:cNvSpPr/>
          <p:nvPr/>
        </p:nvSpPr>
        <p:spPr>
          <a:xfrm rot="8100000">
            <a:off x="6718633" y="4596981"/>
            <a:ext cx="966210" cy="966210"/>
          </a:xfrm>
          <a:prstGeom prst="roundRect">
            <a:avLst>
              <a:gd name="adj" fmla="val 844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사각형: 둥근 모서리 79">
            <a:extLst>
              <a:ext uri="{FF2B5EF4-FFF2-40B4-BE49-F238E27FC236}">
                <a16:creationId xmlns:a16="http://schemas.microsoft.com/office/drawing/2014/main" id="{4C29CF7C-C349-4B84-9C54-0DEE8C32A97C}"/>
              </a:ext>
            </a:extLst>
          </p:cNvPr>
          <p:cNvSpPr/>
          <p:nvPr/>
        </p:nvSpPr>
        <p:spPr>
          <a:xfrm rot="8100000">
            <a:off x="4507157" y="2385505"/>
            <a:ext cx="966210" cy="966210"/>
          </a:xfrm>
          <a:prstGeom prst="roundRect">
            <a:avLst>
              <a:gd name="adj" fmla="val 844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사각형: 둥근 모서리 80">
            <a:extLst>
              <a:ext uri="{FF2B5EF4-FFF2-40B4-BE49-F238E27FC236}">
                <a16:creationId xmlns:a16="http://schemas.microsoft.com/office/drawing/2014/main" id="{470A1667-007A-44E6-8180-02C499D17366}"/>
              </a:ext>
            </a:extLst>
          </p:cNvPr>
          <p:cNvSpPr/>
          <p:nvPr/>
        </p:nvSpPr>
        <p:spPr>
          <a:xfrm rot="2700000">
            <a:off x="6715266" y="2388873"/>
            <a:ext cx="966210" cy="966210"/>
          </a:xfrm>
          <a:prstGeom prst="roundRect">
            <a:avLst>
              <a:gd name="adj" fmla="val 844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2" name="사각형: 둥근 모서리 81">
            <a:extLst>
              <a:ext uri="{FF2B5EF4-FFF2-40B4-BE49-F238E27FC236}">
                <a16:creationId xmlns:a16="http://schemas.microsoft.com/office/drawing/2014/main" id="{C67A7C41-675E-4B9A-A2A8-37B0A4C8CE7F}"/>
              </a:ext>
            </a:extLst>
          </p:cNvPr>
          <p:cNvSpPr/>
          <p:nvPr/>
        </p:nvSpPr>
        <p:spPr>
          <a:xfrm rot="2700000">
            <a:off x="4510524" y="4593614"/>
            <a:ext cx="966210" cy="966210"/>
          </a:xfrm>
          <a:prstGeom prst="roundRect">
            <a:avLst>
              <a:gd name="adj" fmla="val 844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A5D0087-BDBB-4A72-8A52-E23368B3F7BB}"/>
              </a:ext>
            </a:extLst>
          </p:cNvPr>
          <p:cNvSpPr txBox="1"/>
          <p:nvPr/>
        </p:nvSpPr>
        <p:spPr>
          <a:xfrm>
            <a:off x="5000867" y="3050962"/>
            <a:ext cx="2218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NO.1 </a:t>
            </a:r>
          </a:p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Presentation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84" name="그룹 83">
            <a:extLst>
              <a:ext uri="{FF2B5EF4-FFF2-40B4-BE49-F238E27FC236}">
                <a16:creationId xmlns:a16="http://schemas.microsoft.com/office/drawing/2014/main" id="{129B094B-1F9C-4ED9-852E-0D3092054D8B}"/>
              </a:ext>
            </a:extLst>
          </p:cNvPr>
          <p:cNvGrpSpPr/>
          <p:nvPr/>
        </p:nvGrpSpPr>
        <p:grpSpPr>
          <a:xfrm>
            <a:off x="738593" y="1785603"/>
            <a:ext cx="3285313" cy="1085336"/>
            <a:chOff x="639893" y="1456936"/>
            <a:chExt cx="3359796" cy="1085336"/>
          </a:xfrm>
        </p:grpSpPr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DABAE321-44A6-46F7-92BE-AD82304EE702}"/>
                </a:ext>
              </a:extLst>
            </p:cNvPr>
            <p:cNvSpPr txBox="1"/>
            <p:nvPr/>
          </p:nvSpPr>
          <p:spPr>
            <a:xfrm>
              <a:off x="639893" y="1711275"/>
              <a:ext cx="33597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5AE0927A-8F5F-4E54-A7AB-EE6EC055B9C5}"/>
                </a:ext>
              </a:extLst>
            </p:cNvPr>
            <p:cNvSpPr txBox="1"/>
            <p:nvPr/>
          </p:nvSpPr>
          <p:spPr>
            <a:xfrm>
              <a:off x="639893" y="1456936"/>
              <a:ext cx="33597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7" name="그룹 86">
            <a:extLst>
              <a:ext uri="{FF2B5EF4-FFF2-40B4-BE49-F238E27FC236}">
                <a16:creationId xmlns:a16="http://schemas.microsoft.com/office/drawing/2014/main" id="{D877FD20-456F-4B4E-BE99-3BDE4C8619F4}"/>
              </a:ext>
            </a:extLst>
          </p:cNvPr>
          <p:cNvGrpSpPr/>
          <p:nvPr/>
        </p:nvGrpSpPr>
        <p:grpSpPr>
          <a:xfrm>
            <a:off x="738593" y="5090778"/>
            <a:ext cx="3285313" cy="1085336"/>
            <a:chOff x="639893" y="1456936"/>
            <a:chExt cx="3359796" cy="1085336"/>
          </a:xfrm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4F495F86-1008-4AC2-AFD6-2F0566F36C02}"/>
                </a:ext>
              </a:extLst>
            </p:cNvPr>
            <p:cNvSpPr txBox="1"/>
            <p:nvPr/>
          </p:nvSpPr>
          <p:spPr>
            <a:xfrm>
              <a:off x="639893" y="1711275"/>
              <a:ext cx="33597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4FCA6537-F368-4DC2-AE72-4098AE266B00}"/>
                </a:ext>
              </a:extLst>
            </p:cNvPr>
            <p:cNvSpPr txBox="1"/>
            <p:nvPr/>
          </p:nvSpPr>
          <p:spPr>
            <a:xfrm>
              <a:off x="639893" y="1456936"/>
              <a:ext cx="33597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0" name="그룹 89">
            <a:extLst>
              <a:ext uri="{FF2B5EF4-FFF2-40B4-BE49-F238E27FC236}">
                <a16:creationId xmlns:a16="http://schemas.microsoft.com/office/drawing/2014/main" id="{1AFAE352-1116-4100-A700-04879B5450BE}"/>
              </a:ext>
            </a:extLst>
          </p:cNvPr>
          <p:cNvGrpSpPr/>
          <p:nvPr/>
        </p:nvGrpSpPr>
        <p:grpSpPr>
          <a:xfrm>
            <a:off x="8168093" y="1785603"/>
            <a:ext cx="3285313" cy="1085336"/>
            <a:chOff x="639893" y="1456936"/>
            <a:chExt cx="3359796" cy="1085336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FFDC2B26-F8BB-4232-983E-6DAF759171A8}"/>
                </a:ext>
              </a:extLst>
            </p:cNvPr>
            <p:cNvSpPr txBox="1"/>
            <p:nvPr/>
          </p:nvSpPr>
          <p:spPr>
            <a:xfrm>
              <a:off x="639893" y="1711275"/>
              <a:ext cx="33597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09071162-8344-4BB9-9B81-345BB7F5BB5B}"/>
                </a:ext>
              </a:extLst>
            </p:cNvPr>
            <p:cNvSpPr txBox="1"/>
            <p:nvPr/>
          </p:nvSpPr>
          <p:spPr>
            <a:xfrm>
              <a:off x="639893" y="1456936"/>
              <a:ext cx="33597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3" name="그룹 92">
            <a:extLst>
              <a:ext uri="{FF2B5EF4-FFF2-40B4-BE49-F238E27FC236}">
                <a16:creationId xmlns:a16="http://schemas.microsoft.com/office/drawing/2014/main" id="{345F09E3-455A-4407-930E-FCCDE896100C}"/>
              </a:ext>
            </a:extLst>
          </p:cNvPr>
          <p:cNvGrpSpPr/>
          <p:nvPr/>
        </p:nvGrpSpPr>
        <p:grpSpPr>
          <a:xfrm>
            <a:off x="8168093" y="5090778"/>
            <a:ext cx="3285313" cy="1085336"/>
            <a:chOff x="639893" y="1456936"/>
            <a:chExt cx="3359796" cy="1085336"/>
          </a:xfrm>
        </p:grpSpPr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5623D410-4FD4-4F7E-8E97-A17A9246EF65}"/>
                </a:ext>
              </a:extLst>
            </p:cNvPr>
            <p:cNvSpPr txBox="1"/>
            <p:nvPr/>
          </p:nvSpPr>
          <p:spPr>
            <a:xfrm>
              <a:off x="639893" y="1711275"/>
              <a:ext cx="33597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3353255F-0B2E-4D77-8117-D389F6D07CD2}"/>
                </a:ext>
              </a:extLst>
            </p:cNvPr>
            <p:cNvSpPr txBox="1"/>
            <p:nvPr/>
          </p:nvSpPr>
          <p:spPr>
            <a:xfrm>
              <a:off x="639893" y="1456936"/>
              <a:ext cx="33597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96" name="Isosceles Triangle 51">
            <a:extLst>
              <a:ext uri="{FF2B5EF4-FFF2-40B4-BE49-F238E27FC236}">
                <a16:creationId xmlns:a16="http://schemas.microsoft.com/office/drawing/2014/main" id="{F8C99C4A-E118-40BF-8591-430E02E954CA}"/>
              </a:ext>
            </a:extLst>
          </p:cNvPr>
          <p:cNvSpPr/>
          <p:nvPr/>
        </p:nvSpPr>
        <p:spPr>
          <a:xfrm>
            <a:off x="4792903" y="2716109"/>
            <a:ext cx="415928" cy="30500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" name="Rounded Rectangle 27">
            <a:extLst>
              <a:ext uri="{FF2B5EF4-FFF2-40B4-BE49-F238E27FC236}">
                <a16:creationId xmlns:a16="http://schemas.microsoft.com/office/drawing/2014/main" id="{29CBBEBB-7513-4053-8823-322EA906ACD7}"/>
              </a:ext>
            </a:extLst>
          </p:cNvPr>
          <p:cNvSpPr/>
          <p:nvPr/>
        </p:nvSpPr>
        <p:spPr>
          <a:xfrm>
            <a:off x="4792903" y="4875743"/>
            <a:ext cx="432608" cy="33230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8" name="Rounded Rectangle 7">
            <a:extLst>
              <a:ext uri="{FF2B5EF4-FFF2-40B4-BE49-F238E27FC236}">
                <a16:creationId xmlns:a16="http://schemas.microsoft.com/office/drawing/2014/main" id="{22FF5D13-4DE8-4872-BB84-167654425B30}"/>
              </a:ext>
            </a:extLst>
          </p:cNvPr>
          <p:cNvSpPr/>
          <p:nvPr/>
        </p:nvSpPr>
        <p:spPr>
          <a:xfrm>
            <a:off x="7017362" y="4852112"/>
            <a:ext cx="439827" cy="37956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9" name="Round Same Side Corner Rectangle 36">
            <a:extLst>
              <a:ext uri="{FF2B5EF4-FFF2-40B4-BE49-F238E27FC236}">
                <a16:creationId xmlns:a16="http://schemas.microsoft.com/office/drawing/2014/main" id="{D68465BF-1D95-49A1-B5A5-049C2BB39D73}"/>
              </a:ext>
            </a:extLst>
          </p:cNvPr>
          <p:cNvSpPr/>
          <p:nvPr/>
        </p:nvSpPr>
        <p:spPr>
          <a:xfrm>
            <a:off x="6995936" y="2667787"/>
            <a:ext cx="446896" cy="35332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0" name="Block Arc 14">
            <a:extLst>
              <a:ext uri="{FF2B5EF4-FFF2-40B4-BE49-F238E27FC236}">
                <a16:creationId xmlns:a16="http://schemas.microsoft.com/office/drawing/2014/main" id="{46EC412A-5E76-4AE2-8988-183C18643EAE}"/>
              </a:ext>
            </a:extLst>
          </p:cNvPr>
          <p:cNvSpPr/>
          <p:nvPr/>
        </p:nvSpPr>
        <p:spPr>
          <a:xfrm rot="16200000">
            <a:off x="5772461" y="4045516"/>
            <a:ext cx="647077" cy="64750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5FC4"/>
      </a:accent1>
      <a:accent2>
        <a:srgbClr val="985ECA"/>
      </a:accent2>
      <a:accent3>
        <a:srgbClr val="92C644"/>
      </a:accent3>
      <a:accent4>
        <a:srgbClr val="F4BD59"/>
      </a:accent4>
      <a:accent5>
        <a:srgbClr val="58A8DD"/>
      </a:accent5>
      <a:accent6>
        <a:srgbClr val="7CCCCD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11220</TotalTime>
  <Words>140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42</cp:revision>
  <dcterms:created xsi:type="dcterms:W3CDTF">2018-02-18T19:39:47Z</dcterms:created>
  <dcterms:modified xsi:type="dcterms:W3CDTF">2022-10-24T06:36:38Z</dcterms:modified>
</cp:coreProperties>
</file>