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53" name="직사각형 452">
            <a:extLst>
              <a:ext uri="{FF2B5EF4-FFF2-40B4-BE49-F238E27FC236}">
                <a16:creationId xmlns:a16="http://schemas.microsoft.com/office/drawing/2014/main" id="{4885E263-0D94-4EB2-8C39-BBC2BAC36AD1}"/>
              </a:ext>
            </a:extLst>
          </p:cNvPr>
          <p:cNvSpPr/>
          <p:nvPr/>
        </p:nvSpPr>
        <p:spPr>
          <a:xfrm>
            <a:off x="7643543" y="1748551"/>
            <a:ext cx="1594252" cy="337017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4" name="직사각형 453">
            <a:extLst>
              <a:ext uri="{FF2B5EF4-FFF2-40B4-BE49-F238E27FC236}">
                <a16:creationId xmlns:a16="http://schemas.microsoft.com/office/drawing/2014/main" id="{5E604EB2-9F24-41E9-881D-0D20183DDD6F}"/>
              </a:ext>
            </a:extLst>
          </p:cNvPr>
          <p:cNvSpPr/>
          <p:nvPr/>
        </p:nvSpPr>
        <p:spPr>
          <a:xfrm>
            <a:off x="6059698" y="1748551"/>
            <a:ext cx="1594252" cy="302478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5" name="직사각형 454">
            <a:extLst>
              <a:ext uri="{FF2B5EF4-FFF2-40B4-BE49-F238E27FC236}">
                <a16:creationId xmlns:a16="http://schemas.microsoft.com/office/drawing/2014/main" id="{2D8F345A-8B4D-44FE-AB41-AB6CA6757AB2}"/>
              </a:ext>
            </a:extLst>
          </p:cNvPr>
          <p:cNvSpPr/>
          <p:nvPr/>
        </p:nvSpPr>
        <p:spPr>
          <a:xfrm>
            <a:off x="4519233" y="1748551"/>
            <a:ext cx="1540465" cy="302478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6" name="직사각형 455">
            <a:extLst>
              <a:ext uri="{FF2B5EF4-FFF2-40B4-BE49-F238E27FC236}">
                <a16:creationId xmlns:a16="http://schemas.microsoft.com/office/drawing/2014/main" id="{EE68A80A-0506-40AF-8F20-9EB31AC2D86D}"/>
              </a:ext>
            </a:extLst>
          </p:cNvPr>
          <p:cNvSpPr/>
          <p:nvPr/>
        </p:nvSpPr>
        <p:spPr>
          <a:xfrm>
            <a:off x="2972257" y="1748551"/>
            <a:ext cx="1546976" cy="348119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7" name="자유형: 도형 456">
            <a:extLst>
              <a:ext uri="{FF2B5EF4-FFF2-40B4-BE49-F238E27FC236}">
                <a16:creationId xmlns:a16="http://schemas.microsoft.com/office/drawing/2014/main" id="{F4E4E1B5-F1FA-484C-B1FB-3463BAF412C7}"/>
              </a:ext>
            </a:extLst>
          </p:cNvPr>
          <p:cNvSpPr/>
          <p:nvPr/>
        </p:nvSpPr>
        <p:spPr>
          <a:xfrm>
            <a:off x="1375599" y="1748551"/>
            <a:ext cx="1594252" cy="3024789"/>
          </a:xfrm>
          <a:custGeom>
            <a:avLst/>
            <a:gdLst>
              <a:gd name="connsiteX0" fmla="*/ 0 w 1594252"/>
              <a:gd name="connsiteY0" fmla="*/ 0 h 3259707"/>
              <a:gd name="connsiteX1" fmla="*/ 1594252 w 1594252"/>
              <a:gd name="connsiteY1" fmla="*/ 0 h 3259707"/>
              <a:gd name="connsiteX2" fmla="*/ 1594252 w 1594252"/>
              <a:gd name="connsiteY2" fmla="*/ 3259707 h 3259707"/>
              <a:gd name="connsiteX3" fmla="*/ 179616 w 1594252"/>
              <a:gd name="connsiteY3" fmla="*/ 3259707 h 3259707"/>
              <a:gd name="connsiteX4" fmla="*/ 0 w 1594252"/>
              <a:gd name="connsiteY4" fmla="*/ 3026873 h 3259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4252" h="3259707">
                <a:moveTo>
                  <a:pt x="0" y="0"/>
                </a:moveTo>
                <a:lnTo>
                  <a:pt x="1594252" y="0"/>
                </a:lnTo>
                <a:lnTo>
                  <a:pt x="1594252" y="3259707"/>
                </a:lnTo>
                <a:lnTo>
                  <a:pt x="179616" y="3259707"/>
                </a:lnTo>
                <a:lnTo>
                  <a:pt x="0" y="3026873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58" name="자유형: 도형 457">
            <a:extLst>
              <a:ext uri="{FF2B5EF4-FFF2-40B4-BE49-F238E27FC236}">
                <a16:creationId xmlns:a16="http://schemas.microsoft.com/office/drawing/2014/main" id="{E4922946-52C8-4C55-9B10-DF89E23E5C49}"/>
              </a:ext>
            </a:extLst>
          </p:cNvPr>
          <p:cNvSpPr/>
          <p:nvPr/>
        </p:nvSpPr>
        <p:spPr>
          <a:xfrm>
            <a:off x="9237795" y="1748551"/>
            <a:ext cx="1521287" cy="3407261"/>
          </a:xfrm>
          <a:custGeom>
            <a:avLst/>
            <a:gdLst>
              <a:gd name="connsiteX0" fmla="*/ 0 w 1521287"/>
              <a:gd name="connsiteY0" fmla="*/ 0 h 3671883"/>
              <a:gd name="connsiteX1" fmla="*/ 1521287 w 1521287"/>
              <a:gd name="connsiteY1" fmla="*/ 0 h 3671883"/>
              <a:gd name="connsiteX2" fmla="*/ 1521287 w 1521287"/>
              <a:gd name="connsiteY2" fmla="*/ 3159637 h 3671883"/>
              <a:gd name="connsiteX3" fmla="*/ 1126125 w 1521287"/>
              <a:gd name="connsiteY3" fmla="*/ 3671883 h 3671883"/>
              <a:gd name="connsiteX4" fmla="*/ 0 w 1521287"/>
              <a:gd name="connsiteY4" fmla="*/ 3671883 h 367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1287" h="3671883">
                <a:moveTo>
                  <a:pt x="0" y="0"/>
                </a:moveTo>
                <a:lnTo>
                  <a:pt x="1521287" y="0"/>
                </a:lnTo>
                <a:lnTo>
                  <a:pt x="1521287" y="3159637"/>
                </a:lnTo>
                <a:lnTo>
                  <a:pt x="1126125" y="3671883"/>
                </a:lnTo>
                <a:lnTo>
                  <a:pt x="0" y="3671883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459" name="그룹 458">
            <a:extLst>
              <a:ext uri="{FF2B5EF4-FFF2-40B4-BE49-F238E27FC236}">
                <a16:creationId xmlns:a16="http://schemas.microsoft.com/office/drawing/2014/main" id="{1F2F8A89-5F9E-4928-A459-9E4AD42CE890}"/>
              </a:ext>
            </a:extLst>
          </p:cNvPr>
          <p:cNvGrpSpPr/>
          <p:nvPr/>
        </p:nvGrpSpPr>
        <p:grpSpPr>
          <a:xfrm>
            <a:off x="935306" y="4117359"/>
            <a:ext cx="10267208" cy="2305550"/>
            <a:chOff x="1019361" y="4085355"/>
            <a:chExt cx="10099097" cy="2433137"/>
          </a:xfrm>
        </p:grpSpPr>
        <p:sp>
          <p:nvSpPr>
            <p:cNvPr id="460" name="Freeform: Shape 164">
              <a:extLst>
                <a:ext uri="{FF2B5EF4-FFF2-40B4-BE49-F238E27FC236}">
                  <a16:creationId xmlns:a16="http://schemas.microsoft.com/office/drawing/2014/main" id="{508D64DE-C9D4-45BA-9603-DFBFE86754C3}"/>
                </a:ext>
              </a:extLst>
            </p:cNvPr>
            <p:cNvSpPr/>
            <p:nvPr/>
          </p:nvSpPr>
          <p:spPr>
            <a:xfrm>
              <a:off x="2504439" y="4476469"/>
              <a:ext cx="2503440" cy="1752835"/>
            </a:xfrm>
            <a:custGeom>
              <a:avLst/>
              <a:gdLst>
                <a:gd name="connsiteX0" fmla="*/ 1286921 w 2010273"/>
                <a:gd name="connsiteY0" fmla="*/ 1347077 h 1407535"/>
                <a:gd name="connsiteX1" fmla="*/ 1181955 w 2010273"/>
                <a:gd name="connsiteY1" fmla="*/ 1314978 h 1407535"/>
                <a:gd name="connsiteX2" fmla="*/ 1151094 w 2010273"/>
                <a:gd name="connsiteY2" fmla="*/ 1284403 h 1407535"/>
                <a:gd name="connsiteX3" fmla="*/ 1197005 w 2010273"/>
                <a:gd name="connsiteY3" fmla="*/ 1148195 h 1407535"/>
                <a:gd name="connsiteX4" fmla="*/ 1117471 w 2010273"/>
                <a:gd name="connsiteY4" fmla="*/ 971792 h 1407535"/>
                <a:gd name="connsiteX5" fmla="*/ 911731 w 2010273"/>
                <a:gd name="connsiteY5" fmla="*/ 985794 h 1407535"/>
                <a:gd name="connsiteX6" fmla="*/ 813814 w 2010273"/>
                <a:gd name="connsiteY6" fmla="*/ 1136289 h 1407535"/>
                <a:gd name="connsiteX7" fmla="*/ 864868 w 2010273"/>
                <a:gd name="connsiteY7" fmla="*/ 1225634 h 1407535"/>
                <a:gd name="connsiteX8" fmla="*/ 885823 w 2010273"/>
                <a:gd name="connsiteY8" fmla="*/ 1322598 h 1407535"/>
                <a:gd name="connsiteX9" fmla="*/ 827435 w 2010273"/>
                <a:gd name="connsiteY9" fmla="*/ 1371366 h 1407535"/>
                <a:gd name="connsiteX10" fmla="*/ 430337 w 2010273"/>
                <a:gd name="connsiteY10" fmla="*/ 1345458 h 1407535"/>
                <a:gd name="connsiteX11" fmla="*/ 409763 w 2010273"/>
                <a:gd name="connsiteY11" fmla="*/ 1327837 h 1407535"/>
                <a:gd name="connsiteX12" fmla="*/ 407477 w 2010273"/>
                <a:gd name="connsiteY12" fmla="*/ 1276021 h 1407535"/>
                <a:gd name="connsiteX13" fmla="*/ 417860 w 2010273"/>
                <a:gd name="connsiteY13" fmla="*/ 889496 h 1407535"/>
                <a:gd name="connsiteX14" fmla="*/ 328325 w 2010273"/>
                <a:gd name="connsiteY14" fmla="*/ 802819 h 1407535"/>
                <a:gd name="connsiteX15" fmla="*/ 275270 w 2010273"/>
                <a:gd name="connsiteY15" fmla="*/ 826155 h 1407535"/>
                <a:gd name="connsiteX16" fmla="*/ 36669 w 2010273"/>
                <a:gd name="connsiteY16" fmla="*/ 777292 h 1407535"/>
                <a:gd name="connsiteX17" fmla="*/ 188117 w 2010273"/>
                <a:gd name="connsiteY17" fmla="*/ 477159 h 1407535"/>
                <a:gd name="connsiteX18" fmla="*/ 332897 w 2010273"/>
                <a:gd name="connsiteY18" fmla="*/ 538119 h 1407535"/>
                <a:gd name="connsiteX19" fmla="*/ 405668 w 2010273"/>
                <a:gd name="connsiteY19" fmla="*/ 494113 h 1407535"/>
                <a:gd name="connsiteX20" fmla="*/ 445387 w 2010273"/>
                <a:gd name="connsiteY20" fmla="*/ 310567 h 1407535"/>
                <a:gd name="connsiteX21" fmla="*/ 383760 w 2010273"/>
                <a:gd name="connsiteY21" fmla="*/ 127972 h 1407535"/>
                <a:gd name="connsiteX22" fmla="*/ 380045 w 2010273"/>
                <a:gd name="connsiteY22" fmla="*/ 105874 h 1407535"/>
                <a:gd name="connsiteX23" fmla="*/ 400143 w 2010273"/>
                <a:gd name="connsiteY23" fmla="*/ 89301 h 1407535"/>
                <a:gd name="connsiteX24" fmla="*/ 725136 w 2010273"/>
                <a:gd name="connsiteY24" fmla="*/ 52 h 1407535"/>
                <a:gd name="connsiteX25" fmla="*/ 853057 w 2010273"/>
                <a:gd name="connsiteY25" fmla="*/ 67298 h 1407535"/>
                <a:gd name="connsiteX26" fmla="*/ 810194 w 2010273"/>
                <a:gd name="connsiteY26" fmla="*/ 250273 h 1407535"/>
                <a:gd name="connsiteX27" fmla="*/ 960689 w 2010273"/>
                <a:gd name="connsiteY27" fmla="*/ 411817 h 1407535"/>
                <a:gd name="connsiteX28" fmla="*/ 1118519 w 2010273"/>
                <a:gd name="connsiteY28" fmla="*/ 411341 h 1407535"/>
                <a:gd name="connsiteX29" fmla="*/ 1207577 w 2010273"/>
                <a:gd name="connsiteY29" fmla="*/ 289517 h 1407535"/>
                <a:gd name="connsiteX30" fmla="*/ 1138426 w 2010273"/>
                <a:gd name="connsiteY30" fmla="*/ 140069 h 1407535"/>
                <a:gd name="connsiteX31" fmla="*/ 1127377 w 2010273"/>
                <a:gd name="connsiteY31" fmla="*/ 90158 h 1407535"/>
                <a:gd name="connsiteX32" fmla="*/ 1206244 w 2010273"/>
                <a:gd name="connsiteY32" fmla="*/ 31008 h 1407535"/>
                <a:gd name="connsiteX33" fmla="*/ 1665825 w 2010273"/>
                <a:gd name="connsiteY33" fmla="*/ 70441 h 1407535"/>
                <a:gd name="connsiteX34" fmla="*/ 1684304 w 2010273"/>
                <a:gd name="connsiteY34" fmla="*/ 84253 h 1407535"/>
                <a:gd name="connsiteX35" fmla="*/ 1683827 w 2010273"/>
                <a:gd name="connsiteY35" fmla="*/ 110161 h 1407535"/>
                <a:gd name="connsiteX36" fmla="*/ 1628011 w 2010273"/>
                <a:gd name="connsiteY36" fmla="*/ 439630 h 1407535"/>
                <a:gd name="connsiteX37" fmla="*/ 1672493 w 2010273"/>
                <a:gd name="connsiteY37" fmla="*/ 501067 h 1407535"/>
                <a:gd name="connsiteX38" fmla="*/ 1714308 w 2010273"/>
                <a:gd name="connsiteY38" fmla="*/ 493447 h 1407535"/>
                <a:gd name="connsiteX39" fmla="*/ 1854516 w 2010273"/>
                <a:gd name="connsiteY39" fmla="*/ 437440 h 1407535"/>
                <a:gd name="connsiteX40" fmla="*/ 1999772 w 2010273"/>
                <a:gd name="connsiteY40" fmla="*/ 599555 h 1407535"/>
                <a:gd name="connsiteX41" fmla="*/ 1984341 w 2010273"/>
                <a:gd name="connsiteY41" fmla="*/ 801009 h 1407535"/>
                <a:gd name="connsiteX42" fmla="*/ 1811939 w 2010273"/>
                <a:gd name="connsiteY42" fmla="*/ 879400 h 1407535"/>
                <a:gd name="connsiteX43" fmla="*/ 1728023 w 2010273"/>
                <a:gd name="connsiteY43" fmla="*/ 829108 h 1407535"/>
                <a:gd name="connsiteX44" fmla="*/ 1636107 w 2010273"/>
                <a:gd name="connsiteY44" fmla="*/ 828441 h 1407535"/>
                <a:gd name="connsiteX45" fmla="*/ 1611723 w 2010273"/>
                <a:gd name="connsiteY45" fmla="*/ 874637 h 1407535"/>
                <a:gd name="connsiteX46" fmla="*/ 1641441 w 2010273"/>
                <a:gd name="connsiteY46" fmla="*/ 1258400 h 1407535"/>
                <a:gd name="connsiteX47" fmla="*/ 1647156 w 2010273"/>
                <a:gd name="connsiteY47" fmla="*/ 1305643 h 1407535"/>
                <a:gd name="connsiteX48" fmla="*/ 1613152 w 2010273"/>
                <a:gd name="connsiteY48" fmla="*/ 1322408 h 1407535"/>
                <a:gd name="connsiteX49" fmla="*/ 1367883 w 2010273"/>
                <a:gd name="connsiteY49" fmla="*/ 1348792 h 1407535"/>
                <a:gd name="connsiteX50" fmla="*/ 1286921 w 2010273"/>
                <a:gd name="connsiteY50" fmla="*/ 1347077 h 14075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010273" h="1407535">
                  <a:moveTo>
                    <a:pt x="1286921" y="1347077"/>
                  </a:moveTo>
                  <a:cubicBezTo>
                    <a:pt x="1249678" y="1343458"/>
                    <a:pt x="1213578" y="1334504"/>
                    <a:pt x="1181955" y="1314978"/>
                  </a:cubicBezTo>
                  <a:cubicBezTo>
                    <a:pt x="1169477" y="1307263"/>
                    <a:pt x="1157571" y="1297643"/>
                    <a:pt x="1151094" y="1284403"/>
                  </a:cubicBezTo>
                  <a:cubicBezTo>
                    <a:pt x="1128901" y="1239540"/>
                    <a:pt x="1178050" y="1194487"/>
                    <a:pt x="1197005" y="1148195"/>
                  </a:cubicBezTo>
                  <a:cubicBezTo>
                    <a:pt x="1224056" y="1082377"/>
                    <a:pt x="1181860" y="1002082"/>
                    <a:pt x="1117471" y="971792"/>
                  </a:cubicBezTo>
                  <a:cubicBezTo>
                    <a:pt x="1053082" y="941503"/>
                    <a:pt x="975168" y="953409"/>
                    <a:pt x="911731" y="985794"/>
                  </a:cubicBezTo>
                  <a:cubicBezTo>
                    <a:pt x="854390" y="1015036"/>
                    <a:pt x="800860" y="1073234"/>
                    <a:pt x="813814" y="1136289"/>
                  </a:cubicBezTo>
                  <a:cubicBezTo>
                    <a:pt x="820767" y="1170103"/>
                    <a:pt x="845342" y="1197059"/>
                    <a:pt x="864868" y="1225634"/>
                  </a:cubicBezTo>
                  <a:cubicBezTo>
                    <a:pt x="884394" y="1254113"/>
                    <a:pt x="899729" y="1290880"/>
                    <a:pt x="885823" y="1322598"/>
                  </a:cubicBezTo>
                  <a:cubicBezTo>
                    <a:pt x="875345" y="1346410"/>
                    <a:pt x="851152" y="1360698"/>
                    <a:pt x="827435" y="1371366"/>
                  </a:cubicBezTo>
                  <a:cubicBezTo>
                    <a:pt x="701419" y="1427659"/>
                    <a:pt x="547971" y="1417658"/>
                    <a:pt x="430337" y="1345458"/>
                  </a:cubicBezTo>
                  <a:cubicBezTo>
                    <a:pt x="422527" y="1340696"/>
                    <a:pt x="414716" y="1335457"/>
                    <a:pt x="409763" y="1327837"/>
                  </a:cubicBezTo>
                  <a:cubicBezTo>
                    <a:pt x="400048" y="1312883"/>
                    <a:pt x="403667" y="1293356"/>
                    <a:pt x="407477" y="1276021"/>
                  </a:cubicBezTo>
                  <a:cubicBezTo>
                    <a:pt x="435481" y="1148767"/>
                    <a:pt x="455483" y="1014369"/>
                    <a:pt x="417860" y="889496"/>
                  </a:cubicBezTo>
                  <a:cubicBezTo>
                    <a:pt x="404810" y="846157"/>
                    <a:pt x="373283" y="797771"/>
                    <a:pt x="328325" y="802819"/>
                  </a:cubicBezTo>
                  <a:cubicBezTo>
                    <a:pt x="308989" y="805009"/>
                    <a:pt x="292511" y="817011"/>
                    <a:pt x="275270" y="826155"/>
                  </a:cubicBezTo>
                  <a:cubicBezTo>
                    <a:pt x="197546" y="867589"/>
                    <a:pt x="91819" y="845872"/>
                    <a:pt x="36669" y="777292"/>
                  </a:cubicBezTo>
                  <a:cubicBezTo>
                    <a:pt x="-48865" y="670898"/>
                    <a:pt x="20762" y="418580"/>
                    <a:pt x="188117" y="477159"/>
                  </a:cubicBezTo>
                  <a:cubicBezTo>
                    <a:pt x="238313" y="494685"/>
                    <a:pt x="279938" y="542596"/>
                    <a:pt x="332897" y="538119"/>
                  </a:cubicBezTo>
                  <a:cubicBezTo>
                    <a:pt x="361948" y="535642"/>
                    <a:pt x="387475" y="516878"/>
                    <a:pt x="405668" y="494113"/>
                  </a:cubicBezTo>
                  <a:cubicBezTo>
                    <a:pt x="445863" y="443726"/>
                    <a:pt x="455102" y="374289"/>
                    <a:pt x="445387" y="310567"/>
                  </a:cubicBezTo>
                  <a:cubicBezTo>
                    <a:pt x="435671" y="246844"/>
                    <a:pt x="409192" y="187218"/>
                    <a:pt x="383760" y="127972"/>
                  </a:cubicBezTo>
                  <a:cubicBezTo>
                    <a:pt x="380712" y="120924"/>
                    <a:pt x="377664" y="113113"/>
                    <a:pt x="380045" y="105874"/>
                  </a:cubicBezTo>
                  <a:cubicBezTo>
                    <a:pt x="382808" y="97397"/>
                    <a:pt x="391952" y="92920"/>
                    <a:pt x="400143" y="89301"/>
                  </a:cubicBezTo>
                  <a:cubicBezTo>
                    <a:pt x="504061" y="44248"/>
                    <a:pt x="611884" y="-1758"/>
                    <a:pt x="725136" y="52"/>
                  </a:cubicBezTo>
                  <a:cubicBezTo>
                    <a:pt x="776571" y="814"/>
                    <a:pt x="836293" y="18721"/>
                    <a:pt x="853057" y="67298"/>
                  </a:cubicBezTo>
                  <a:cubicBezTo>
                    <a:pt x="873917" y="127687"/>
                    <a:pt x="814862" y="186551"/>
                    <a:pt x="810194" y="250273"/>
                  </a:cubicBezTo>
                  <a:cubicBezTo>
                    <a:pt x="804384" y="329807"/>
                    <a:pt x="883918" y="390005"/>
                    <a:pt x="960689" y="411817"/>
                  </a:cubicBezTo>
                  <a:cubicBezTo>
                    <a:pt x="1012220" y="426486"/>
                    <a:pt x="1068703" y="431058"/>
                    <a:pt x="1118519" y="411341"/>
                  </a:cubicBezTo>
                  <a:cubicBezTo>
                    <a:pt x="1168335" y="391625"/>
                    <a:pt x="1209006" y="343047"/>
                    <a:pt x="1207577" y="289517"/>
                  </a:cubicBezTo>
                  <a:cubicBezTo>
                    <a:pt x="1206053" y="233986"/>
                    <a:pt x="1163381" y="189694"/>
                    <a:pt x="1138426" y="140069"/>
                  </a:cubicBezTo>
                  <a:cubicBezTo>
                    <a:pt x="1130615" y="124543"/>
                    <a:pt x="1124329" y="107208"/>
                    <a:pt x="1127377" y="90158"/>
                  </a:cubicBezTo>
                  <a:cubicBezTo>
                    <a:pt x="1133568" y="55868"/>
                    <a:pt x="1172430" y="39199"/>
                    <a:pt x="1206244" y="31008"/>
                  </a:cubicBezTo>
                  <a:cubicBezTo>
                    <a:pt x="1358263" y="-5949"/>
                    <a:pt x="1522284" y="8148"/>
                    <a:pt x="1665825" y="70441"/>
                  </a:cubicBezTo>
                  <a:cubicBezTo>
                    <a:pt x="1673064" y="73585"/>
                    <a:pt x="1680684" y="77299"/>
                    <a:pt x="1684304" y="84253"/>
                  </a:cubicBezTo>
                  <a:cubicBezTo>
                    <a:pt x="1688400" y="92063"/>
                    <a:pt x="1686209" y="101588"/>
                    <a:pt x="1683827" y="110161"/>
                  </a:cubicBezTo>
                  <a:cubicBezTo>
                    <a:pt x="1653347" y="218555"/>
                    <a:pt x="1606485" y="329140"/>
                    <a:pt x="1628011" y="439630"/>
                  </a:cubicBezTo>
                  <a:cubicBezTo>
                    <a:pt x="1633154" y="465919"/>
                    <a:pt x="1646204" y="495447"/>
                    <a:pt x="1672493" y="501067"/>
                  </a:cubicBezTo>
                  <a:cubicBezTo>
                    <a:pt x="1686590" y="504115"/>
                    <a:pt x="1701163" y="499257"/>
                    <a:pt x="1714308" y="493447"/>
                  </a:cubicBezTo>
                  <a:cubicBezTo>
                    <a:pt x="1760694" y="472682"/>
                    <a:pt x="1803652" y="436963"/>
                    <a:pt x="1854516" y="437440"/>
                  </a:cubicBezTo>
                  <a:cubicBezTo>
                    <a:pt x="1933002" y="438202"/>
                    <a:pt x="1982627" y="522974"/>
                    <a:pt x="1999772" y="599555"/>
                  </a:cubicBezTo>
                  <a:cubicBezTo>
                    <a:pt x="2014821" y="666707"/>
                    <a:pt x="2016917" y="740335"/>
                    <a:pt x="1984341" y="801009"/>
                  </a:cubicBezTo>
                  <a:cubicBezTo>
                    <a:pt x="1951766" y="861588"/>
                    <a:pt x="1876709" y="902831"/>
                    <a:pt x="1811939" y="879400"/>
                  </a:cubicBezTo>
                  <a:cubicBezTo>
                    <a:pt x="1781173" y="868255"/>
                    <a:pt x="1756694" y="844824"/>
                    <a:pt x="1728023" y="829108"/>
                  </a:cubicBezTo>
                  <a:cubicBezTo>
                    <a:pt x="1699353" y="813392"/>
                    <a:pt x="1660586" y="806819"/>
                    <a:pt x="1636107" y="828441"/>
                  </a:cubicBezTo>
                  <a:cubicBezTo>
                    <a:pt x="1622868" y="840157"/>
                    <a:pt x="1616581" y="857683"/>
                    <a:pt x="1611723" y="874637"/>
                  </a:cubicBezTo>
                  <a:cubicBezTo>
                    <a:pt x="1575338" y="1000558"/>
                    <a:pt x="1586101" y="1139527"/>
                    <a:pt x="1641441" y="1258400"/>
                  </a:cubicBezTo>
                  <a:cubicBezTo>
                    <a:pt x="1648394" y="1273449"/>
                    <a:pt x="1656014" y="1291547"/>
                    <a:pt x="1647156" y="1305643"/>
                  </a:cubicBezTo>
                  <a:cubicBezTo>
                    <a:pt x="1640203" y="1316693"/>
                    <a:pt x="1626011" y="1320026"/>
                    <a:pt x="1613152" y="1322408"/>
                  </a:cubicBezTo>
                  <a:cubicBezTo>
                    <a:pt x="1532189" y="1337076"/>
                    <a:pt x="1450084" y="1345934"/>
                    <a:pt x="1367883" y="1348792"/>
                  </a:cubicBezTo>
                  <a:cubicBezTo>
                    <a:pt x="1341023" y="1349459"/>
                    <a:pt x="1313686" y="1349649"/>
                    <a:pt x="1286921" y="1347077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1" name="Freeform: Shape 165">
              <a:extLst>
                <a:ext uri="{FF2B5EF4-FFF2-40B4-BE49-F238E27FC236}">
                  <a16:creationId xmlns:a16="http://schemas.microsoft.com/office/drawing/2014/main" id="{F2B7996B-262A-4617-87A4-F3B87F1E79EA}"/>
                </a:ext>
              </a:extLst>
            </p:cNvPr>
            <p:cNvSpPr/>
            <p:nvPr/>
          </p:nvSpPr>
          <p:spPr>
            <a:xfrm>
              <a:off x="5935480" y="4104726"/>
              <a:ext cx="1858047" cy="2413765"/>
            </a:xfrm>
            <a:custGeom>
              <a:avLst/>
              <a:gdLst>
                <a:gd name="connsiteX0" fmla="*/ 120362 w 1492019"/>
                <a:gd name="connsiteY0" fmla="*/ 379812 h 1938264"/>
                <a:gd name="connsiteX1" fmla="*/ 190276 w 1492019"/>
                <a:gd name="connsiteY1" fmla="*/ 403719 h 1938264"/>
                <a:gd name="connsiteX2" fmla="*/ 518697 w 1492019"/>
                <a:gd name="connsiteY2" fmla="*/ 444677 h 1938264"/>
                <a:gd name="connsiteX3" fmla="*/ 585087 w 1492019"/>
                <a:gd name="connsiteY3" fmla="*/ 286086 h 1938264"/>
                <a:gd name="connsiteX4" fmla="*/ 521650 w 1492019"/>
                <a:gd name="connsiteY4" fmla="*/ 169881 h 1938264"/>
                <a:gd name="connsiteX5" fmla="*/ 559464 w 1492019"/>
                <a:gd name="connsiteY5" fmla="*/ 41674 h 1938264"/>
                <a:gd name="connsiteX6" fmla="*/ 918462 w 1492019"/>
                <a:gd name="connsiteY6" fmla="*/ 81774 h 1938264"/>
                <a:gd name="connsiteX7" fmla="*/ 943989 w 1492019"/>
                <a:gd name="connsiteY7" fmla="*/ 246366 h 1938264"/>
                <a:gd name="connsiteX8" fmla="*/ 917604 w 1492019"/>
                <a:gd name="connsiteY8" fmla="*/ 317137 h 1938264"/>
                <a:gd name="connsiteX9" fmla="*/ 966753 w 1492019"/>
                <a:gd name="connsiteY9" fmla="*/ 453535 h 1938264"/>
                <a:gd name="connsiteX10" fmla="*/ 1155063 w 1492019"/>
                <a:gd name="connsiteY10" fmla="*/ 468013 h 1938264"/>
                <a:gd name="connsiteX11" fmla="*/ 1359564 w 1492019"/>
                <a:gd name="connsiteY11" fmla="*/ 381812 h 1938264"/>
                <a:gd name="connsiteX12" fmla="*/ 1395379 w 1492019"/>
                <a:gd name="connsiteY12" fmla="*/ 441438 h 1938264"/>
                <a:gd name="connsiteX13" fmla="*/ 1445480 w 1492019"/>
                <a:gd name="connsiteY13" fmla="*/ 710043 h 1938264"/>
                <a:gd name="connsiteX14" fmla="*/ 1438050 w 1492019"/>
                <a:gd name="connsiteY14" fmla="*/ 771099 h 1938264"/>
                <a:gd name="connsiteX15" fmla="*/ 1293652 w 1492019"/>
                <a:gd name="connsiteY15" fmla="*/ 840822 h 1938264"/>
                <a:gd name="connsiteX16" fmla="*/ 1063623 w 1492019"/>
                <a:gd name="connsiteY16" fmla="*/ 928166 h 1938264"/>
                <a:gd name="connsiteX17" fmla="*/ 1105914 w 1492019"/>
                <a:gd name="connsiteY17" fmla="*/ 1130953 h 1938264"/>
                <a:gd name="connsiteX18" fmla="*/ 1193830 w 1492019"/>
                <a:gd name="connsiteY18" fmla="*/ 1155433 h 1938264"/>
                <a:gd name="connsiteX19" fmla="*/ 1321274 w 1492019"/>
                <a:gd name="connsiteY19" fmla="*/ 1104664 h 1938264"/>
                <a:gd name="connsiteX20" fmla="*/ 1447671 w 1492019"/>
                <a:gd name="connsiteY20" fmla="*/ 1133335 h 1938264"/>
                <a:gd name="connsiteX21" fmla="*/ 1490438 w 1492019"/>
                <a:gd name="connsiteY21" fmla="*/ 1270494 h 1938264"/>
                <a:gd name="connsiteX22" fmla="*/ 1362041 w 1492019"/>
                <a:gd name="connsiteY22" fmla="*/ 1587010 h 1938264"/>
                <a:gd name="connsiteX23" fmla="*/ 1067337 w 1492019"/>
                <a:gd name="connsiteY23" fmla="*/ 1548434 h 1938264"/>
                <a:gd name="connsiteX24" fmla="*/ 917890 w 1492019"/>
                <a:gd name="connsiteY24" fmla="*/ 1588725 h 1938264"/>
                <a:gd name="connsiteX25" fmla="*/ 896745 w 1492019"/>
                <a:gd name="connsiteY25" fmla="*/ 1663496 h 1938264"/>
                <a:gd name="connsiteX26" fmla="*/ 954657 w 1492019"/>
                <a:gd name="connsiteY26" fmla="*/ 1749983 h 1938264"/>
                <a:gd name="connsiteX27" fmla="*/ 952180 w 1492019"/>
                <a:gd name="connsiteY27" fmla="*/ 1842376 h 1938264"/>
                <a:gd name="connsiteX28" fmla="*/ 679003 w 1492019"/>
                <a:gd name="connsiteY28" fmla="*/ 1921147 h 1938264"/>
                <a:gd name="connsiteX29" fmla="*/ 594231 w 1492019"/>
                <a:gd name="connsiteY29" fmla="*/ 1757889 h 1938264"/>
                <a:gd name="connsiteX30" fmla="*/ 611280 w 1492019"/>
                <a:gd name="connsiteY30" fmla="*/ 1703882 h 1938264"/>
                <a:gd name="connsiteX31" fmla="*/ 535271 w 1492019"/>
                <a:gd name="connsiteY31" fmla="*/ 1527479 h 1938264"/>
                <a:gd name="connsiteX32" fmla="*/ 271810 w 1492019"/>
                <a:gd name="connsiteY32" fmla="*/ 1525669 h 1938264"/>
                <a:gd name="connsiteX33" fmla="*/ 113790 w 1492019"/>
                <a:gd name="connsiteY33" fmla="*/ 1586724 h 1938264"/>
                <a:gd name="connsiteX34" fmla="*/ 67594 w 1492019"/>
                <a:gd name="connsiteY34" fmla="*/ 1556244 h 1938264"/>
                <a:gd name="connsiteX35" fmla="*/ 1776 w 1492019"/>
                <a:gd name="connsiteY35" fmla="*/ 1392129 h 1938264"/>
                <a:gd name="connsiteX36" fmla="*/ 1585 w 1492019"/>
                <a:gd name="connsiteY36" fmla="*/ 1297831 h 1938264"/>
                <a:gd name="connsiteX37" fmla="*/ 53687 w 1492019"/>
                <a:gd name="connsiteY37" fmla="*/ 1180769 h 1938264"/>
                <a:gd name="connsiteX38" fmla="*/ 181131 w 1492019"/>
                <a:gd name="connsiteY38" fmla="*/ 1121238 h 1938264"/>
                <a:gd name="connsiteX39" fmla="*/ 250759 w 1492019"/>
                <a:gd name="connsiteY39" fmla="*/ 1149813 h 1938264"/>
                <a:gd name="connsiteX40" fmla="*/ 354868 w 1492019"/>
                <a:gd name="connsiteY40" fmla="*/ 1154861 h 1938264"/>
                <a:gd name="connsiteX41" fmla="*/ 366488 w 1492019"/>
                <a:gd name="connsiteY41" fmla="*/ 1149051 h 1938264"/>
                <a:gd name="connsiteX42" fmla="*/ 446403 w 1492019"/>
                <a:gd name="connsiteY42" fmla="*/ 1074660 h 1938264"/>
                <a:gd name="connsiteX43" fmla="*/ 397635 w 1492019"/>
                <a:gd name="connsiteY43" fmla="*/ 805293 h 1938264"/>
                <a:gd name="connsiteX44" fmla="*/ 223041 w 1492019"/>
                <a:gd name="connsiteY44" fmla="*/ 835869 h 1938264"/>
                <a:gd name="connsiteX45" fmla="*/ 107503 w 1492019"/>
                <a:gd name="connsiteY45" fmla="*/ 788148 h 1938264"/>
                <a:gd name="connsiteX46" fmla="*/ 93787 w 1492019"/>
                <a:gd name="connsiteY46" fmla="*/ 404577 h 1938264"/>
                <a:gd name="connsiteX47" fmla="*/ 120362 w 1492019"/>
                <a:gd name="connsiteY47" fmla="*/ 379812 h 1938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492019" h="1938264">
                  <a:moveTo>
                    <a:pt x="120362" y="379812"/>
                  </a:moveTo>
                  <a:cubicBezTo>
                    <a:pt x="147699" y="376002"/>
                    <a:pt x="167606" y="394385"/>
                    <a:pt x="190276" y="403719"/>
                  </a:cubicBezTo>
                  <a:cubicBezTo>
                    <a:pt x="296194" y="447344"/>
                    <a:pt x="404302" y="473442"/>
                    <a:pt x="518697" y="444677"/>
                  </a:cubicBezTo>
                  <a:cubicBezTo>
                    <a:pt x="616234" y="420198"/>
                    <a:pt x="634903" y="373335"/>
                    <a:pt x="585087" y="286086"/>
                  </a:cubicBezTo>
                  <a:cubicBezTo>
                    <a:pt x="563179" y="247700"/>
                    <a:pt x="539367" y="210076"/>
                    <a:pt x="521650" y="169881"/>
                  </a:cubicBezTo>
                  <a:cubicBezTo>
                    <a:pt x="498600" y="117398"/>
                    <a:pt x="513173" y="75202"/>
                    <a:pt x="559464" y="41674"/>
                  </a:cubicBezTo>
                  <a:cubicBezTo>
                    <a:pt x="655667" y="-28144"/>
                    <a:pt x="839404" y="-7189"/>
                    <a:pt x="918462" y="81774"/>
                  </a:cubicBezTo>
                  <a:cubicBezTo>
                    <a:pt x="962658" y="131590"/>
                    <a:pt x="962658" y="187597"/>
                    <a:pt x="943989" y="246366"/>
                  </a:cubicBezTo>
                  <a:cubicBezTo>
                    <a:pt x="936369" y="270369"/>
                    <a:pt x="925987" y="293420"/>
                    <a:pt x="917604" y="317137"/>
                  </a:cubicBezTo>
                  <a:cubicBezTo>
                    <a:pt x="895887" y="378669"/>
                    <a:pt x="910746" y="420293"/>
                    <a:pt x="966753" y="453535"/>
                  </a:cubicBezTo>
                  <a:cubicBezTo>
                    <a:pt x="1026952" y="489254"/>
                    <a:pt x="1090198" y="485825"/>
                    <a:pt x="1155063" y="468013"/>
                  </a:cubicBezTo>
                  <a:cubicBezTo>
                    <a:pt x="1227072" y="448201"/>
                    <a:pt x="1291556" y="410863"/>
                    <a:pt x="1359564" y="381812"/>
                  </a:cubicBezTo>
                  <a:cubicBezTo>
                    <a:pt x="1382520" y="395052"/>
                    <a:pt x="1386616" y="419912"/>
                    <a:pt x="1395379" y="441438"/>
                  </a:cubicBezTo>
                  <a:cubicBezTo>
                    <a:pt x="1430335" y="527449"/>
                    <a:pt x="1447957" y="616889"/>
                    <a:pt x="1445480" y="710043"/>
                  </a:cubicBezTo>
                  <a:cubicBezTo>
                    <a:pt x="1444909" y="730713"/>
                    <a:pt x="1443004" y="751001"/>
                    <a:pt x="1438050" y="771099"/>
                  </a:cubicBezTo>
                  <a:cubicBezTo>
                    <a:pt x="1415858" y="860253"/>
                    <a:pt x="1375186" y="881684"/>
                    <a:pt x="1293652" y="840822"/>
                  </a:cubicBezTo>
                  <a:cubicBezTo>
                    <a:pt x="1192210" y="790053"/>
                    <a:pt x="1135536" y="789863"/>
                    <a:pt x="1063623" y="928166"/>
                  </a:cubicBezTo>
                  <a:cubicBezTo>
                    <a:pt x="1026761" y="999032"/>
                    <a:pt x="1046192" y="1077327"/>
                    <a:pt x="1105914" y="1130953"/>
                  </a:cubicBezTo>
                  <a:cubicBezTo>
                    <a:pt x="1131345" y="1153813"/>
                    <a:pt x="1160206" y="1161052"/>
                    <a:pt x="1193830" y="1155433"/>
                  </a:cubicBezTo>
                  <a:cubicBezTo>
                    <a:pt x="1240121" y="1147622"/>
                    <a:pt x="1279650" y="1123619"/>
                    <a:pt x="1321274" y="1104664"/>
                  </a:cubicBezTo>
                  <a:cubicBezTo>
                    <a:pt x="1373947" y="1080756"/>
                    <a:pt x="1410428" y="1089139"/>
                    <a:pt x="1447671" y="1133335"/>
                  </a:cubicBezTo>
                  <a:cubicBezTo>
                    <a:pt x="1481104" y="1173054"/>
                    <a:pt x="1497391" y="1222393"/>
                    <a:pt x="1490438" y="1270494"/>
                  </a:cubicBezTo>
                  <a:cubicBezTo>
                    <a:pt x="1473864" y="1385556"/>
                    <a:pt x="1423667" y="1489093"/>
                    <a:pt x="1362041" y="1587010"/>
                  </a:cubicBezTo>
                  <a:cubicBezTo>
                    <a:pt x="1264791" y="1566627"/>
                    <a:pt x="1168302" y="1541195"/>
                    <a:pt x="1067337" y="1548434"/>
                  </a:cubicBezTo>
                  <a:cubicBezTo>
                    <a:pt x="1014855" y="1552244"/>
                    <a:pt x="964277" y="1562817"/>
                    <a:pt x="917890" y="1588725"/>
                  </a:cubicBezTo>
                  <a:cubicBezTo>
                    <a:pt x="886362" y="1606346"/>
                    <a:pt x="876837" y="1631682"/>
                    <a:pt x="896745" y="1663496"/>
                  </a:cubicBezTo>
                  <a:cubicBezTo>
                    <a:pt x="915128" y="1692928"/>
                    <a:pt x="935226" y="1721218"/>
                    <a:pt x="954657" y="1749983"/>
                  </a:cubicBezTo>
                  <a:cubicBezTo>
                    <a:pt x="975802" y="1781415"/>
                    <a:pt x="971801" y="1812848"/>
                    <a:pt x="952180" y="1842376"/>
                  </a:cubicBezTo>
                  <a:cubicBezTo>
                    <a:pt x="896173" y="1926862"/>
                    <a:pt x="771967" y="1962200"/>
                    <a:pt x="679003" y="1921147"/>
                  </a:cubicBezTo>
                  <a:cubicBezTo>
                    <a:pt x="606232" y="1888953"/>
                    <a:pt x="578229" y="1835898"/>
                    <a:pt x="594231" y="1757889"/>
                  </a:cubicBezTo>
                  <a:cubicBezTo>
                    <a:pt x="598041" y="1739506"/>
                    <a:pt x="604803" y="1721598"/>
                    <a:pt x="611280" y="1703882"/>
                  </a:cubicBezTo>
                  <a:cubicBezTo>
                    <a:pt x="644332" y="1613966"/>
                    <a:pt x="624425" y="1567960"/>
                    <a:pt x="535271" y="1527479"/>
                  </a:cubicBezTo>
                  <a:cubicBezTo>
                    <a:pt x="447641" y="1487665"/>
                    <a:pt x="359249" y="1497380"/>
                    <a:pt x="271810" y="1525669"/>
                  </a:cubicBezTo>
                  <a:cubicBezTo>
                    <a:pt x="218184" y="1543005"/>
                    <a:pt x="166368" y="1566246"/>
                    <a:pt x="113790" y="1586724"/>
                  </a:cubicBezTo>
                  <a:cubicBezTo>
                    <a:pt x="87215" y="1593678"/>
                    <a:pt x="77880" y="1572532"/>
                    <a:pt x="67594" y="1556244"/>
                  </a:cubicBezTo>
                  <a:cubicBezTo>
                    <a:pt x="35780" y="1505667"/>
                    <a:pt x="12348" y="1451469"/>
                    <a:pt x="1776" y="1392129"/>
                  </a:cubicBezTo>
                  <a:cubicBezTo>
                    <a:pt x="-510" y="1360696"/>
                    <a:pt x="-606" y="1329264"/>
                    <a:pt x="1585" y="1297831"/>
                  </a:cubicBezTo>
                  <a:cubicBezTo>
                    <a:pt x="12729" y="1256112"/>
                    <a:pt x="25112" y="1214869"/>
                    <a:pt x="53687" y="1180769"/>
                  </a:cubicBezTo>
                  <a:cubicBezTo>
                    <a:pt x="89120" y="1145908"/>
                    <a:pt x="122172" y="1105998"/>
                    <a:pt x="181131" y="1121238"/>
                  </a:cubicBezTo>
                  <a:cubicBezTo>
                    <a:pt x="204658" y="1130001"/>
                    <a:pt x="226375" y="1143241"/>
                    <a:pt x="250759" y="1149813"/>
                  </a:cubicBezTo>
                  <a:cubicBezTo>
                    <a:pt x="284859" y="1163433"/>
                    <a:pt x="319149" y="1174006"/>
                    <a:pt x="354868" y="1154861"/>
                  </a:cubicBezTo>
                  <a:cubicBezTo>
                    <a:pt x="358678" y="1152766"/>
                    <a:pt x="362583" y="1150860"/>
                    <a:pt x="366488" y="1149051"/>
                  </a:cubicBezTo>
                  <a:cubicBezTo>
                    <a:pt x="402397" y="1134192"/>
                    <a:pt x="428401" y="1108760"/>
                    <a:pt x="446403" y="1074660"/>
                  </a:cubicBezTo>
                  <a:cubicBezTo>
                    <a:pt x="512697" y="963694"/>
                    <a:pt x="494599" y="863396"/>
                    <a:pt x="397635" y="805293"/>
                  </a:cubicBezTo>
                  <a:cubicBezTo>
                    <a:pt x="334389" y="786815"/>
                    <a:pt x="278858" y="812247"/>
                    <a:pt x="223041" y="835869"/>
                  </a:cubicBezTo>
                  <a:cubicBezTo>
                    <a:pt x="162081" y="847203"/>
                    <a:pt x="134840" y="838917"/>
                    <a:pt x="107503" y="788148"/>
                  </a:cubicBezTo>
                  <a:cubicBezTo>
                    <a:pt x="40257" y="663276"/>
                    <a:pt x="34827" y="534688"/>
                    <a:pt x="93787" y="404577"/>
                  </a:cubicBezTo>
                  <a:cubicBezTo>
                    <a:pt x="99312" y="392956"/>
                    <a:pt x="106646" y="383050"/>
                    <a:pt x="120362" y="379812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2" name="Freeform: Shape 166">
              <a:extLst>
                <a:ext uri="{FF2B5EF4-FFF2-40B4-BE49-F238E27FC236}">
                  <a16:creationId xmlns:a16="http://schemas.microsoft.com/office/drawing/2014/main" id="{333DE363-9BE5-4A25-B0C7-836BC243C222}"/>
                </a:ext>
              </a:extLst>
            </p:cNvPr>
            <p:cNvSpPr/>
            <p:nvPr/>
          </p:nvSpPr>
          <p:spPr>
            <a:xfrm>
              <a:off x="1019361" y="4085355"/>
              <a:ext cx="2061257" cy="2135138"/>
            </a:xfrm>
            <a:custGeom>
              <a:avLst/>
              <a:gdLst>
                <a:gd name="connsiteX0" fmla="*/ 1572284 w 1655197"/>
                <a:gd name="connsiteY0" fmla="*/ 411272 h 1714526"/>
                <a:gd name="connsiteX1" fmla="*/ 1647626 w 1655197"/>
                <a:gd name="connsiteY1" fmla="*/ 734836 h 1714526"/>
                <a:gd name="connsiteX2" fmla="*/ 1609145 w 1655197"/>
                <a:gd name="connsiteY2" fmla="*/ 815608 h 1714526"/>
                <a:gd name="connsiteX3" fmla="*/ 1461127 w 1655197"/>
                <a:gd name="connsiteY3" fmla="*/ 849136 h 1714526"/>
                <a:gd name="connsiteX4" fmla="*/ 1367591 w 1655197"/>
                <a:gd name="connsiteY4" fmla="*/ 803131 h 1714526"/>
                <a:gd name="connsiteX5" fmla="*/ 1259102 w 1655197"/>
                <a:gd name="connsiteY5" fmla="*/ 826086 h 1714526"/>
                <a:gd name="connsiteX6" fmla="*/ 1323014 w 1655197"/>
                <a:gd name="connsiteY6" fmla="*/ 1149745 h 1714526"/>
                <a:gd name="connsiteX7" fmla="*/ 1444458 w 1655197"/>
                <a:gd name="connsiteY7" fmla="*/ 1130124 h 1714526"/>
                <a:gd name="connsiteX8" fmla="*/ 1622671 w 1655197"/>
                <a:gd name="connsiteY8" fmla="*/ 1204133 h 1714526"/>
                <a:gd name="connsiteX9" fmla="*/ 1615146 w 1655197"/>
                <a:gd name="connsiteY9" fmla="*/ 1588181 h 1714526"/>
                <a:gd name="connsiteX10" fmla="*/ 1601430 w 1655197"/>
                <a:gd name="connsiteY10" fmla="*/ 1648094 h 1714526"/>
                <a:gd name="connsiteX11" fmla="*/ 1384641 w 1655197"/>
                <a:gd name="connsiteY11" fmla="*/ 1713054 h 1714526"/>
                <a:gd name="connsiteX12" fmla="*/ 1164899 w 1655197"/>
                <a:gd name="connsiteY12" fmla="*/ 1668572 h 1714526"/>
                <a:gd name="connsiteX13" fmla="*/ 1137182 w 1655197"/>
                <a:gd name="connsiteY13" fmla="*/ 1577799 h 1714526"/>
                <a:gd name="connsiteX14" fmla="*/ 1184807 w 1655197"/>
                <a:gd name="connsiteY14" fmla="*/ 1484930 h 1714526"/>
                <a:gd name="connsiteX15" fmla="*/ 1124037 w 1655197"/>
                <a:gd name="connsiteY15" fmla="*/ 1293097 h 1714526"/>
                <a:gd name="connsiteX16" fmla="*/ 838192 w 1655197"/>
                <a:gd name="connsiteY16" fmla="*/ 1320052 h 1714526"/>
                <a:gd name="connsiteX17" fmla="*/ 809426 w 1655197"/>
                <a:gd name="connsiteY17" fmla="*/ 1466261 h 1714526"/>
                <a:gd name="connsiteX18" fmla="*/ 842669 w 1655197"/>
                <a:gd name="connsiteY18" fmla="*/ 1539604 h 1714526"/>
                <a:gd name="connsiteX19" fmla="*/ 792377 w 1655197"/>
                <a:gd name="connsiteY19" fmla="*/ 1654761 h 1714526"/>
                <a:gd name="connsiteX20" fmla="*/ 601686 w 1655197"/>
                <a:gd name="connsiteY20" fmla="*/ 1655713 h 1714526"/>
                <a:gd name="connsiteX21" fmla="*/ 392041 w 1655197"/>
                <a:gd name="connsiteY21" fmla="*/ 1580752 h 1714526"/>
                <a:gd name="connsiteX22" fmla="*/ 377277 w 1655197"/>
                <a:gd name="connsiteY22" fmla="*/ 1542747 h 1714526"/>
                <a:gd name="connsiteX23" fmla="*/ 399470 w 1655197"/>
                <a:gd name="connsiteY23" fmla="*/ 1266331 h 1714526"/>
                <a:gd name="connsiteX24" fmla="*/ 373372 w 1655197"/>
                <a:gd name="connsiteY24" fmla="*/ 1190417 h 1714526"/>
                <a:gd name="connsiteX25" fmla="*/ 268216 w 1655197"/>
                <a:gd name="connsiteY25" fmla="*/ 1145554 h 1714526"/>
                <a:gd name="connsiteX26" fmla="*/ 209732 w 1655197"/>
                <a:gd name="connsiteY26" fmla="*/ 1164604 h 1714526"/>
                <a:gd name="connsiteX27" fmla="*/ 34568 w 1655197"/>
                <a:gd name="connsiteY27" fmla="*/ 1100882 h 1714526"/>
                <a:gd name="connsiteX28" fmla="*/ 37616 w 1655197"/>
                <a:gd name="connsiteY28" fmla="*/ 909144 h 1714526"/>
                <a:gd name="connsiteX29" fmla="*/ 219734 w 1655197"/>
                <a:gd name="connsiteY29" fmla="*/ 859709 h 1714526"/>
                <a:gd name="connsiteX30" fmla="*/ 287933 w 1655197"/>
                <a:gd name="connsiteY30" fmla="*/ 892951 h 1714526"/>
                <a:gd name="connsiteX31" fmla="*/ 416806 w 1655197"/>
                <a:gd name="connsiteY31" fmla="*/ 853327 h 1714526"/>
                <a:gd name="connsiteX32" fmla="*/ 432236 w 1655197"/>
                <a:gd name="connsiteY32" fmla="*/ 589199 h 1714526"/>
                <a:gd name="connsiteX33" fmla="*/ 356894 w 1655197"/>
                <a:gd name="connsiteY33" fmla="*/ 354694 h 1714526"/>
                <a:gd name="connsiteX34" fmla="*/ 347845 w 1655197"/>
                <a:gd name="connsiteY34" fmla="*/ 318880 h 1714526"/>
                <a:gd name="connsiteX35" fmla="*/ 478718 w 1655197"/>
                <a:gd name="connsiteY35" fmla="*/ 369648 h 1714526"/>
                <a:gd name="connsiteX36" fmla="*/ 681410 w 1655197"/>
                <a:gd name="connsiteY36" fmla="*/ 414034 h 1714526"/>
                <a:gd name="connsiteX37" fmla="*/ 755134 w 1655197"/>
                <a:gd name="connsiteY37" fmla="*/ 397747 h 1714526"/>
                <a:gd name="connsiteX38" fmla="*/ 800473 w 1655197"/>
                <a:gd name="connsiteY38" fmla="*/ 304687 h 1714526"/>
                <a:gd name="connsiteX39" fmla="*/ 794282 w 1655197"/>
                <a:gd name="connsiteY39" fmla="*/ 281827 h 1714526"/>
                <a:gd name="connsiteX40" fmla="*/ 946967 w 1655197"/>
                <a:gd name="connsiteY40" fmla="*/ 4936 h 1714526"/>
                <a:gd name="connsiteX41" fmla="*/ 1089747 w 1655197"/>
                <a:gd name="connsiteY41" fmla="*/ 48846 h 1714526"/>
                <a:gd name="connsiteX42" fmla="*/ 1137563 w 1655197"/>
                <a:gd name="connsiteY42" fmla="*/ 209628 h 1714526"/>
                <a:gd name="connsiteX43" fmla="*/ 1089461 w 1655197"/>
                <a:gd name="connsiteY43" fmla="*/ 306973 h 1714526"/>
                <a:gd name="connsiteX44" fmla="*/ 1107940 w 1655197"/>
                <a:gd name="connsiteY44" fmla="*/ 391746 h 1714526"/>
                <a:gd name="connsiteX45" fmla="*/ 1296821 w 1655197"/>
                <a:gd name="connsiteY45" fmla="*/ 448229 h 1714526"/>
                <a:gd name="connsiteX46" fmla="*/ 1572284 w 1655197"/>
                <a:gd name="connsiteY46" fmla="*/ 411272 h 17145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1655197" h="1714526">
                  <a:moveTo>
                    <a:pt x="1572284" y="411272"/>
                  </a:moveTo>
                  <a:cubicBezTo>
                    <a:pt x="1624481" y="512809"/>
                    <a:pt x="1674677" y="614917"/>
                    <a:pt x="1647626" y="734836"/>
                  </a:cubicBezTo>
                  <a:cubicBezTo>
                    <a:pt x="1640864" y="764650"/>
                    <a:pt x="1627338" y="791510"/>
                    <a:pt x="1609145" y="815608"/>
                  </a:cubicBezTo>
                  <a:cubicBezTo>
                    <a:pt x="1565330" y="873520"/>
                    <a:pt x="1525516" y="881902"/>
                    <a:pt x="1461127" y="849136"/>
                  </a:cubicBezTo>
                  <a:cubicBezTo>
                    <a:pt x="1430171" y="833325"/>
                    <a:pt x="1399214" y="817513"/>
                    <a:pt x="1367591" y="803131"/>
                  </a:cubicBezTo>
                  <a:cubicBezTo>
                    <a:pt x="1326253" y="784462"/>
                    <a:pt x="1287486" y="794463"/>
                    <a:pt x="1259102" y="826086"/>
                  </a:cubicBezTo>
                  <a:cubicBezTo>
                    <a:pt x="1155184" y="942481"/>
                    <a:pt x="1197570" y="1089547"/>
                    <a:pt x="1323014" y="1149745"/>
                  </a:cubicBezTo>
                  <a:cubicBezTo>
                    <a:pt x="1364448" y="1169653"/>
                    <a:pt x="1408073" y="1154413"/>
                    <a:pt x="1444458" y="1130124"/>
                  </a:cubicBezTo>
                  <a:cubicBezTo>
                    <a:pt x="1531993" y="1071736"/>
                    <a:pt x="1588095" y="1094215"/>
                    <a:pt x="1622671" y="1204133"/>
                  </a:cubicBezTo>
                  <a:cubicBezTo>
                    <a:pt x="1663152" y="1332721"/>
                    <a:pt x="1637720" y="1460546"/>
                    <a:pt x="1615146" y="1588181"/>
                  </a:cubicBezTo>
                  <a:cubicBezTo>
                    <a:pt x="1611622" y="1608374"/>
                    <a:pt x="1606002" y="1628186"/>
                    <a:pt x="1601430" y="1648094"/>
                  </a:cubicBezTo>
                  <a:cubicBezTo>
                    <a:pt x="1531993" y="1679145"/>
                    <a:pt x="1461508" y="1706958"/>
                    <a:pt x="1384641" y="1713054"/>
                  </a:cubicBezTo>
                  <a:cubicBezTo>
                    <a:pt x="1307203" y="1719245"/>
                    <a:pt x="1233860" y="1706196"/>
                    <a:pt x="1164899" y="1668572"/>
                  </a:cubicBezTo>
                  <a:cubicBezTo>
                    <a:pt x="1124513" y="1646569"/>
                    <a:pt x="1118036" y="1616375"/>
                    <a:pt x="1137182" y="1577799"/>
                  </a:cubicBezTo>
                  <a:cubicBezTo>
                    <a:pt x="1152612" y="1546652"/>
                    <a:pt x="1170805" y="1516744"/>
                    <a:pt x="1184807" y="1484930"/>
                  </a:cubicBezTo>
                  <a:cubicBezTo>
                    <a:pt x="1219382" y="1406635"/>
                    <a:pt x="1196999" y="1338150"/>
                    <a:pt x="1124037" y="1293097"/>
                  </a:cubicBezTo>
                  <a:cubicBezTo>
                    <a:pt x="1021548" y="1229660"/>
                    <a:pt x="919916" y="1239280"/>
                    <a:pt x="838192" y="1320052"/>
                  </a:cubicBezTo>
                  <a:cubicBezTo>
                    <a:pt x="793043" y="1364629"/>
                    <a:pt x="784376" y="1407778"/>
                    <a:pt x="809426" y="1466261"/>
                  </a:cubicBezTo>
                  <a:cubicBezTo>
                    <a:pt x="819999" y="1490931"/>
                    <a:pt x="833525" y="1514458"/>
                    <a:pt x="842669" y="1539604"/>
                  </a:cubicBezTo>
                  <a:cubicBezTo>
                    <a:pt x="862671" y="1594944"/>
                    <a:pt x="846669" y="1631520"/>
                    <a:pt x="792377" y="1654761"/>
                  </a:cubicBezTo>
                  <a:cubicBezTo>
                    <a:pt x="729321" y="1681812"/>
                    <a:pt x="664361" y="1675430"/>
                    <a:pt x="601686" y="1655713"/>
                  </a:cubicBezTo>
                  <a:cubicBezTo>
                    <a:pt x="530915" y="1633425"/>
                    <a:pt x="462240" y="1604659"/>
                    <a:pt x="392041" y="1580752"/>
                  </a:cubicBezTo>
                  <a:cubicBezTo>
                    <a:pt x="368419" y="1572655"/>
                    <a:pt x="371943" y="1562178"/>
                    <a:pt x="377277" y="1542747"/>
                  </a:cubicBezTo>
                  <a:cubicBezTo>
                    <a:pt x="401661" y="1452164"/>
                    <a:pt x="420521" y="1360819"/>
                    <a:pt x="399470" y="1266331"/>
                  </a:cubicBezTo>
                  <a:cubicBezTo>
                    <a:pt x="393565" y="1239947"/>
                    <a:pt x="386326" y="1214230"/>
                    <a:pt x="373372" y="1190417"/>
                  </a:cubicBezTo>
                  <a:cubicBezTo>
                    <a:pt x="347273" y="1142316"/>
                    <a:pt x="320794" y="1130791"/>
                    <a:pt x="268216" y="1145554"/>
                  </a:cubicBezTo>
                  <a:cubicBezTo>
                    <a:pt x="248499" y="1151079"/>
                    <a:pt x="229354" y="1158699"/>
                    <a:pt x="209732" y="1164604"/>
                  </a:cubicBezTo>
                  <a:cubicBezTo>
                    <a:pt x="130008" y="1188417"/>
                    <a:pt x="82002" y="1170891"/>
                    <a:pt x="34568" y="1100882"/>
                  </a:cubicBezTo>
                  <a:cubicBezTo>
                    <a:pt x="-12486" y="1031540"/>
                    <a:pt x="-11533" y="970009"/>
                    <a:pt x="37616" y="909144"/>
                  </a:cubicBezTo>
                  <a:cubicBezTo>
                    <a:pt x="86574" y="848470"/>
                    <a:pt x="146963" y="831515"/>
                    <a:pt x="219734" y="859709"/>
                  </a:cubicBezTo>
                  <a:cubicBezTo>
                    <a:pt x="243260" y="868853"/>
                    <a:pt x="265358" y="881426"/>
                    <a:pt x="287933" y="892951"/>
                  </a:cubicBezTo>
                  <a:cubicBezTo>
                    <a:pt x="349178" y="924098"/>
                    <a:pt x="385183" y="914192"/>
                    <a:pt x="416806" y="853327"/>
                  </a:cubicBezTo>
                  <a:cubicBezTo>
                    <a:pt x="461097" y="768079"/>
                    <a:pt x="455573" y="677782"/>
                    <a:pt x="432236" y="589199"/>
                  </a:cubicBezTo>
                  <a:cubicBezTo>
                    <a:pt x="411377" y="509951"/>
                    <a:pt x="382230" y="432799"/>
                    <a:pt x="356894" y="354694"/>
                  </a:cubicBezTo>
                  <a:cubicBezTo>
                    <a:pt x="354036" y="345931"/>
                    <a:pt x="352322" y="336882"/>
                    <a:pt x="347845" y="318880"/>
                  </a:cubicBezTo>
                  <a:cubicBezTo>
                    <a:pt x="395756" y="337453"/>
                    <a:pt x="437094" y="354027"/>
                    <a:pt x="478718" y="369648"/>
                  </a:cubicBezTo>
                  <a:cubicBezTo>
                    <a:pt x="544060" y="394222"/>
                    <a:pt x="609782" y="417178"/>
                    <a:pt x="681410" y="414034"/>
                  </a:cubicBezTo>
                  <a:cubicBezTo>
                    <a:pt x="707128" y="412891"/>
                    <a:pt x="731702" y="408129"/>
                    <a:pt x="755134" y="397747"/>
                  </a:cubicBezTo>
                  <a:cubicBezTo>
                    <a:pt x="802568" y="376696"/>
                    <a:pt x="813141" y="354789"/>
                    <a:pt x="800473" y="304687"/>
                  </a:cubicBezTo>
                  <a:cubicBezTo>
                    <a:pt x="798568" y="297067"/>
                    <a:pt x="796663" y="289352"/>
                    <a:pt x="794282" y="281827"/>
                  </a:cubicBezTo>
                  <a:cubicBezTo>
                    <a:pt x="751324" y="146096"/>
                    <a:pt x="808569" y="40654"/>
                    <a:pt x="946967" y="4936"/>
                  </a:cubicBezTo>
                  <a:cubicBezTo>
                    <a:pt x="1002022" y="-9257"/>
                    <a:pt x="1051552" y="7698"/>
                    <a:pt x="1089747" y="48846"/>
                  </a:cubicBezTo>
                  <a:cubicBezTo>
                    <a:pt x="1131467" y="93804"/>
                    <a:pt x="1153755" y="146382"/>
                    <a:pt x="1137563" y="209628"/>
                  </a:cubicBezTo>
                  <a:cubicBezTo>
                    <a:pt x="1128419" y="245537"/>
                    <a:pt x="1108607" y="276208"/>
                    <a:pt x="1089461" y="306973"/>
                  </a:cubicBezTo>
                  <a:cubicBezTo>
                    <a:pt x="1067744" y="342025"/>
                    <a:pt x="1074888" y="368314"/>
                    <a:pt x="1107940" y="391746"/>
                  </a:cubicBezTo>
                  <a:cubicBezTo>
                    <a:pt x="1164804" y="431941"/>
                    <a:pt x="1231098" y="441085"/>
                    <a:pt x="1296821" y="448229"/>
                  </a:cubicBezTo>
                  <a:cubicBezTo>
                    <a:pt x="1391118" y="458230"/>
                    <a:pt x="1483701" y="447467"/>
                    <a:pt x="1572284" y="411272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63" name="Freeform: Shape 167">
              <a:extLst>
                <a:ext uri="{FF2B5EF4-FFF2-40B4-BE49-F238E27FC236}">
                  <a16:creationId xmlns:a16="http://schemas.microsoft.com/office/drawing/2014/main" id="{C0333C7E-B874-4575-8D83-7704076EDE59}"/>
                </a:ext>
              </a:extLst>
            </p:cNvPr>
            <p:cNvSpPr/>
            <p:nvPr/>
          </p:nvSpPr>
          <p:spPr>
            <a:xfrm>
              <a:off x="4466739" y="4145312"/>
              <a:ext cx="2092511" cy="2079486"/>
            </a:xfrm>
            <a:custGeom>
              <a:avLst/>
              <a:gdLst>
                <a:gd name="connsiteX0" fmla="*/ 1192230 w 1680294"/>
                <a:gd name="connsiteY0" fmla="*/ 1361443 h 1669837"/>
                <a:gd name="connsiteX1" fmla="*/ 1266429 w 1680294"/>
                <a:gd name="connsiteY1" fmla="*/ 1531179 h 1669837"/>
                <a:gd name="connsiteX2" fmla="*/ 1293290 w 1680294"/>
                <a:gd name="connsiteY2" fmla="*/ 1554324 h 1669837"/>
                <a:gd name="connsiteX3" fmla="*/ 1067833 w 1680294"/>
                <a:gd name="connsiteY3" fmla="*/ 1662052 h 1669837"/>
                <a:gd name="connsiteX4" fmla="*/ 827327 w 1680294"/>
                <a:gd name="connsiteY4" fmla="*/ 1594425 h 1669837"/>
                <a:gd name="connsiteX5" fmla="*/ 818183 w 1680294"/>
                <a:gd name="connsiteY5" fmla="*/ 1527940 h 1669837"/>
                <a:gd name="connsiteX6" fmla="*/ 849425 w 1680294"/>
                <a:gd name="connsiteY6" fmla="*/ 1474981 h 1669837"/>
                <a:gd name="connsiteX7" fmla="*/ 849996 w 1680294"/>
                <a:gd name="connsiteY7" fmla="*/ 1312008 h 1669837"/>
                <a:gd name="connsiteX8" fmla="*/ 677117 w 1680294"/>
                <a:gd name="connsiteY8" fmla="*/ 1251429 h 1669837"/>
                <a:gd name="connsiteX9" fmla="*/ 523574 w 1680294"/>
                <a:gd name="connsiteY9" fmla="*/ 1342203 h 1669837"/>
                <a:gd name="connsiteX10" fmla="*/ 503572 w 1680294"/>
                <a:gd name="connsiteY10" fmla="*/ 1475934 h 1669837"/>
                <a:gd name="connsiteX11" fmla="*/ 437564 w 1680294"/>
                <a:gd name="connsiteY11" fmla="*/ 1630239 h 1669837"/>
                <a:gd name="connsiteX12" fmla="*/ 141336 w 1680294"/>
                <a:gd name="connsiteY12" fmla="*/ 1606140 h 1669837"/>
                <a:gd name="connsiteX13" fmla="*/ 60659 w 1680294"/>
                <a:gd name="connsiteY13" fmla="*/ 1581280 h 1669837"/>
                <a:gd name="connsiteX14" fmla="*/ 53325 w 1680294"/>
                <a:gd name="connsiteY14" fmla="*/ 1530131 h 1669837"/>
                <a:gd name="connsiteX15" fmla="*/ 19702 w 1680294"/>
                <a:gd name="connsiteY15" fmla="*/ 1152084 h 1669837"/>
                <a:gd name="connsiteX16" fmla="*/ 36561 w 1680294"/>
                <a:gd name="connsiteY16" fmla="*/ 1107983 h 1669837"/>
                <a:gd name="connsiteX17" fmla="*/ 136574 w 1680294"/>
                <a:gd name="connsiteY17" fmla="*/ 1074169 h 1669837"/>
                <a:gd name="connsiteX18" fmla="*/ 198296 w 1680294"/>
                <a:gd name="connsiteY18" fmla="*/ 1109126 h 1669837"/>
                <a:gd name="connsiteX19" fmla="*/ 418418 w 1680294"/>
                <a:gd name="connsiteY19" fmla="*/ 1010352 h 1669837"/>
                <a:gd name="connsiteX20" fmla="*/ 359554 w 1680294"/>
                <a:gd name="connsiteY20" fmla="*/ 754986 h 1669837"/>
                <a:gd name="connsiteX21" fmla="*/ 241634 w 1680294"/>
                <a:gd name="connsiteY21" fmla="*/ 722220 h 1669837"/>
                <a:gd name="connsiteX22" fmla="*/ 140860 w 1680294"/>
                <a:gd name="connsiteY22" fmla="*/ 773846 h 1669837"/>
                <a:gd name="connsiteX23" fmla="*/ 49325 w 1680294"/>
                <a:gd name="connsiteY23" fmla="*/ 740413 h 1669837"/>
                <a:gd name="connsiteX24" fmla="*/ 39228 w 1680294"/>
                <a:gd name="connsiteY24" fmla="*/ 582203 h 1669837"/>
                <a:gd name="connsiteX25" fmla="*/ 109808 w 1680294"/>
                <a:gd name="connsiteY25" fmla="*/ 347697 h 1669837"/>
                <a:gd name="connsiteX26" fmla="*/ 389177 w 1680294"/>
                <a:gd name="connsiteY26" fmla="*/ 413991 h 1669837"/>
                <a:gd name="connsiteX27" fmla="*/ 544625 w 1680294"/>
                <a:gd name="connsiteY27" fmla="*/ 381702 h 1669837"/>
                <a:gd name="connsiteX28" fmla="*/ 571390 w 1680294"/>
                <a:gd name="connsiteY28" fmla="*/ 295405 h 1669837"/>
                <a:gd name="connsiteX29" fmla="*/ 541958 w 1680294"/>
                <a:gd name="connsiteY29" fmla="*/ 246828 h 1669837"/>
                <a:gd name="connsiteX30" fmla="*/ 537576 w 1680294"/>
                <a:gd name="connsiteY30" fmla="*/ 81664 h 1669837"/>
                <a:gd name="connsiteX31" fmla="*/ 728076 w 1680294"/>
                <a:gd name="connsiteY31" fmla="*/ 6988 h 1669837"/>
                <a:gd name="connsiteX32" fmla="*/ 853711 w 1680294"/>
                <a:gd name="connsiteY32" fmla="*/ 86808 h 1669837"/>
                <a:gd name="connsiteX33" fmla="*/ 842757 w 1680294"/>
                <a:gd name="connsiteY33" fmla="*/ 221110 h 1669837"/>
                <a:gd name="connsiteX34" fmla="*/ 911718 w 1680294"/>
                <a:gd name="connsiteY34" fmla="*/ 362747 h 1669837"/>
                <a:gd name="connsiteX35" fmla="*/ 1263096 w 1680294"/>
                <a:gd name="connsiteY35" fmla="*/ 351412 h 1669837"/>
                <a:gd name="connsiteX36" fmla="*/ 1299957 w 1680294"/>
                <a:gd name="connsiteY36" fmla="*/ 347126 h 1669837"/>
                <a:gd name="connsiteX37" fmla="*/ 1279669 w 1680294"/>
                <a:gd name="connsiteY37" fmla="*/ 714886 h 1669837"/>
                <a:gd name="connsiteX38" fmla="*/ 1402256 w 1680294"/>
                <a:gd name="connsiteY38" fmla="*/ 792610 h 1669837"/>
                <a:gd name="connsiteX39" fmla="*/ 1433022 w 1680294"/>
                <a:gd name="connsiteY39" fmla="*/ 786800 h 1669837"/>
                <a:gd name="connsiteX40" fmla="*/ 1581612 w 1680294"/>
                <a:gd name="connsiteY40" fmla="*/ 761368 h 1669837"/>
                <a:gd name="connsiteX41" fmla="*/ 1658383 w 1680294"/>
                <a:gd name="connsiteY41" fmla="*/ 1013781 h 1669837"/>
                <a:gd name="connsiteX42" fmla="*/ 1635428 w 1680294"/>
                <a:gd name="connsiteY42" fmla="*/ 1049690 h 1669837"/>
                <a:gd name="connsiteX43" fmla="*/ 1545702 w 1680294"/>
                <a:gd name="connsiteY43" fmla="*/ 1125985 h 1669837"/>
                <a:gd name="connsiteX44" fmla="*/ 1545512 w 1680294"/>
                <a:gd name="connsiteY44" fmla="*/ 1126080 h 1669837"/>
                <a:gd name="connsiteX45" fmla="*/ 1425973 w 1680294"/>
                <a:gd name="connsiteY45" fmla="*/ 1125890 h 1669837"/>
                <a:gd name="connsiteX46" fmla="*/ 1364632 w 1680294"/>
                <a:gd name="connsiteY46" fmla="*/ 1101887 h 1669837"/>
                <a:gd name="connsiteX47" fmla="*/ 1240616 w 1680294"/>
                <a:gd name="connsiteY47" fmla="*/ 1159608 h 1669837"/>
                <a:gd name="connsiteX48" fmla="*/ 1193372 w 1680294"/>
                <a:gd name="connsiteY48" fmla="*/ 1253811 h 1669837"/>
                <a:gd name="connsiteX49" fmla="*/ 1192230 w 1680294"/>
                <a:gd name="connsiteY49" fmla="*/ 1361443 h 1669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1680294" h="1669837">
                  <a:moveTo>
                    <a:pt x="1192230" y="1361443"/>
                  </a:moveTo>
                  <a:cubicBezTo>
                    <a:pt x="1208993" y="1421451"/>
                    <a:pt x="1230806" y="1479267"/>
                    <a:pt x="1266429" y="1531179"/>
                  </a:cubicBezTo>
                  <a:cubicBezTo>
                    <a:pt x="1273668" y="1541656"/>
                    <a:pt x="1279002" y="1552705"/>
                    <a:pt x="1293290" y="1554324"/>
                  </a:cubicBezTo>
                  <a:cubicBezTo>
                    <a:pt x="1220138" y="1594425"/>
                    <a:pt x="1150224" y="1641573"/>
                    <a:pt x="1067833" y="1662052"/>
                  </a:cubicBezTo>
                  <a:cubicBezTo>
                    <a:pt x="975059" y="1685198"/>
                    <a:pt x="896954" y="1655004"/>
                    <a:pt x="827327" y="1594425"/>
                  </a:cubicBezTo>
                  <a:cubicBezTo>
                    <a:pt x="804371" y="1574422"/>
                    <a:pt x="802181" y="1553086"/>
                    <a:pt x="818183" y="1527940"/>
                  </a:cubicBezTo>
                  <a:cubicBezTo>
                    <a:pt x="829137" y="1510700"/>
                    <a:pt x="838376" y="1492221"/>
                    <a:pt x="849425" y="1474981"/>
                  </a:cubicBezTo>
                  <a:cubicBezTo>
                    <a:pt x="884286" y="1420593"/>
                    <a:pt x="890001" y="1366206"/>
                    <a:pt x="849996" y="1312008"/>
                  </a:cubicBezTo>
                  <a:cubicBezTo>
                    <a:pt x="810182" y="1258097"/>
                    <a:pt x="741221" y="1232760"/>
                    <a:pt x="677117" y="1251429"/>
                  </a:cubicBezTo>
                  <a:cubicBezTo>
                    <a:pt x="618634" y="1268479"/>
                    <a:pt x="566342" y="1298197"/>
                    <a:pt x="523574" y="1342203"/>
                  </a:cubicBezTo>
                  <a:cubicBezTo>
                    <a:pt x="482522" y="1384398"/>
                    <a:pt x="477473" y="1421832"/>
                    <a:pt x="503572" y="1475934"/>
                  </a:cubicBezTo>
                  <a:cubicBezTo>
                    <a:pt x="548625" y="1569469"/>
                    <a:pt x="536529" y="1596996"/>
                    <a:pt x="437564" y="1630239"/>
                  </a:cubicBezTo>
                  <a:cubicBezTo>
                    <a:pt x="335170" y="1664624"/>
                    <a:pt x="238015" y="1641573"/>
                    <a:pt x="141336" y="1606140"/>
                  </a:cubicBezTo>
                  <a:cubicBezTo>
                    <a:pt x="114952" y="1596520"/>
                    <a:pt x="90854" y="1578899"/>
                    <a:pt x="60659" y="1581280"/>
                  </a:cubicBezTo>
                  <a:cubicBezTo>
                    <a:pt x="78376" y="1561468"/>
                    <a:pt x="60088" y="1545847"/>
                    <a:pt x="53325" y="1530131"/>
                  </a:cubicBezTo>
                  <a:cubicBezTo>
                    <a:pt x="938" y="1407639"/>
                    <a:pt x="-17827" y="1282386"/>
                    <a:pt x="19702" y="1152084"/>
                  </a:cubicBezTo>
                  <a:cubicBezTo>
                    <a:pt x="24083" y="1137034"/>
                    <a:pt x="29513" y="1121985"/>
                    <a:pt x="36561" y="1107983"/>
                  </a:cubicBezTo>
                  <a:cubicBezTo>
                    <a:pt x="61136" y="1059501"/>
                    <a:pt x="88758" y="1050166"/>
                    <a:pt x="136574" y="1074169"/>
                  </a:cubicBezTo>
                  <a:cubicBezTo>
                    <a:pt x="157719" y="1084742"/>
                    <a:pt x="177436" y="1097886"/>
                    <a:pt x="198296" y="1109126"/>
                  </a:cubicBezTo>
                  <a:cubicBezTo>
                    <a:pt x="305452" y="1167228"/>
                    <a:pt x="391844" y="1130271"/>
                    <a:pt x="418418" y="1010352"/>
                  </a:cubicBezTo>
                  <a:cubicBezTo>
                    <a:pt x="438897" y="917578"/>
                    <a:pt x="411846" y="832234"/>
                    <a:pt x="359554" y="754986"/>
                  </a:cubicBezTo>
                  <a:cubicBezTo>
                    <a:pt x="330217" y="711648"/>
                    <a:pt x="287735" y="708219"/>
                    <a:pt x="241634" y="722220"/>
                  </a:cubicBezTo>
                  <a:cubicBezTo>
                    <a:pt x="204963" y="733365"/>
                    <a:pt x="174102" y="755939"/>
                    <a:pt x="140860" y="773846"/>
                  </a:cubicBezTo>
                  <a:cubicBezTo>
                    <a:pt x="95426" y="798230"/>
                    <a:pt x="68470" y="788895"/>
                    <a:pt x="49325" y="740413"/>
                  </a:cubicBezTo>
                  <a:cubicBezTo>
                    <a:pt x="29037" y="688978"/>
                    <a:pt x="29608" y="636210"/>
                    <a:pt x="39228" y="582203"/>
                  </a:cubicBezTo>
                  <a:cubicBezTo>
                    <a:pt x="53706" y="501145"/>
                    <a:pt x="74185" y="422278"/>
                    <a:pt x="109808" y="347697"/>
                  </a:cubicBezTo>
                  <a:cubicBezTo>
                    <a:pt x="202201" y="372939"/>
                    <a:pt x="290974" y="412658"/>
                    <a:pt x="389177" y="413991"/>
                  </a:cubicBezTo>
                  <a:cubicBezTo>
                    <a:pt x="443564" y="414658"/>
                    <a:pt x="496333" y="410181"/>
                    <a:pt x="544625" y="381702"/>
                  </a:cubicBezTo>
                  <a:cubicBezTo>
                    <a:pt x="579963" y="360937"/>
                    <a:pt x="594536" y="334077"/>
                    <a:pt x="571390" y="295405"/>
                  </a:cubicBezTo>
                  <a:cubicBezTo>
                    <a:pt x="561674" y="279117"/>
                    <a:pt x="552149" y="262830"/>
                    <a:pt x="541958" y="246828"/>
                  </a:cubicBezTo>
                  <a:cubicBezTo>
                    <a:pt x="498524" y="178248"/>
                    <a:pt x="497285" y="134814"/>
                    <a:pt x="537576" y="81664"/>
                  </a:cubicBezTo>
                  <a:cubicBezTo>
                    <a:pt x="587868" y="15275"/>
                    <a:pt x="661306" y="-14729"/>
                    <a:pt x="728076" y="6988"/>
                  </a:cubicBezTo>
                  <a:cubicBezTo>
                    <a:pt x="776368" y="22704"/>
                    <a:pt x="824850" y="42135"/>
                    <a:pt x="853711" y="86808"/>
                  </a:cubicBezTo>
                  <a:cubicBezTo>
                    <a:pt x="883143" y="132528"/>
                    <a:pt x="866951" y="178914"/>
                    <a:pt x="842757" y="221110"/>
                  </a:cubicBezTo>
                  <a:cubicBezTo>
                    <a:pt x="791989" y="309693"/>
                    <a:pt x="831137" y="341030"/>
                    <a:pt x="911718" y="362747"/>
                  </a:cubicBezTo>
                  <a:cubicBezTo>
                    <a:pt x="1029066" y="394370"/>
                    <a:pt x="1146795" y="379987"/>
                    <a:pt x="1263096" y="351412"/>
                  </a:cubicBezTo>
                  <a:cubicBezTo>
                    <a:pt x="1275573" y="348364"/>
                    <a:pt x="1287098" y="343983"/>
                    <a:pt x="1299957" y="347126"/>
                  </a:cubicBezTo>
                  <a:cubicBezTo>
                    <a:pt x="1236711" y="466569"/>
                    <a:pt x="1230234" y="589156"/>
                    <a:pt x="1279669" y="714886"/>
                  </a:cubicBezTo>
                  <a:cubicBezTo>
                    <a:pt x="1308244" y="787657"/>
                    <a:pt x="1331295" y="802516"/>
                    <a:pt x="1402256" y="792610"/>
                  </a:cubicBezTo>
                  <a:cubicBezTo>
                    <a:pt x="1413781" y="797563"/>
                    <a:pt x="1423592" y="791753"/>
                    <a:pt x="1433022" y="786800"/>
                  </a:cubicBezTo>
                  <a:cubicBezTo>
                    <a:pt x="1479789" y="761940"/>
                    <a:pt x="1529414" y="753939"/>
                    <a:pt x="1581612" y="761368"/>
                  </a:cubicBezTo>
                  <a:cubicBezTo>
                    <a:pt x="1671242" y="806421"/>
                    <a:pt x="1707246" y="924531"/>
                    <a:pt x="1658383" y="1013781"/>
                  </a:cubicBezTo>
                  <a:cubicBezTo>
                    <a:pt x="1651525" y="1026258"/>
                    <a:pt x="1643048" y="1037688"/>
                    <a:pt x="1635428" y="1049690"/>
                  </a:cubicBezTo>
                  <a:cubicBezTo>
                    <a:pt x="1607139" y="1077027"/>
                    <a:pt x="1582088" y="1108173"/>
                    <a:pt x="1545702" y="1125985"/>
                  </a:cubicBezTo>
                  <a:lnTo>
                    <a:pt x="1545512" y="1126080"/>
                  </a:lnTo>
                  <a:cubicBezTo>
                    <a:pt x="1505602" y="1147131"/>
                    <a:pt x="1465788" y="1137891"/>
                    <a:pt x="1425973" y="1125890"/>
                  </a:cubicBezTo>
                  <a:cubicBezTo>
                    <a:pt x="1402351" y="1125985"/>
                    <a:pt x="1384730" y="1110840"/>
                    <a:pt x="1364632" y="1101887"/>
                  </a:cubicBezTo>
                  <a:cubicBezTo>
                    <a:pt x="1312340" y="1080932"/>
                    <a:pt x="1277955" y="1096934"/>
                    <a:pt x="1240616" y="1159608"/>
                  </a:cubicBezTo>
                  <a:cubicBezTo>
                    <a:pt x="1213184" y="1185231"/>
                    <a:pt x="1213851" y="1224759"/>
                    <a:pt x="1193372" y="1253811"/>
                  </a:cubicBezTo>
                  <a:cubicBezTo>
                    <a:pt x="1184514" y="1289625"/>
                    <a:pt x="1185562" y="1325534"/>
                    <a:pt x="1192230" y="1361443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4" name="Freeform: Shape 169">
              <a:extLst>
                <a:ext uri="{FF2B5EF4-FFF2-40B4-BE49-F238E27FC236}">
                  <a16:creationId xmlns:a16="http://schemas.microsoft.com/office/drawing/2014/main" id="{3AF78BB9-1A1E-443B-A42E-4A8551CA43B5}"/>
                </a:ext>
              </a:extLst>
            </p:cNvPr>
            <p:cNvSpPr/>
            <p:nvPr/>
          </p:nvSpPr>
          <p:spPr>
            <a:xfrm>
              <a:off x="7218956" y="4470901"/>
              <a:ext cx="2122245" cy="1681178"/>
            </a:xfrm>
            <a:custGeom>
              <a:avLst/>
              <a:gdLst>
                <a:gd name="connsiteX0" fmla="*/ 331498 w 1704172"/>
                <a:gd name="connsiteY0" fmla="*/ 1293160 h 1349993"/>
                <a:gd name="connsiteX1" fmla="*/ 426748 w 1704172"/>
                <a:gd name="connsiteY1" fmla="*/ 1065798 h 1349993"/>
                <a:gd name="connsiteX2" fmla="*/ 420747 w 1704172"/>
                <a:gd name="connsiteY2" fmla="*/ 865107 h 1349993"/>
                <a:gd name="connsiteX3" fmla="*/ 286254 w 1704172"/>
                <a:gd name="connsiteY3" fmla="*/ 825197 h 1349993"/>
                <a:gd name="connsiteX4" fmla="*/ 222437 w 1704172"/>
                <a:gd name="connsiteY4" fmla="*/ 857106 h 1349993"/>
                <a:gd name="connsiteX5" fmla="*/ 68036 w 1704172"/>
                <a:gd name="connsiteY5" fmla="*/ 848247 h 1349993"/>
                <a:gd name="connsiteX6" fmla="*/ 8315 w 1704172"/>
                <a:gd name="connsiteY6" fmla="*/ 660605 h 1349993"/>
                <a:gd name="connsiteX7" fmla="*/ 35556 w 1704172"/>
                <a:gd name="connsiteY7" fmla="*/ 600216 h 1349993"/>
                <a:gd name="connsiteX8" fmla="*/ 262632 w 1704172"/>
                <a:gd name="connsiteY8" fmla="*/ 531827 h 1349993"/>
                <a:gd name="connsiteX9" fmla="*/ 395316 w 1704172"/>
                <a:gd name="connsiteY9" fmla="*/ 469629 h 1349993"/>
                <a:gd name="connsiteX10" fmla="*/ 349595 w 1704172"/>
                <a:gd name="connsiteY10" fmla="*/ 140540 h 1349993"/>
                <a:gd name="connsiteX11" fmla="*/ 329117 w 1704172"/>
                <a:gd name="connsiteY11" fmla="*/ 87676 h 1349993"/>
                <a:gd name="connsiteX12" fmla="*/ 589340 w 1704172"/>
                <a:gd name="connsiteY12" fmla="*/ 2523 h 1349993"/>
                <a:gd name="connsiteX13" fmla="*/ 781745 w 1704172"/>
                <a:gd name="connsiteY13" fmla="*/ 37194 h 1349993"/>
                <a:gd name="connsiteX14" fmla="*/ 817273 w 1704172"/>
                <a:gd name="connsiteY14" fmla="*/ 149684 h 1349993"/>
                <a:gd name="connsiteX15" fmla="*/ 798223 w 1704172"/>
                <a:gd name="connsiteY15" fmla="*/ 187879 h 1349993"/>
                <a:gd name="connsiteX16" fmla="*/ 955004 w 1704172"/>
                <a:gd name="connsiteY16" fmla="*/ 446007 h 1349993"/>
                <a:gd name="connsiteX17" fmla="*/ 1124168 w 1704172"/>
                <a:gd name="connsiteY17" fmla="*/ 381713 h 1349993"/>
                <a:gd name="connsiteX18" fmla="*/ 1128550 w 1704172"/>
                <a:gd name="connsiteY18" fmla="*/ 253983 h 1349993"/>
                <a:gd name="connsiteX19" fmla="*/ 1081401 w 1704172"/>
                <a:gd name="connsiteY19" fmla="*/ 182831 h 1349993"/>
                <a:gd name="connsiteX20" fmla="*/ 1109405 w 1704172"/>
                <a:gd name="connsiteY20" fmla="*/ 83485 h 1349993"/>
                <a:gd name="connsiteX21" fmla="*/ 1404394 w 1704172"/>
                <a:gd name="connsiteY21" fmla="*/ 30812 h 1349993"/>
                <a:gd name="connsiteX22" fmla="*/ 1610896 w 1704172"/>
                <a:gd name="connsiteY22" fmla="*/ 82437 h 1349993"/>
                <a:gd name="connsiteX23" fmla="*/ 1633089 w 1704172"/>
                <a:gd name="connsiteY23" fmla="*/ 105488 h 1349993"/>
                <a:gd name="connsiteX24" fmla="*/ 1690525 w 1704172"/>
                <a:gd name="connsiteY24" fmla="*/ 383142 h 1349993"/>
                <a:gd name="connsiteX25" fmla="*/ 1651187 w 1704172"/>
                <a:gd name="connsiteY25" fmla="*/ 508586 h 1349993"/>
                <a:gd name="connsiteX26" fmla="*/ 1547555 w 1704172"/>
                <a:gd name="connsiteY26" fmla="*/ 546686 h 1349993"/>
                <a:gd name="connsiteX27" fmla="*/ 1442875 w 1704172"/>
                <a:gd name="connsiteY27" fmla="*/ 514777 h 1349993"/>
                <a:gd name="connsiteX28" fmla="*/ 1348673 w 1704172"/>
                <a:gd name="connsiteY28" fmla="*/ 534494 h 1349993"/>
                <a:gd name="connsiteX29" fmla="*/ 1374295 w 1704172"/>
                <a:gd name="connsiteY29" fmla="*/ 840342 h 1349993"/>
                <a:gd name="connsiteX30" fmla="*/ 1452019 w 1704172"/>
                <a:gd name="connsiteY30" fmla="*/ 838437 h 1349993"/>
                <a:gd name="connsiteX31" fmla="*/ 1543459 w 1704172"/>
                <a:gd name="connsiteY31" fmla="*/ 787478 h 1349993"/>
                <a:gd name="connsiteX32" fmla="*/ 1660903 w 1704172"/>
                <a:gd name="connsiteY32" fmla="*/ 824911 h 1349993"/>
                <a:gd name="connsiteX33" fmla="*/ 1649377 w 1704172"/>
                <a:gd name="connsiteY33" fmla="*/ 1276682 h 1349993"/>
                <a:gd name="connsiteX34" fmla="*/ 1632613 w 1704172"/>
                <a:gd name="connsiteY34" fmla="*/ 1293255 h 1349993"/>
                <a:gd name="connsiteX35" fmla="*/ 1367437 w 1704172"/>
                <a:gd name="connsiteY35" fmla="*/ 1336499 h 1349993"/>
                <a:gd name="connsiteX36" fmla="*/ 1150934 w 1704172"/>
                <a:gd name="connsiteY36" fmla="*/ 1327926 h 1349993"/>
                <a:gd name="connsiteX37" fmla="*/ 1107214 w 1704172"/>
                <a:gd name="connsiteY37" fmla="*/ 1215150 h 1349993"/>
                <a:gd name="connsiteX38" fmla="*/ 1129026 w 1704172"/>
                <a:gd name="connsiteY38" fmla="*/ 1178479 h 1349993"/>
                <a:gd name="connsiteX39" fmla="*/ 1034443 w 1704172"/>
                <a:gd name="connsiteY39" fmla="*/ 980835 h 1349993"/>
                <a:gd name="connsiteX40" fmla="*/ 858517 w 1704172"/>
                <a:gd name="connsiteY40" fmla="*/ 1045415 h 1349993"/>
                <a:gd name="connsiteX41" fmla="*/ 835370 w 1704172"/>
                <a:gd name="connsiteY41" fmla="*/ 1146761 h 1349993"/>
                <a:gd name="connsiteX42" fmla="*/ 856135 w 1704172"/>
                <a:gd name="connsiteY42" fmla="*/ 1199625 h 1349993"/>
                <a:gd name="connsiteX43" fmla="*/ 485898 w 1704172"/>
                <a:gd name="connsiteY43" fmla="*/ 1330879 h 1349993"/>
                <a:gd name="connsiteX44" fmla="*/ 331498 w 1704172"/>
                <a:gd name="connsiteY44" fmla="*/ 1293160 h 1349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704172" h="1349993">
                  <a:moveTo>
                    <a:pt x="331498" y="1293160"/>
                  </a:moveTo>
                  <a:cubicBezTo>
                    <a:pt x="363311" y="1217436"/>
                    <a:pt x="395411" y="1141808"/>
                    <a:pt x="426748" y="1065798"/>
                  </a:cubicBezTo>
                  <a:cubicBezTo>
                    <a:pt x="454656" y="998171"/>
                    <a:pt x="457894" y="930353"/>
                    <a:pt x="420747" y="865107"/>
                  </a:cubicBezTo>
                  <a:cubicBezTo>
                    <a:pt x="386076" y="804147"/>
                    <a:pt x="349310" y="794241"/>
                    <a:pt x="286254" y="825197"/>
                  </a:cubicBezTo>
                  <a:cubicBezTo>
                    <a:pt x="264918" y="835674"/>
                    <a:pt x="244059" y="847295"/>
                    <a:pt x="222437" y="857106"/>
                  </a:cubicBezTo>
                  <a:cubicBezTo>
                    <a:pt x="169573" y="881109"/>
                    <a:pt x="115281" y="895491"/>
                    <a:pt x="68036" y="848247"/>
                  </a:cubicBezTo>
                  <a:cubicBezTo>
                    <a:pt x="16602" y="796812"/>
                    <a:pt x="-16260" y="736805"/>
                    <a:pt x="8315" y="660605"/>
                  </a:cubicBezTo>
                  <a:cubicBezTo>
                    <a:pt x="15077" y="639745"/>
                    <a:pt x="24507" y="619266"/>
                    <a:pt x="35556" y="600216"/>
                  </a:cubicBezTo>
                  <a:cubicBezTo>
                    <a:pt x="97945" y="492870"/>
                    <a:pt x="152238" y="476868"/>
                    <a:pt x="262632" y="531827"/>
                  </a:cubicBezTo>
                  <a:cubicBezTo>
                    <a:pt x="345310" y="573070"/>
                    <a:pt x="376837" y="560402"/>
                    <a:pt x="395316" y="469629"/>
                  </a:cubicBezTo>
                  <a:cubicBezTo>
                    <a:pt x="418461" y="355519"/>
                    <a:pt x="388553" y="246934"/>
                    <a:pt x="349595" y="140540"/>
                  </a:cubicBezTo>
                  <a:cubicBezTo>
                    <a:pt x="343118" y="122823"/>
                    <a:pt x="335975" y="105297"/>
                    <a:pt x="329117" y="87676"/>
                  </a:cubicBezTo>
                  <a:cubicBezTo>
                    <a:pt x="413699" y="52719"/>
                    <a:pt x="496185" y="13572"/>
                    <a:pt x="589340" y="2523"/>
                  </a:cubicBezTo>
                  <a:cubicBezTo>
                    <a:pt x="658396" y="-5669"/>
                    <a:pt x="721547" y="6142"/>
                    <a:pt x="781745" y="37194"/>
                  </a:cubicBezTo>
                  <a:cubicBezTo>
                    <a:pt x="824988" y="59482"/>
                    <a:pt x="837942" y="104916"/>
                    <a:pt x="817273" y="149684"/>
                  </a:cubicBezTo>
                  <a:cubicBezTo>
                    <a:pt x="811272" y="162638"/>
                    <a:pt x="804700" y="175211"/>
                    <a:pt x="798223" y="187879"/>
                  </a:cubicBezTo>
                  <a:cubicBezTo>
                    <a:pt x="733548" y="316181"/>
                    <a:pt x="809082" y="439911"/>
                    <a:pt x="955004" y="446007"/>
                  </a:cubicBezTo>
                  <a:cubicBezTo>
                    <a:pt x="1021013" y="448769"/>
                    <a:pt x="1075496" y="421146"/>
                    <a:pt x="1124168" y="381713"/>
                  </a:cubicBezTo>
                  <a:cubicBezTo>
                    <a:pt x="1163221" y="350090"/>
                    <a:pt x="1162935" y="313609"/>
                    <a:pt x="1128550" y="253983"/>
                  </a:cubicBezTo>
                  <a:cubicBezTo>
                    <a:pt x="1114358" y="229408"/>
                    <a:pt x="1096165" y="207120"/>
                    <a:pt x="1081401" y="182831"/>
                  </a:cubicBezTo>
                  <a:cubicBezTo>
                    <a:pt x="1053684" y="137301"/>
                    <a:pt x="1060446" y="107488"/>
                    <a:pt x="1109405" y="83485"/>
                  </a:cubicBezTo>
                  <a:cubicBezTo>
                    <a:pt x="1202274" y="37860"/>
                    <a:pt x="1301905" y="21096"/>
                    <a:pt x="1404394" y="30812"/>
                  </a:cubicBezTo>
                  <a:cubicBezTo>
                    <a:pt x="1475260" y="37575"/>
                    <a:pt x="1543840" y="58053"/>
                    <a:pt x="1610896" y="82437"/>
                  </a:cubicBezTo>
                  <a:cubicBezTo>
                    <a:pt x="1622803" y="85771"/>
                    <a:pt x="1629279" y="94915"/>
                    <a:pt x="1633089" y="105488"/>
                  </a:cubicBezTo>
                  <a:cubicBezTo>
                    <a:pt x="1665950" y="195213"/>
                    <a:pt x="1692906" y="286463"/>
                    <a:pt x="1690525" y="383142"/>
                  </a:cubicBezTo>
                  <a:cubicBezTo>
                    <a:pt x="1689382" y="427909"/>
                    <a:pt x="1677857" y="471153"/>
                    <a:pt x="1651187" y="508586"/>
                  </a:cubicBezTo>
                  <a:cubicBezTo>
                    <a:pt x="1624136" y="546495"/>
                    <a:pt x="1592799" y="558116"/>
                    <a:pt x="1547555" y="546686"/>
                  </a:cubicBezTo>
                  <a:cubicBezTo>
                    <a:pt x="1512217" y="537732"/>
                    <a:pt x="1478308" y="523731"/>
                    <a:pt x="1442875" y="514777"/>
                  </a:cubicBezTo>
                  <a:cubicBezTo>
                    <a:pt x="1407919" y="505919"/>
                    <a:pt x="1376962" y="513063"/>
                    <a:pt x="1348673" y="534494"/>
                  </a:cubicBezTo>
                  <a:cubicBezTo>
                    <a:pt x="1247993" y="610789"/>
                    <a:pt x="1262281" y="780810"/>
                    <a:pt x="1374295" y="840342"/>
                  </a:cubicBezTo>
                  <a:cubicBezTo>
                    <a:pt x="1400679" y="854343"/>
                    <a:pt x="1426397" y="849962"/>
                    <a:pt x="1452019" y="838437"/>
                  </a:cubicBezTo>
                  <a:cubicBezTo>
                    <a:pt x="1484023" y="824149"/>
                    <a:pt x="1511931" y="802527"/>
                    <a:pt x="1543459" y="787478"/>
                  </a:cubicBezTo>
                  <a:cubicBezTo>
                    <a:pt x="1590322" y="765189"/>
                    <a:pt x="1640900" y="778048"/>
                    <a:pt x="1660903" y="824911"/>
                  </a:cubicBezTo>
                  <a:cubicBezTo>
                    <a:pt x="1725292" y="976454"/>
                    <a:pt x="1714814" y="1127711"/>
                    <a:pt x="1649377" y="1276682"/>
                  </a:cubicBezTo>
                  <a:cubicBezTo>
                    <a:pt x="1646234" y="1283921"/>
                    <a:pt x="1638900" y="1288398"/>
                    <a:pt x="1632613" y="1293255"/>
                  </a:cubicBezTo>
                  <a:cubicBezTo>
                    <a:pt x="1562795" y="1347548"/>
                    <a:pt x="1450210" y="1336975"/>
                    <a:pt x="1367437" y="1336499"/>
                  </a:cubicBezTo>
                  <a:cubicBezTo>
                    <a:pt x="1300572" y="1336023"/>
                    <a:pt x="1214656" y="1350596"/>
                    <a:pt x="1150934" y="1327926"/>
                  </a:cubicBezTo>
                  <a:cubicBezTo>
                    <a:pt x="1090164" y="1306305"/>
                    <a:pt x="1077115" y="1272396"/>
                    <a:pt x="1107214" y="1215150"/>
                  </a:cubicBezTo>
                  <a:cubicBezTo>
                    <a:pt x="1113882" y="1202577"/>
                    <a:pt x="1121026" y="1190195"/>
                    <a:pt x="1129026" y="1178479"/>
                  </a:cubicBezTo>
                  <a:cubicBezTo>
                    <a:pt x="1208465" y="1061988"/>
                    <a:pt x="1120359" y="995218"/>
                    <a:pt x="1034443" y="980835"/>
                  </a:cubicBezTo>
                  <a:cubicBezTo>
                    <a:pt x="965387" y="969215"/>
                    <a:pt x="906808" y="997695"/>
                    <a:pt x="858517" y="1045415"/>
                  </a:cubicBezTo>
                  <a:cubicBezTo>
                    <a:pt x="830608" y="1073037"/>
                    <a:pt x="824226" y="1109042"/>
                    <a:pt x="835370" y="1146761"/>
                  </a:cubicBezTo>
                  <a:cubicBezTo>
                    <a:pt x="840704" y="1164858"/>
                    <a:pt x="848610" y="1182194"/>
                    <a:pt x="856135" y="1199625"/>
                  </a:cubicBezTo>
                  <a:cubicBezTo>
                    <a:pt x="952433" y="1420605"/>
                    <a:pt x="580386" y="1333546"/>
                    <a:pt x="485898" y="1330879"/>
                  </a:cubicBezTo>
                  <a:cubicBezTo>
                    <a:pt x="431606" y="1329260"/>
                    <a:pt x="381409" y="1311829"/>
                    <a:pt x="331498" y="129316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5" name="Freeform: Shape 163">
              <a:extLst>
                <a:ext uri="{FF2B5EF4-FFF2-40B4-BE49-F238E27FC236}">
                  <a16:creationId xmlns:a16="http://schemas.microsoft.com/office/drawing/2014/main" id="{83EDE062-ED94-40BD-BFC6-0DD4CE5E2B45}"/>
                </a:ext>
              </a:extLst>
            </p:cNvPr>
            <p:cNvSpPr/>
            <p:nvPr/>
          </p:nvSpPr>
          <p:spPr>
            <a:xfrm>
              <a:off x="8780245" y="4495569"/>
              <a:ext cx="2338213" cy="2022923"/>
            </a:xfrm>
            <a:custGeom>
              <a:avLst/>
              <a:gdLst>
                <a:gd name="connsiteX0" fmla="*/ 1837719 w 1928969"/>
                <a:gd name="connsiteY0" fmla="*/ 543510 h 1662376"/>
                <a:gd name="connsiteX1" fmla="*/ 1860580 w 1928969"/>
                <a:gd name="connsiteY1" fmla="*/ 883457 h 1662376"/>
                <a:gd name="connsiteX2" fmla="*/ 1704465 w 1928969"/>
                <a:gd name="connsiteY2" fmla="*/ 909461 h 1662376"/>
                <a:gd name="connsiteX3" fmla="*/ 1625788 w 1928969"/>
                <a:gd name="connsiteY3" fmla="*/ 865360 h 1662376"/>
                <a:gd name="connsiteX4" fmla="*/ 1513965 w 1928969"/>
                <a:gd name="connsiteY4" fmla="*/ 917747 h 1662376"/>
                <a:gd name="connsiteX5" fmla="*/ 1520252 w 1928969"/>
                <a:gd name="connsiteY5" fmla="*/ 1071671 h 1662376"/>
                <a:gd name="connsiteX6" fmla="*/ 1596261 w 1928969"/>
                <a:gd name="connsiteY6" fmla="*/ 1249884 h 1662376"/>
                <a:gd name="connsiteX7" fmla="*/ 1608358 w 1928969"/>
                <a:gd name="connsiteY7" fmla="*/ 1296080 h 1662376"/>
                <a:gd name="connsiteX8" fmla="*/ 1287746 w 1928969"/>
                <a:gd name="connsiteY8" fmla="*/ 1226072 h 1662376"/>
                <a:gd name="connsiteX9" fmla="*/ 1110867 w 1928969"/>
                <a:gd name="connsiteY9" fmla="*/ 1276935 h 1662376"/>
                <a:gd name="connsiteX10" fmla="*/ 1076101 w 1928969"/>
                <a:gd name="connsiteY10" fmla="*/ 1378853 h 1662376"/>
                <a:gd name="connsiteX11" fmla="*/ 1087340 w 1928969"/>
                <a:gd name="connsiteY11" fmla="*/ 1404665 h 1662376"/>
                <a:gd name="connsiteX12" fmla="*/ 943512 w 1928969"/>
                <a:gd name="connsiteY12" fmla="*/ 1661269 h 1662376"/>
                <a:gd name="connsiteX13" fmla="*/ 862264 w 1928969"/>
                <a:gd name="connsiteY13" fmla="*/ 1640981 h 1662376"/>
                <a:gd name="connsiteX14" fmla="*/ 762252 w 1928969"/>
                <a:gd name="connsiteY14" fmla="*/ 1554494 h 1662376"/>
                <a:gd name="connsiteX15" fmla="*/ 753394 w 1928969"/>
                <a:gd name="connsiteY15" fmla="*/ 1417429 h 1662376"/>
                <a:gd name="connsiteX16" fmla="*/ 792827 w 1928969"/>
                <a:gd name="connsiteY16" fmla="*/ 1352754 h 1662376"/>
                <a:gd name="connsiteX17" fmla="*/ 758442 w 1928969"/>
                <a:gd name="connsiteY17" fmla="*/ 1251408 h 1662376"/>
                <a:gd name="connsiteX18" fmla="*/ 567370 w 1928969"/>
                <a:gd name="connsiteY18" fmla="*/ 1251027 h 1662376"/>
                <a:gd name="connsiteX19" fmla="*/ 378489 w 1928969"/>
                <a:gd name="connsiteY19" fmla="*/ 1326846 h 1662376"/>
                <a:gd name="connsiteX20" fmla="*/ 388014 w 1928969"/>
                <a:gd name="connsiteY20" fmla="*/ 1267982 h 1662376"/>
                <a:gd name="connsiteX21" fmla="*/ 440116 w 1928969"/>
                <a:gd name="connsiteY21" fmla="*/ 1090531 h 1662376"/>
                <a:gd name="connsiteX22" fmla="*/ 389824 w 1928969"/>
                <a:gd name="connsiteY22" fmla="*/ 909080 h 1662376"/>
                <a:gd name="connsiteX23" fmla="*/ 292193 w 1928969"/>
                <a:gd name="connsiteY23" fmla="*/ 872789 h 1662376"/>
                <a:gd name="connsiteX24" fmla="*/ 244949 w 1928969"/>
                <a:gd name="connsiteY24" fmla="*/ 878219 h 1662376"/>
                <a:gd name="connsiteX25" fmla="*/ 20254 w 1928969"/>
                <a:gd name="connsiteY25" fmla="*/ 745726 h 1662376"/>
                <a:gd name="connsiteX26" fmla="*/ 97883 w 1928969"/>
                <a:gd name="connsiteY26" fmla="*/ 504267 h 1662376"/>
                <a:gd name="connsiteX27" fmla="*/ 207801 w 1928969"/>
                <a:gd name="connsiteY27" fmla="*/ 503981 h 1662376"/>
                <a:gd name="connsiteX28" fmla="*/ 272190 w 1928969"/>
                <a:gd name="connsiteY28" fmla="*/ 544367 h 1662376"/>
                <a:gd name="connsiteX29" fmla="*/ 376108 w 1928969"/>
                <a:gd name="connsiteY29" fmla="*/ 518555 h 1662376"/>
                <a:gd name="connsiteX30" fmla="*/ 423448 w 1928969"/>
                <a:gd name="connsiteY30" fmla="*/ 311481 h 1662376"/>
                <a:gd name="connsiteX31" fmla="*/ 401730 w 1928969"/>
                <a:gd name="connsiteY31" fmla="*/ 109551 h 1662376"/>
                <a:gd name="connsiteX32" fmla="*/ 402302 w 1928969"/>
                <a:gd name="connsiteY32" fmla="*/ 68213 h 1662376"/>
                <a:gd name="connsiteX33" fmla="*/ 654905 w 1928969"/>
                <a:gd name="connsiteY33" fmla="*/ 490 h 1662376"/>
                <a:gd name="connsiteX34" fmla="*/ 814925 w 1928969"/>
                <a:gd name="connsiteY34" fmla="*/ 37256 h 1662376"/>
                <a:gd name="connsiteX35" fmla="*/ 844643 w 1928969"/>
                <a:gd name="connsiteY35" fmla="*/ 140317 h 1662376"/>
                <a:gd name="connsiteX36" fmla="*/ 823783 w 1928969"/>
                <a:gd name="connsiteY36" fmla="*/ 171940 h 1662376"/>
                <a:gd name="connsiteX37" fmla="*/ 810353 w 1928969"/>
                <a:gd name="connsiteY37" fmla="*/ 338151 h 1662376"/>
                <a:gd name="connsiteX38" fmla="*/ 1012759 w 1928969"/>
                <a:gd name="connsiteY38" fmla="*/ 420733 h 1662376"/>
                <a:gd name="connsiteX39" fmla="*/ 1132203 w 1928969"/>
                <a:gd name="connsiteY39" fmla="*/ 203563 h 1662376"/>
                <a:gd name="connsiteX40" fmla="*/ 1123058 w 1928969"/>
                <a:gd name="connsiteY40" fmla="*/ 176798 h 1662376"/>
                <a:gd name="connsiteX41" fmla="*/ 1190305 w 1928969"/>
                <a:gd name="connsiteY41" fmla="*/ 31065 h 1662376"/>
                <a:gd name="connsiteX42" fmla="*/ 1441384 w 1928969"/>
                <a:gd name="connsiteY42" fmla="*/ 29922 h 1662376"/>
                <a:gd name="connsiteX43" fmla="*/ 1588926 w 1928969"/>
                <a:gd name="connsiteY43" fmla="*/ 77738 h 1662376"/>
                <a:gd name="connsiteX44" fmla="*/ 1499391 w 1928969"/>
                <a:gd name="connsiteY44" fmla="*/ 311195 h 1662376"/>
                <a:gd name="connsiteX45" fmla="*/ 1551779 w 1928969"/>
                <a:gd name="connsiteY45" fmla="*/ 552940 h 1662376"/>
                <a:gd name="connsiteX46" fmla="*/ 1594355 w 1928969"/>
                <a:gd name="connsiteY46" fmla="*/ 579610 h 1662376"/>
                <a:gd name="connsiteX47" fmla="*/ 1706465 w 1928969"/>
                <a:gd name="connsiteY47" fmla="*/ 557131 h 1662376"/>
                <a:gd name="connsiteX48" fmla="*/ 1837719 w 1928969"/>
                <a:gd name="connsiteY48" fmla="*/ 543510 h 1662376"/>
                <a:gd name="connsiteX0" fmla="*/ 1837719 w 1928969"/>
                <a:gd name="connsiteY0" fmla="*/ 543510 h 1662377"/>
                <a:gd name="connsiteX1" fmla="*/ 1860580 w 1928969"/>
                <a:gd name="connsiteY1" fmla="*/ 883457 h 1662377"/>
                <a:gd name="connsiteX2" fmla="*/ 1704465 w 1928969"/>
                <a:gd name="connsiteY2" fmla="*/ 909461 h 1662377"/>
                <a:gd name="connsiteX3" fmla="*/ 1625788 w 1928969"/>
                <a:gd name="connsiteY3" fmla="*/ 865360 h 1662377"/>
                <a:gd name="connsiteX4" fmla="*/ 1513965 w 1928969"/>
                <a:gd name="connsiteY4" fmla="*/ 917747 h 1662377"/>
                <a:gd name="connsiteX5" fmla="*/ 1520252 w 1928969"/>
                <a:gd name="connsiteY5" fmla="*/ 1071671 h 1662377"/>
                <a:gd name="connsiteX6" fmla="*/ 1596261 w 1928969"/>
                <a:gd name="connsiteY6" fmla="*/ 1249884 h 1662377"/>
                <a:gd name="connsiteX7" fmla="*/ 1608358 w 1928969"/>
                <a:gd name="connsiteY7" fmla="*/ 1296080 h 1662377"/>
                <a:gd name="connsiteX8" fmla="*/ 1287746 w 1928969"/>
                <a:gd name="connsiteY8" fmla="*/ 1226072 h 1662377"/>
                <a:gd name="connsiteX9" fmla="*/ 1110867 w 1928969"/>
                <a:gd name="connsiteY9" fmla="*/ 1276935 h 1662377"/>
                <a:gd name="connsiteX10" fmla="*/ 1076101 w 1928969"/>
                <a:gd name="connsiteY10" fmla="*/ 1378853 h 1662377"/>
                <a:gd name="connsiteX11" fmla="*/ 1087340 w 1928969"/>
                <a:gd name="connsiteY11" fmla="*/ 1404665 h 1662377"/>
                <a:gd name="connsiteX12" fmla="*/ 943512 w 1928969"/>
                <a:gd name="connsiteY12" fmla="*/ 1661269 h 1662377"/>
                <a:gd name="connsiteX13" fmla="*/ 862264 w 1928969"/>
                <a:gd name="connsiteY13" fmla="*/ 1640981 h 1662377"/>
                <a:gd name="connsiteX14" fmla="*/ 762252 w 1928969"/>
                <a:gd name="connsiteY14" fmla="*/ 1554494 h 1662377"/>
                <a:gd name="connsiteX15" fmla="*/ 753394 w 1928969"/>
                <a:gd name="connsiteY15" fmla="*/ 1417429 h 1662377"/>
                <a:gd name="connsiteX16" fmla="*/ 792827 w 1928969"/>
                <a:gd name="connsiteY16" fmla="*/ 1352754 h 1662377"/>
                <a:gd name="connsiteX17" fmla="*/ 758442 w 1928969"/>
                <a:gd name="connsiteY17" fmla="*/ 1251408 h 1662377"/>
                <a:gd name="connsiteX18" fmla="*/ 567370 w 1928969"/>
                <a:gd name="connsiteY18" fmla="*/ 1251027 h 1662377"/>
                <a:gd name="connsiteX19" fmla="*/ 378489 w 1928969"/>
                <a:gd name="connsiteY19" fmla="*/ 1326846 h 1662377"/>
                <a:gd name="connsiteX20" fmla="*/ 388014 w 1928969"/>
                <a:gd name="connsiteY20" fmla="*/ 1267982 h 1662377"/>
                <a:gd name="connsiteX21" fmla="*/ 440116 w 1928969"/>
                <a:gd name="connsiteY21" fmla="*/ 1090531 h 1662377"/>
                <a:gd name="connsiteX22" fmla="*/ 389824 w 1928969"/>
                <a:gd name="connsiteY22" fmla="*/ 909080 h 1662377"/>
                <a:gd name="connsiteX23" fmla="*/ 292193 w 1928969"/>
                <a:gd name="connsiteY23" fmla="*/ 872789 h 1662377"/>
                <a:gd name="connsiteX24" fmla="*/ 244949 w 1928969"/>
                <a:gd name="connsiteY24" fmla="*/ 878219 h 1662377"/>
                <a:gd name="connsiteX25" fmla="*/ 20254 w 1928969"/>
                <a:gd name="connsiteY25" fmla="*/ 745726 h 1662377"/>
                <a:gd name="connsiteX26" fmla="*/ 97883 w 1928969"/>
                <a:gd name="connsiteY26" fmla="*/ 504267 h 1662377"/>
                <a:gd name="connsiteX27" fmla="*/ 207801 w 1928969"/>
                <a:gd name="connsiteY27" fmla="*/ 503981 h 1662377"/>
                <a:gd name="connsiteX28" fmla="*/ 279238 w 1928969"/>
                <a:gd name="connsiteY28" fmla="*/ 530273 h 1662377"/>
                <a:gd name="connsiteX29" fmla="*/ 376108 w 1928969"/>
                <a:gd name="connsiteY29" fmla="*/ 518555 h 1662377"/>
                <a:gd name="connsiteX30" fmla="*/ 423448 w 1928969"/>
                <a:gd name="connsiteY30" fmla="*/ 311481 h 1662377"/>
                <a:gd name="connsiteX31" fmla="*/ 401730 w 1928969"/>
                <a:gd name="connsiteY31" fmla="*/ 109551 h 1662377"/>
                <a:gd name="connsiteX32" fmla="*/ 402302 w 1928969"/>
                <a:gd name="connsiteY32" fmla="*/ 68213 h 1662377"/>
                <a:gd name="connsiteX33" fmla="*/ 654905 w 1928969"/>
                <a:gd name="connsiteY33" fmla="*/ 490 h 1662377"/>
                <a:gd name="connsiteX34" fmla="*/ 814925 w 1928969"/>
                <a:gd name="connsiteY34" fmla="*/ 37256 h 1662377"/>
                <a:gd name="connsiteX35" fmla="*/ 844643 w 1928969"/>
                <a:gd name="connsiteY35" fmla="*/ 140317 h 1662377"/>
                <a:gd name="connsiteX36" fmla="*/ 823783 w 1928969"/>
                <a:gd name="connsiteY36" fmla="*/ 171940 h 1662377"/>
                <a:gd name="connsiteX37" fmla="*/ 810353 w 1928969"/>
                <a:gd name="connsiteY37" fmla="*/ 338151 h 1662377"/>
                <a:gd name="connsiteX38" fmla="*/ 1012759 w 1928969"/>
                <a:gd name="connsiteY38" fmla="*/ 420733 h 1662377"/>
                <a:gd name="connsiteX39" fmla="*/ 1132203 w 1928969"/>
                <a:gd name="connsiteY39" fmla="*/ 203563 h 1662377"/>
                <a:gd name="connsiteX40" fmla="*/ 1123058 w 1928969"/>
                <a:gd name="connsiteY40" fmla="*/ 176798 h 1662377"/>
                <a:gd name="connsiteX41" fmla="*/ 1190305 w 1928969"/>
                <a:gd name="connsiteY41" fmla="*/ 31065 h 1662377"/>
                <a:gd name="connsiteX42" fmla="*/ 1441384 w 1928969"/>
                <a:gd name="connsiteY42" fmla="*/ 29922 h 1662377"/>
                <a:gd name="connsiteX43" fmla="*/ 1588926 w 1928969"/>
                <a:gd name="connsiteY43" fmla="*/ 77738 h 1662377"/>
                <a:gd name="connsiteX44" fmla="*/ 1499391 w 1928969"/>
                <a:gd name="connsiteY44" fmla="*/ 311195 h 1662377"/>
                <a:gd name="connsiteX45" fmla="*/ 1551779 w 1928969"/>
                <a:gd name="connsiteY45" fmla="*/ 552940 h 1662377"/>
                <a:gd name="connsiteX46" fmla="*/ 1594355 w 1928969"/>
                <a:gd name="connsiteY46" fmla="*/ 579610 h 1662377"/>
                <a:gd name="connsiteX47" fmla="*/ 1706465 w 1928969"/>
                <a:gd name="connsiteY47" fmla="*/ 557131 h 1662377"/>
                <a:gd name="connsiteX48" fmla="*/ 1837719 w 1928969"/>
                <a:gd name="connsiteY48" fmla="*/ 543510 h 1662377"/>
                <a:gd name="connsiteX0" fmla="*/ 1832734 w 1923984"/>
                <a:gd name="connsiteY0" fmla="*/ 543510 h 1662377"/>
                <a:gd name="connsiteX1" fmla="*/ 1855595 w 1923984"/>
                <a:gd name="connsiteY1" fmla="*/ 883457 h 1662377"/>
                <a:gd name="connsiteX2" fmla="*/ 1699480 w 1923984"/>
                <a:gd name="connsiteY2" fmla="*/ 909461 h 1662377"/>
                <a:gd name="connsiteX3" fmla="*/ 1620803 w 1923984"/>
                <a:gd name="connsiteY3" fmla="*/ 865360 h 1662377"/>
                <a:gd name="connsiteX4" fmla="*/ 1508980 w 1923984"/>
                <a:gd name="connsiteY4" fmla="*/ 917747 h 1662377"/>
                <a:gd name="connsiteX5" fmla="*/ 1515267 w 1923984"/>
                <a:gd name="connsiteY5" fmla="*/ 1071671 h 1662377"/>
                <a:gd name="connsiteX6" fmla="*/ 1591276 w 1923984"/>
                <a:gd name="connsiteY6" fmla="*/ 1249884 h 1662377"/>
                <a:gd name="connsiteX7" fmla="*/ 1603373 w 1923984"/>
                <a:gd name="connsiteY7" fmla="*/ 1296080 h 1662377"/>
                <a:gd name="connsiteX8" fmla="*/ 1282761 w 1923984"/>
                <a:gd name="connsiteY8" fmla="*/ 1226072 h 1662377"/>
                <a:gd name="connsiteX9" fmla="*/ 1105882 w 1923984"/>
                <a:gd name="connsiteY9" fmla="*/ 1276935 h 1662377"/>
                <a:gd name="connsiteX10" fmla="*/ 1071116 w 1923984"/>
                <a:gd name="connsiteY10" fmla="*/ 1378853 h 1662377"/>
                <a:gd name="connsiteX11" fmla="*/ 1082355 w 1923984"/>
                <a:gd name="connsiteY11" fmla="*/ 1404665 h 1662377"/>
                <a:gd name="connsiteX12" fmla="*/ 938527 w 1923984"/>
                <a:gd name="connsiteY12" fmla="*/ 1661269 h 1662377"/>
                <a:gd name="connsiteX13" fmla="*/ 857279 w 1923984"/>
                <a:gd name="connsiteY13" fmla="*/ 1640981 h 1662377"/>
                <a:gd name="connsiteX14" fmla="*/ 757267 w 1923984"/>
                <a:gd name="connsiteY14" fmla="*/ 1554494 h 1662377"/>
                <a:gd name="connsiteX15" fmla="*/ 748409 w 1923984"/>
                <a:gd name="connsiteY15" fmla="*/ 1417429 h 1662377"/>
                <a:gd name="connsiteX16" fmla="*/ 787842 w 1923984"/>
                <a:gd name="connsiteY16" fmla="*/ 1352754 h 1662377"/>
                <a:gd name="connsiteX17" fmla="*/ 753457 w 1923984"/>
                <a:gd name="connsiteY17" fmla="*/ 1251408 h 1662377"/>
                <a:gd name="connsiteX18" fmla="*/ 562385 w 1923984"/>
                <a:gd name="connsiteY18" fmla="*/ 1251027 h 1662377"/>
                <a:gd name="connsiteX19" fmla="*/ 373504 w 1923984"/>
                <a:gd name="connsiteY19" fmla="*/ 1326846 h 1662377"/>
                <a:gd name="connsiteX20" fmla="*/ 383029 w 1923984"/>
                <a:gd name="connsiteY20" fmla="*/ 1267982 h 1662377"/>
                <a:gd name="connsiteX21" fmla="*/ 435131 w 1923984"/>
                <a:gd name="connsiteY21" fmla="*/ 1090531 h 1662377"/>
                <a:gd name="connsiteX22" fmla="*/ 384839 w 1923984"/>
                <a:gd name="connsiteY22" fmla="*/ 909080 h 1662377"/>
                <a:gd name="connsiteX23" fmla="*/ 287208 w 1923984"/>
                <a:gd name="connsiteY23" fmla="*/ 872789 h 1662377"/>
                <a:gd name="connsiteX24" fmla="*/ 239964 w 1923984"/>
                <a:gd name="connsiteY24" fmla="*/ 878219 h 1662377"/>
                <a:gd name="connsiteX25" fmla="*/ 15269 w 1923984"/>
                <a:gd name="connsiteY25" fmla="*/ 745726 h 1662377"/>
                <a:gd name="connsiteX26" fmla="*/ 92898 w 1923984"/>
                <a:gd name="connsiteY26" fmla="*/ 504267 h 1662377"/>
                <a:gd name="connsiteX27" fmla="*/ 202816 w 1923984"/>
                <a:gd name="connsiteY27" fmla="*/ 494585 h 1662377"/>
                <a:gd name="connsiteX28" fmla="*/ 274253 w 1923984"/>
                <a:gd name="connsiteY28" fmla="*/ 530273 h 1662377"/>
                <a:gd name="connsiteX29" fmla="*/ 371123 w 1923984"/>
                <a:gd name="connsiteY29" fmla="*/ 518555 h 1662377"/>
                <a:gd name="connsiteX30" fmla="*/ 418463 w 1923984"/>
                <a:gd name="connsiteY30" fmla="*/ 311481 h 1662377"/>
                <a:gd name="connsiteX31" fmla="*/ 396745 w 1923984"/>
                <a:gd name="connsiteY31" fmla="*/ 109551 h 1662377"/>
                <a:gd name="connsiteX32" fmla="*/ 397317 w 1923984"/>
                <a:gd name="connsiteY32" fmla="*/ 68213 h 1662377"/>
                <a:gd name="connsiteX33" fmla="*/ 649920 w 1923984"/>
                <a:gd name="connsiteY33" fmla="*/ 490 h 1662377"/>
                <a:gd name="connsiteX34" fmla="*/ 809940 w 1923984"/>
                <a:gd name="connsiteY34" fmla="*/ 37256 h 1662377"/>
                <a:gd name="connsiteX35" fmla="*/ 839658 w 1923984"/>
                <a:gd name="connsiteY35" fmla="*/ 140317 h 1662377"/>
                <a:gd name="connsiteX36" fmla="*/ 818798 w 1923984"/>
                <a:gd name="connsiteY36" fmla="*/ 171940 h 1662377"/>
                <a:gd name="connsiteX37" fmla="*/ 805368 w 1923984"/>
                <a:gd name="connsiteY37" fmla="*/ 338151 h 1662377"/>
                <a:gd name="connsiteX38" fmla="*/ 1007774 w 1923984"/>
                <a:gd name="connsiteY38" fmla="*/ 420733 h 1662377"/>
                <a:gd name="connsiteX39" fmla="*/ 1127218 w 1923984"/>
                <a:gd name="connsiteY39" fmla="*/ 203563 h 1662377"/>
                <a:gd name="connsiteX40" fmla="*/ 1118073 w 1923984"/>
                <a:gd name="connsiteY40" fmla="*/ 176798 h 1662377"/>
                <a:gd name="connsiteX41" fmla="*/ 1185320 w 1923984"/>
                <a:gd name="connsiteY41" fmla="*/ 31065 h 1662377"/>
                <a:gd name="connsiteX42" fmla="*/ 1436399 w 1923984"/>
                <a:gd name="connsiteY42" fmla="*/ 29922 h 1662377"/>
                <a:gd name="connsiteX43" fmla="*/ 1583941 w 1923984"/>
                <a:gd name="connsiteY43" fmla="*/ 77738 h 1662377"/>
                <a:gd name="connsiteX44" fmla="*/ 1494406 w 1923984"/>
                <a:gd name="connsiteY44" fmla="*/ 311195 h 1662377"/>
                <a:gd name="connsiteX45" fmla="*/ 1546794 w 1923984"/>
                <a:gd name="connsiteY45" fmla="*/ 552940 h 1662377"/>
                <a:gd name="connsiteX46" fmla="*/ 1589370 w 1923984"/>
                <a:gd name="connsiteY46" fmla="*/ 579610 h 1662377"/>
                <a:gd name="connsiteX47" fmla="*/ 1701480 w 1923984"/>
                <a:gd name="connsiteY47" fmla="*/ 557131 h 1662377"/>
                <a:gd name="connsiteX48" fmla="*/ 1832734 w 1923984"/>
                <a:gd name="connsiteY48" fmla="*/ 543510 h 1662377"/>
                <a:gd name="connsiteX0" fmla="*/ 1838145 w 1929395"/>
                <a:gd name="connsiteY0" fmla="*/ 543510 h 1662377"/>
                <a:gd name="connsiteX1" fmla="*/ 1861006 w 1929395"/>
                <a:gd name="connsiteY1" fmla="*/ 883457 h 1662377"/>
                <a:gd name="connsiteX2" fmla="*/ 1704891 w 1929395"/>
                <a:gd name="connsiteY2" fmla="*/ 909461 h 1662377"/>
                <a:gd name="connsiteX3" fmla="*/ 1626214 w 1929395"/>
                <a:gd name="connsiteY3" fmla="*/ 865360 h 1662377"/>
                <a:gd name="connsiteX4" fmla="*/ 1514391 w 1929395"/>
                <a:gd name="connsiteY4" fmla="*/ 917747 h 1662377"/>
                <a:gd name="connsiteX5" fmla="*/ 1520678 w 1929395"/>
                <a:gd name="connsiteY5" fmla="*/ 1071671 h 1662377"/>
                <a:gd name="connsiteX6" fmla="*/ 1596687 w 1929395"/>
                <a:gd name="connsiteY6" fmla="*/ 1249884 h 1662377"/>
                <a:gd name="connsiteX7" fmla="*/ 1608784 w 1929395"/>
                <a:gd name="connsiteY7" fmla="*/ 1296080 h 1662377"/>
                <a:gd name="connsiteX8" fmla="*/ 1288172 w 1929395"/>
                <a:gd name="connsiteY8" fmla="*/ 1226072 h 1662377"/>
                <a:gd name="connsiteX9" fmla="*/ 1111293 w 1929395"/>
                <a:gd name="connsiteY9" fmla="*/ 1276935 h 1662377"/>
                <a:gd name="connsiteX10" fmla="*/ 1076527 w 1929395"/>
                <a:gd name="connsiteY10" fmla="*/ 1378853 h 1662377"/>
                <a:gd name="connsiteX11" fmla="*/ 1087766 w 1929395"/>
                <a:gd name="connsiteY11" fmla="*/ 1404665 h 1662377"/>
                <a:gd name="connsiteX12" fmla="*/ 943938 w 1929395"/>
                <a:gd name="connsiteY12" fmla="*/ 1661269 h 1662377"/>
                <a:gd name="connsiteX13" fmla="*/ 862690 w 1929395"/>
                <a:gd name="connsiteY13" fmla="*/ 1640981 h 1662377"/>
                <a:gd name="connsiteX14" fmla="*/ 762678 w 1929395"/>
                <a:gd name="connsiteY14" fmla="*/ 1554494 h 1662377"/>
                <a:gd name="connsiteX15" fmla="*/ 753820 w 1929395"/>
                <a:gd name="connsiteY15" fmla="*/ 1417429 h 1662377"/>
                <a:gd name="connsiteX16" fmla="*/ 793253 w 1929395"/>
                <a:gd name="connsiteY16" fmla="*/ 1352754 h 1662377"/>
                <a:gd name="connsiteX17" fmla="*/ 758868 w 1929395"/>
                <a:gd name="connsiteY17" fmla="*/ 1251408 h 1662377"/>
                <a:gd name="connsiteX18" fmla="*/ 567796 w 1929395"/>
                <a:gd name="connsiteY18" fmla="*/ 1251027 h 1662377"/>
                <a:gd name="connsiteX19" fmla="*/ 378915 w 1929395"/>
                <a:gd name="connsiteY19" fmla="*/ 1326846 h 1662377"/>
                <a:gd name="connsiteX20" fmla="*/ 388440 w 1929395"/>
                <a:gd name="connsiteY20" fmla="*/ 1267982 h 1662377"/>
                <a:gd name="connsiteX21" fmla="*/ 440542 w 1929395"/>
                <a:gd name="connsiteY21" fmla="*/ 1090531 h 1662377"/>
                <a:gd name="connsiteX22" fmla="*/ 390250 w 1929395"/>
                <a:gd name="connsiteY22" fmla="*/ 909080 h 1662377"/>
                <a:gd name="connsiteX23" fmla="*/ 292619 w 1929395"/>
                <a:gd name="connsiteY23" fmla="*/ 872789 h 1662377"/>
                <a:gd name="connsiteX24" fmla="*/ 245375 w 1929395"/>
                <a:gd name="connsiteY24" fmla="*/ 878219 h 1662377"/>
                <a:gd name="connsiteX25" fmla="*/ 20680 w 1929395"/>
                <a:gd name="connsiteY25" fmla="*/ 745726 h 1662377"/>
                <a:gd name="connsiteX26" fmla="*/ 98309 w 1929395"/>
                <a:gd name="connsiteY26" fmla="*/ 504267 h 1662377"/>
                <a:gd name="connsiteX27" fmla="*/ 208227 w 1929395"/>
                <a:gd name="connsiteY27" fmla="*/ 494585 h 1662377"/>
                <a:gd name="connsiteX28" fmla="*/ 279664 w 1929395"/>
                <a:gd name="connsiteY28" fmla="*/ 530273 h 1662377"/>
                <a:gd name="connsiteX29" fmla="*/ 376534 w 1929395"/>
                <a:gd name="connsiteY29" fmla="*/ 518555 h 1662377"/>
                <a:gd name="connsiteX30" fmla="*/ 423874 w 1929395"/>
                <a:gd name="connsiteY30" fmla="*/ 311481 h 1662377"/>
                <a:gd name="connsiteX31" fmla="*/ 402156 w 1929395"/>
                <a:gd name="connsiteY31" fmla="*/ 109551 h 1662377"/>
                <a:gd name="connsiteX32" fmla="*/ 402728 w 1929395"/>
                <a:gd name="connsiteY32" fmla="*/ 68213 h 1662377"/>
                <a:gd name="connsiteX33" fmla="*/ 655331 w 1929395"/>
                <a:gd name="connsiteY33" fmla="*/ 490 h 1662377"/>
                <a:gd name="connsiteX34" fmla="*/ 815351 w 1929395"/>
                <a:gd name="connsiteY34" fmla="*/ 37256 h 1662377"/>
                <a:gd name="connsiteX35" fmla="*/ 845069 w 1929395"/>
                <a:gd name="connsiteY35" fmla="*/ 140317 h 1662377"/>
                <a:gd name="connsiteX36" fmla="*/ 824209 w 1929395"/>
                <a:gd name="connsiteY36" fmla="*/ 171940 h 1662377"/>
                <a:gd name="connsiteX37" fmla="*/ 810779 w 1929395"/>
                <a:gd name="connsiteY37" fmla="*/ 338151 h 1662377"/>
                <a:gd name="connsiteX38" fmla="*/ 1013185 w 1929395"/>
                <a:gd name="connsiteY38" fmla="*/ 420733 h 1662377"/>
                <a:gd name="connsiteX39" fmla="*/ 1132629 w 1929395"/>
                <a:gd name="connsiteY39" fmla="*/ 203563 h 1662377"/>
                <a:gd name="connsiteX40" fmla="*/ 1123484 w 1929395"/>
                <a:gd name="connsiteY40" fmla="*/ 176798 h 1662377"/>
                <a:gd name="connsiteX41" fmla="*/ 1190731 w 1929395"/>
                <a:gd name="connsiteY41" fmla="*/ 31065 h 1662377"/>
                <a:gd name="connsiteX42" fmla="*/ 1441810 w 1929395"/>
                <a:gd name="connsiteY42" fmla="*/ 29922 h 1662377"/>
                <a:gd name="connsiteX43" fmla="*/ 1589352 w 1929395"/>
                <a:gd name="connsiteY43" fmla="*/ 77738 h 1662377"/>
                <a:gd name="connsiteX44" fmla="*/ 1499817 w 1929395"/>
                <a:gd name="connsiteY44" fmla="*/ 311195 h 1662377"/>
                <a:gd name="connsiteX45" fmla="*/ 1552205 w 1929395"/>
                <a:gd name="connsiteY45" fmla="*/ 552940 h 1662377"/>
                <a:gd name="connsiteX46" fmla="*/ 1594781 w 1929395"/>
                <a:gd name="connsiteY46" fmla="*/ 579610 h 1662377"/>
                <a:gd name="connsiteX47" fmla="*/ 1706891 w 1929395"/>
                <a:gd name="connsiteY47" fmla="*/ 557131 h 1662377"/>
                <a:gd name="connsiteX48" fmla="*/ 1838145 w 1929395"/>
                <a:gd name="connsiteY48" fmla="*/ 543510 h 1662377"/>
                <a:gd name="connsiteX0" fmla="*/ 1830882 w 1922132"/>
                <a:gd name="connsiteY0" fmla="*/ 543510 h 1662377"/>
                <a:gd name="connsiteX1" fmla="*/ 1853743 w 1922132"/>
                <a:gd name="connsiteY1" fmla="*/ 883457 h 1662377"/>
                <a:gd name="connsiteX2" fmla="*/ 1697628 w 1922132"/>
                <a:gd name="connsiteY2" fmla="*/ 909461 h 1662377"/>
                <a:gd name="connsiteX3" fmla="*/ 1618951 w 1922132"/>
                <a:gd name="connsiteY3" fmla="*/ 865360 h 1662377"/>
                <a:gd name="connsiteX4" fmla="*/ 1507128 w 1922132"/>
                <a:gd name="connsiteY4" fmla="*/ 917747 h 1662377"/>
                <a:gd name="connsiteX5" fmla="*/ 1513415 w 1922132"/>
                <a:gd name="connsiteY5" fmla="*/ 1071671 h 1662377"/>
                <a:gd name="connsiteX6" fmla="*/ 1589424 w 1922132"/>
                <a:gd name="connsiteY6" fmla="*/ 1249884 h 1662377"/>
                <a:gd name="connsiteX7" fmla="*/ 1601521 w 1922132"/>
                <a:gd name="connsiteY7" fmla="*/ 1296080 h 1662377"/>
                <a:gd name="connsiteX8" fmla="*/ 1280909 w 1922132"/>
                <a:gd name="connsiteY8" fmla="*/ 1226072 h 1662377"/>
                <a:gd name="connsiteX9" fmla="*/ 1104030 w 1922132"/>
                <a:gd name="connsiteY9" fmla="*/ 1276935 h 1662377"/>
                <a:gd name="connsiteX10" fmla="*/ 1069264 w 1922132"/>
                <a:gd name="connsiteY10" fmla="*/ 1378853 h 1662377"/>
                <a:gd name="connsiteX11" fmla="*/ 1080503 w 1922132"/>
                <a:gd name="connsiteY11" fmla="*/ 1404665 h 1662377"/>
                <a:gd name="connsiteX12" fmla="*/ 936675 w 1922132"/>
                <a:gd name="connsiteY12" fmla="*/ 1661269 h 1662377"/>
                <a:gd name="connsiteX13" fmla="*/ 855427 w 1922132"/>
                <a:gd name="connsiteY13" fmla="*/ 1640981 h 1662377"/>
                <a:gd name="connsiteX14" fmla="*/ 755415 w 1922132"/>
                <a:gd name="connsiteY14" fmla="*/ 1554494 h 1662377"/>
                <a:gd name="connsiteX15" fmla="*/ 746557 w 1922132"/>
                <a:gd name="connsiteY15" fmla="*/ 1417429 h 1662377"/>
                <a:gd name="connsiteX16" fmla="*/ 785990 w 1922132"/>
                <a:gd name="connsiteY16" fmla="*/ 1352754 h 1662377"/>
                <a:gd name="connsiteX17" fmla="*/ 751605 w 1922132"/>
                <a:gd name="connsiteY17" fmla="*/ 1251408 h 1662377"/>
                <a:gd name="connsiteX18" fmla="*/ 560533 w 1922132"/>
                <a:gd name="connsiteY18" fmla="*/ 1251027 h 1662377"/>
                <a:gd name="connsiteX19" fmla="*/ 371652 w 1922132"/>
                <a:gd name="connsiteY19" fmla="*/ 1326846 h 1662377"/>
                <a:gd name="connsiteX20" fmla="*/ 381177 w 1922132"/>
                <a:gd name="connsiteY20" fmla="*/ 1267982 h 1662377"/>
                <a:gd name="connsiteX21" fmla="*/ 433279 w 1922132"/>
                <a:gd name="connsiteY21" fmla="*/ 1090531 h 1662377"/>
                <a:gd name="connsiteX22" fmla="*/ 382987 w 1922132"/>
                <a:gd name="connsiteY22" fmla="*/ 909080 h 1662377"/>
                <a:gd name="connsiteX23" fmla="*/ 285356 w 1922132"/>
                <a:gd name="connsiteY23" fmla="*/ 872789 h 1662377"/>
                <a:gd name="connsiteX24" fmla="*/ 238112 w 1922132"/>
                <a:gd name="connsiteY24" fmla="*/ 878219 h 1662377"/>
                <a:gd name="connsiteX25" fmla="*/ 13417 w 1922132"/>
                <a:gd name="connsiteY25" fmla="*/ 745726 h 1662377"/>
                <a:gd name="connsiteX26" fmla="*/ 72254 w 1922132"/>
                <a:gd name="connsiteY26" fmla="*/ 518361 h 1662377"/>
                <a:gd name="connsiteX27" fmla="*/ 200964 w 1922132"/>
                <a:gd name="connsiteY27" fmla="*/ 494585 h 1662377"/>
                <a:gd name="connsiteX28" fmla="*/ 272401 w 1922132"/>
                <a:gd name="connsiteY28" fmla="*/ 530273 h 1662377"/>
                <a:gd name="connsiteX29" fmla="*/ 369271 w 1922132"/>
                <a:gd name="connsiteY29" fmla="*/ 518555 h 1662377"/>
                <a:gd name="connsiteX30" fmla="*/ 416611 w 1922132"/>
                <a:gd name="connsiteY30" fmla="*/ 311481 h 1662377"/>
                <a:gd name="connsiteX31" fmla="*/ 394893 w 1922132"/>
                <a:gd name="connsiteY31" fmla="*/ 109551 h 1662377"/>
                <a:gd name="connsiteX32" fmla="*/ 395465 w 1922132"/>
                <a:gd name="connsiteY32" fmla="*/ 68213 h 1662377"/>
                <a:gd name="connsiteX33" fmla="*/ 648068 w 1922132"/>
                <a:gd name="connsiteY33" fmla="*/ 490 h 1662377"/>
                <a:gd name="connsiteX34" fmla="*/ 808088 w 1922132"/>
                <a:gd name="connsiteY34" fmla="*/ 37256 h 1662377"/>
                <a:gd name="connsiteX35" fmla="*/ 837806 w 1922132"/>
                <a:gd name="connsiteY35" fmla="*/ 140317 h 1662377"/>
                <a:gd name="connsiteX36" fmla="*/ 816946 w 1922132"/>
                <a:gd name="connsiteY36" fmla="*/ 171940 h 1662377"/>
                <a:gd name="connsiteX37" fmla="*/ 803516 w 1922132"/>
                <a:gd name="connsiteY37" fmla="*/ 338151 h 1662377"/>
                <a:gd name="connsiteX38" fmla="*/ 1005922 w 1922132"/>
                <a:gd name="connsiteY38" fmla="*/ 420733 h 1662377"/>
                <a:gd name="connsiteX39" fmla="*/ 1125366 w 1922132"/>
                <a:gd name="connsiteY39" fmla="*/ 203563 h 1662377"/>
                <a:gd name="connsiteX40" fmla="*/ 1116221 w 1922132"/>
                <a:gd name="connsiteY40" fmla="*/ 176798 h 1662377"/>
                <a:gd name="connsiteX41" fmla="*/ 1183468 w 1922132"/>
                <a:gd name="connsiteY41" fmla="*/ 31065 h 1662377"/>
                <a:gd name="connsiteX42" fmla="*/ 1434547 w 1922132"/>
                <a:gd name="connsiteY42" fmla="*/ 29922 h 1662377"/>
                <a:gd name="connsiteX43" fmla="*/ 1582089 w 1922132"/>
                <a:gd name="connsiteY43" fmla="*/ 77738 h 1662377"/>
                <a:gd name="connsiteX44" fmla="*/ 1492554 w 1922132"/>
                <a:gd name="connsiteY44" fmla="*/ 311195 h 1662377"/>
                <a:gd name="connsiteX45" fmla="*/ 1544942 w 1922132"/>
                <a:gd name="connsiteY45" fmla="*/ 552940 h 1662377"/>
                <a:gd name="connsiteX46" fmla="*/ 1587518 w 1922132"/>
                <a:gd name="connsiteY46" fmla="*/ 579610 h 1662377"/>
                <a:gd name="connsiteX47" fmla="*/ 1699628 w 1922132"/>
                <a:gd name="connsiteY47" fmla="*/ 557131 h 1662377"/>
                <a:gd name="connsiteX48" fmla="*/ 1830882 w 1922132"/>
                <a:gd name="connsiteY48" fmla="*/ 543510 h 1662377"/>
                <a:gd name="connsiteX0" fmla="*/ 1830882 w 1922132"/>
                <a:gd name="connsiteY0" fmla="*/ 543510 h 1662377"/>
                <a:gd name="connsiteX1" fmla="*/ 1853743 w 1922132"/>
                <a:gd name="connsiteY1" fmla="*/ 883457 h 1662377"/>
                <a:gd name="connsiteX2" fmla="*/ 1697628 w 1922132"/>
                <a:gd name="connsiteY2" fmla="*/ 909461 h 1662377"/>
                <a:gd name="connsiteX3" fmla="*/ 1618951 w 1922132"/>
                <a:gd name="connsiteY3" fmla="*/ 865360 h 1662377"/>
                <a:gd name="connsiteX4" fmla="*/ 1507128 w 1922132"/>
                <a:gd name="connsiteY4" fmla="*/ 917747 h 1662377"/>
                <a:gd name="connsiteX5" fmla="*/ 1513415 w 1922132"/>
                <a:gd name="connsiteY5" fmla="*/ 1071671 h 1662377"/>
                <a:gd name="connsiteX6" fmla="*/ 1589424 w 1922132"/>
                <a:gd name="connsiteY6" fmla="*/ 1249884 h 1662377"/>
                <a:gd name="connsiteX7" fmla="*/ 1601521 w 1922132"/>
                <a:gd name="connsiteY7" fmla="*/ 1296080 h 1662377"/>
                <a:gd name="connsiteX8" fmla="*/ 1280909 w 1922132"/>
                <a:gd name="connsiteY8" fmla="*/ 1226072 h 1662377"/>
                <a:gd name="connsiteX9" fmla="*/ 1104030 w 1922132"/>
                <a:gd name="connsiteY9" fmla="*/ 1276935 h 1662377"/>
                <a:gd name="connsiteX10" fmla="*/ 1069264 w 1922132"/>
                <a:gd name="connsiteY10" fmla="*/ 1378853 h 1662377"/>
                <a:gd name="connsiteX11" fmla="*/ 1080503 w 1922132"/>
                <a:gd name="connsiteY11" fmla="*/ 1404665 h 1662377"/>
                <a:gd name="connsiteX12" fmla="*/ 936675 w 1922132"/>
                <a:gd name="connsiteY12" fmla="*/ 1661269 h 1662377"/>
                <a:gd name="connsiteX13" fmla="*/ 855427 w 1922132"/>
                <a:gd name="connsiteY13" fmla="*/ 1640981 h 1662377"/>
                <a:gd name="connsiteX14" fmla="*/ 755415 w 1922132"/>
                <a:gd name="connsiteY14" fmla="*/ 1554494 h 1662377"/>
                <a:gd name="connsiteX15" fmla="*/ 746557 w 1922132"/>
                <a:gd name="connsiteY15" fmla="*/ 1417429 h 1662377"/>
                <a:gd name="connsiteX16" fmla="*/ 785990 w 1922132"/>
                <a:gd name="connsiteY16" fmla="*/ 1352754 h 1662377"/>
                <a:gd name="connsiteX17" fmla="*/ 751605 w 1922132"/>
                <a:gd name="connsiteY17" fmla="*/ 1251408 h 1662377"/>
                <a:gd name="connsiteX18" fmla="*/ 560533 w 1922132"/>
                <a:gd name="connsiteY18" fmla="*/ 1251027 h 1662377"/>
                <a:gd name="connsiteX19" fmla="*/ 371652 w 1922132"/>
                <a:gd name="connsiteY19" fmla="*/ 1326846 h 1662377"/>
                <a:gd name="connsiteX20" fmla="*/ 381177 w 1922132"/>
                <a:gd name="connsiteY20" fmla="*/ 1267982 h 1662377"/>
                <a:gd name="connsiteX21" fmla="*/ 433279 w 1922132"/>
                <a:gd name="connsiteY21" fmla="*/ 1090531 h 1662377"/>
                <a:gd name="connsiteX22" fmla="*/ 382987 w 1922132"/>
                <a:gd name="connsiteY22" fmla="*/ 909080 h 1662377"/>
                <a:gd name="connsiteX23" fmla="*/ 285356 w 1922132"/>
                <a:gd name="connsiteY23" fmla="*/ 872789 h 1662377"/>
                <a:gd name="connsiteX24" fmla="*/ 238112 w 1922132"/>
                <a:gd name="connsiteY24" fmla="*/ 878219 h 1662377"/>
                <a:gd name="connsiteX25" fmla="*/ 13417 w 1922132"/>
                <a:gd name="connsiteY25" fmla="*/ 745726 h 1662377"/>
                <a:gd name="connsiteX26" fmla="*/ 72254 w 1922132"/>
                <a:gd name="connsiteY26" fmla="*/ 518361 h 1662377"/>
                <a:gd name="connsiteX27" fmla="*/ 200964 w 1922132"/>
                <a:gd name="connsiteY27" fmla="*/ 494585 h 1662377"/>
                <a:gd name="connsiteX28" fmla="*/ 272401 w 1922132"/>
                <a:gd name="connsiteY28" fmla="*/ 527925 h 1662377"/>
                <a:gd name="connsiteX29" fmla="*/ 369271 w 1922132"/>
                <a:gd name="connsiteY29" fmla="*/ 518555 h 1662377"/>
                <a:gd name="connsiteX30" fmla="*/ 416611 w 1922132"/>
                <a:gd name="connsiteY30" fmla="*/ 311481 h 1662377"/>
                <a:gd name="connsiteX31" fmla="*/ 394893 w 1922132"/>
                <a:gd name="connsiteY31" fmla="*/ 109551 h 1662377"/>
                <a:gd name="connsiteX32" fmla="*/ 395465 w 1922132"/>
                <a:gd name="connsiteY32" fmla="*/ 68213 h 1662377"/>
                <a:gd name="connsiteX33" fmla="*/ 648068 w 1922132"/>
                <a:gd name="connsiteY33" fmla="*/ 490 h 1662377"/>
                <a:gd name="connsiteX34" fmla="*/ 808088 w 1922132"/>
                <a:gd name="connsiteY34" fmla="*/ 37256 h 1662377"/>
                <a:gd name="connsiteX35" fmla="*/ 837806 w 1922132"/>
                <a:gd name="connsiteY35" fmla="*/ 140317 h 1662377"/>
                <a:gd name="connsiteX36" fmla="*/ 816946 w 1922132"/>
                <a:gd name="connsiteY36" fmla="*/ 171940 h 1662377"/>
                <a:gd name="connsiteX37" fmla="*/ 803516 w 1922132"/>
                <a:gd name="connsiteY37" fmla="*/ 338151 h 1662377"/>
                <a:gd name="connsiteX38" fmla="*/ 1005922 w 1922132"/>
                <a:gd name="connsiteY38" fmla="*/ 420733 h 1662377"/>
                <a:gd name="connsiteX39" fmla="*/ 1125366 w 1922132"/>
                <a:gd name="connsiteY39" fmla="*/ 203563 h 1662377"/>
                <a:gd name="connsiteX40" fmla="*/ 1116221 w 1922132"/>
                <a:gd name="connsiteY40" fmla="*/ 176798 h 1662377"/>
                <a:gd name="connsiteX41" fmla="*/ 1183468 w 1922132"/>
                <a:gd name="connsiteY41" fmla="*/ 31065 h 1662377"/>
                <a:gd name="connsiteX42" fmla="*/ 1434547 w 1922132"/>
                <a:gd name="connsiteY42" fmla="*/ 29922 h 1662377"/>
                <a:gd name="connsiteX43" fmla="*/ 1582089 w 1922132"/>
                <a:gd name="connsiteY43" fmla="*/ 77738 h 1662377"/>
                <a:gd name="connsiteX44" fmla="*/ 1492554 w 1922132"/>
                <a:gd name="connsiteY44" fmla="*/ 311195 h 1662377"/>
                <a:gd name="connsiteX45" fmla="*/ 1544942 w 1922132"/>
                <a:gd name="connsiteY45" fmla="*/ 552940 h 1662377"/>
                <a:gd name="connsiteX46" fmla="*/ 1587518 w 1922132"/>
                <a:gd name="connsiteY46" fmla="*/ 579610 h 1662377"/>
                <a:gd name="connsiteX47" fmla="*/ 1699628 w 1922132"/>
                <a:gd name="connsiteY47" fmla="*/ 557131 h 1662377"/>
                <a:gd name="connsiteX48" fmla="*/ 1830882 w 1922132"/>
                <a:gd name="connsiteY48" fmla="*/ 543510 h 1662377"/>
                <a:gd name="connsiteX0" fmla="*/ 1830882 w 1922132"/>
                <a:gd name="connsiteY0" fmla="*/ 543510 h 1662377"/>
                <a:gd name="connsiteX1" fmla="*/ 1853743 w 1922132"/>
                <a:gd name="connsiteY1" fmla="*/ 883457 h 1662377"/>
                <a:gd name="connsiteX2" fmla="*/ 1697628 w 1922132"/>
                <a:gd name="connsiteY2" fmla="*/ 909461 h 1662377"/>
                <a:gd name="connsiteX3" fmla="*/ 1618951 w 1922132"/>
                <a:gd name="connsiteY3" fmla="*/ 865360 h 1662377"/>
                <a:gd name="connsiteX4" fmla="*/ 1507128 w 1922132"/>
                <a:gd name="connsiteY4" fmla="*/ 917747 h 1662377"/>
                <a:gd name="connsiteX5" fmla="*/ 1513415 w 1922132"/>
                <a:gd name="connsiteY5" fmla="*/ 1071671 h 1662377"/>
                <a:gd name="connsiteX6" fmla="*/ 1589424 w 1922132"/>
                <a:gd name="connsiteY6" fmla="*/ 1249884 h 1662377"/>
                <a:gd name="connsiteX7" fmla="*/ 1601521 w 1922132"/>
                <a:gd name="connsiteY7" fmla="*/ 1296080 h 1662377"/>
                <a:gd name="connsiteX8" fmla="*/ 1280909 w 1922132"/>
                <a:gd name="connsiteY8" fmla="*/ 1226072 h 1662377"/>
                <a:gd name="connsiteX9" fmla="*/ 1104030 w 1922132"/>
                <a:gd name="connsiteY9" fmla="*/ 1276935 h 1662377"/>
                <a:gd name="connsiteX10" fmla="*/ 1069264 w 1922132"/>
                <a:gd name="connsiteY10" fmla="*/ 1378853 h 1662377"/>
                <a:gd name="connsiteX11" fmla="*/ 1080503 w 1922132"/>
                <a:gd name="connsiteY11" fmla="*/ 1404665 h 1662377"/>
                <a:gd name="connsiteX12" fmla="*/ 936675 w 1922132"/>
                <a:gd name="connsiteY12" fmla="*/ 1661269 h 1662377"/>
                <a:gd name="connsiteX13" fmla="*/ 855427 w 1922132"/>
                <a:gd name="connsiteY13" fmla="*/ 1640981 h 1662377"/>
                <a:gd name="connsiteX14" fmla="*/ 755415 w 1922132"/>
                <a:gd name="connsiteY14" fmla="*/ 1554494 h 1662377"/>
                <a:gd name="connsiteX15" fmla="*/ 746557 w 1922132"/>
                <a:gd name="connsiteY15" fmla="*/ 1417429 h 1662377"/>
                <a:gd name="connsiteX16" fmla="*/ 785990 w 1922132"/>
                <a:gd name="connsiteY16" fmla="*/ 1352754 h 1662377"/>
                <a:gd name="connsiteX17" fmla="*/ 751605 w 1922132"/>
                <a:gd name="connsiteY17" fmla="*/ 1251408 h 1662377"/>
                <a:gd name="connsiteX18" fmla="*/ 560533 w 1922132"/>
                <a:gd name="connsiteY18" fmla="*/ 1251027 h 1662377"/>
                <a:gd name="connsiteX19" fmla="*/ 371652 w 1922132"/>
                <a:gd name="connsiteY19" fmla="*/ 1326846 h 1662377"/>
                <a:gd name="connsiteX20" fmla="*/ 381177 w 1922132"/>
                <a:gd name="connsiteY20" fmla="*/ 1267982 h 1662377"/>
                <a:gd name="connsiteX21" fmla="*/ 433279 w 1922132"/>
                <a:gd name="connsiteY21" fmla="*/ 1090531 h 1662377"/>
                <a:gd name="connsiteX22" fmla="*/ 382987 w 1922132"/>
                <a:gd name="connsiteY22" fmla="*/ 909080 h 1662377"/>
                <a:gd name="connsiteX23" fmla="*/ 285356 w 1922132"/>
                <a:gd name="connsiteY23" fmla="*/ 872789 h 1662377"/>
                <a:gd name="connsiteX24" fmla="*/ 238112 w 1922132"/>
                <a:gd name="connsiteY24" fmla="*/ 878219 h 1662377"/>
                <a:gd name="connsiteX25" fmla="*/ 13417 w 1922132"/>
                <a:gd name="connsiteY25" fmla="*/ 745726 h 1662377"/>
                <a:gd name="connsiteX26" fmla="*/ 72254 w 1922132"/>
                <a:gd name="connsiteY26" fmla="*/ 518361 h 1662377"/>
                <a:gd name="connsiteX27" fmla="*/ 200964 w 1922132"/>
                <a:gd name="connsiteY27" fmla="*/ 494585 h 1662377"/>
                <a:gd name="connsiteX28" fmla="*/ 272401 w 1922132"/>
                <a:gd name="connsiteY28" fmla="*/ 527925 h 1662377"/>
                <a:gd name="connsiteX29" fmla="*/ 366922 w 1922132"/>
                <a:gd name="connsiteY29" fmla="*/ 516206 h 1662377"/>
                <a:gd name="connsiteX30" fmla="*/ 416611 w 1922132"/>
                <a:gd name="connsiteY30" fmla="*/ 311481 h 1662377"/>
                <a:gd name="connsiteX31" fmla="*/ 394893 w 1922132"/>
                <a:gd name="connsiteY31" fmla="*/ 109551 h 1662377"/>
                <a:gd name="connsiteX32" fmla="*/ 395465 w 1922132"/>
                <a:gd name="connsiteY32" fmla="*/ 68213 h 1662377"/>
                <a:gd name="connsiteX33" fmla="*/ 648068 w 1922132"/>
                <a:gd name="connsiteY33" fmla="*/ 490 h 1662377"/>
                <a:gd name="connsiteX34" fmla="*/ 808088 w 1922132"/>
                <a:gd name="connsiteY34" fmla="*/ 37256 h 1662377"/>
                <a:gd name="connsiteX35" fmla="*/ 837806 w 1922132"/>
                <a:gd name="connsiteY35" fmla="*/ 140317 h 1662377"/>
                <a:gd name="connsiteX36" fmla="*/ 816946 w 1922132"/>
                <a:gd name="connsiteY36" fmla="*/ 171940 h 1662377"/>
                <a:gd name="connsiteX37" fmla="*/ 803516 w 1922132"/>
                <a:gd name="connsiteY37" fmla="*/ 338151 h 1662377"/>
                <a:gd name="connsiteX38" fmla="*/ 1005922 w 1922132"/>
                <a:gd name="connsiteY38" fmla="*/ 420733 h 1662377"/>
                <a:gd name="connsiteX39" fmla="*/ 1125366 w 1922132"/>
                <a:gd name="connsiteY39" fmla="*/ 203563 h 1662377"/>
                <a:gd name="connsiteX40" fmla="*/ 1116221 w 1922132"/>
                <a:gd name="connsiteY40" fmla="*/ 176798 h 1662377"/>
                <a:gd name="connsiteX41" fmla="*/ 1183468 w 1922132"/>
                <a:gd name="connsiteY41" fmla="*/ 31065 h 1662377"/>
                <a:gd name="connsiteX42" fmla="*/ 1434547 w 1922132"/>
                <a:gd name="connsiteY42" fmla="*/ 29922 h 1662377"/>
                <a:gd name="connsiteX43" fmla="*/ 1582089 w 1922132"/>
                <a:gd name="connsiteY43" fmla="*/ 77738 h 1662377"/>
                <a:gd name="connsiteX44" fmla="*/ 1492554 w 1922132"/>
                <a:gd name="connsiteY44" fmla="*/ 311195 h 1662377"/>
                <a:gd name="connsiteX45" fmla="*/ 1544942 w 1922132"/>
                <a:gd name="connsiteY45" fmla="*/ 552940 h 1662377"/>
                <a:gd name="connsiteX46" fmla="*/ 1587518 w 1922132"/>
                <a:gd name="connsiteY46" fmla="*/ 579610 h 1662377"/>
                <a:gd name="connsiteX47" fmla="*/ 1699628 w 1922132"/>
                <a:gd name="connsiteY47" fmla="*/ 557131 h 1662377"/>
                <a:gd name="connsiteX48" fmla="*/ 1830882 w 1922132"/>
                <a:gd name="connsiteY48" fmla="*/ 543510 h 1662377"/>
                <a:gd name="connsiteX0" fmla="*/ 1830882 w 1922132"/>
                <a:gd name="connsiteY0" fmla="*/ 543510 h 1662377"/>
                <a:gd name="connsiteX1" fmla="*/ 1853743 w 1922132"/>
                <a:gd name="connsiteY1" fmla="*/ 883457 h 1662377"/>
                <a:gd name="connsiteX2" fmla="*/ 1697628 w 1922132"/>
                <a:gd name="connsiteY2" fmla="*/ 909461 h 1662377"/>
                <a:gd name="connsiteX3" fmla="*/ 1618951 w 1922132"/>
                <a:gd name="connsiteY3" fmla="*/ 865360 h 1662377"/>
                <a:gd name="connsiteX4" fmla="*/ 1507128 w 1922132"/>
                <a:gd name="connsiteY4" fmla="*/ 917747 h 1662377"/>
                <a:gd name="connsiteX5" fmla="*/ 1513415 w 1922132"/>
                <a:gd name="connsiteY5" fmla="*/ 1071671 h 1662377"/>
                <a:gd name="connsiteX6" fmla="*/ 1589424 w 1922132"/>
                <a:gd name="connsiteY6" fmla="*/ 1249884 h 1662377"/>
                <a:gd name="connsiteX7" fmla="*/ 1601521 w 1922132"/>
                <a:gd name="connsiteY7" fmla="*/ 1296080 h 1662377"/>
                <a:gd name="connsiteX8" fmla="*/ 1280909 w 1922132"/>
                <a:gd name="connsiteY8" fmla="*/ 1226072 h 1662377"/>
                <a:gd name="connsiteX9" fmla="*/ 1104030 w 1922132"/>
                <a:gd name="connsiteY9" fmla="*/ 1276935 h 1662377"/>
                <a:gd name="connsiteX10" fmla="*/ 1069264 w 1922132"/>
                <a:gd name="connsiteY10" fmla="*/ 1378853 h 1662377"/>
                <a:gd name="connsiteX11" fmla="*/ 1080503 w 1922132"/>
                <a:gd name="connsiteY11" fmla="*/ 1404665 h 1662377"/>
                <a:gd name="connsiteX12" fmla="*/ 936675 w 1922132"/>
                <a:gd name="connsiteY12" fmla="*/ 1661269 h 1662377"/>
                <a:gd name="connsiteX13" fmla="*/ 855427 w 1922132"/>
                <a:gd name="connsiteY13" fmla="*/ 1640981 h 1662377"/>
                <a:gd name="connsiteX14" fmla="*/ 755415 w 1922132"/>
                <a:gd name="connsiteY14" fmla="*/ 1554494 h 1662377"/>
                <a:gd name="connsiteX15" fmla="*/ 746557 w 1922132"/>
                <a:gd name="connsiteY15" fmla="*/ 1417429 h 1662377"/>
                <a:gd name="connsiteX16" fmla="*/ 785990 w 1922132"/>
                <a:gd name="connsiteY16" fmla="*/ 1352754 h 1662377"/>
                <a:gd name="connsiteX17" fmla="*/ 751605 w 1922132"/>
                <a:gd name="connsiteY17" fmla="*/ 1251408 h 1662377"/>
                <a:gd name="connsiteX18" fmla="*/ 560533 w 1922132"/>
                <a:gd name="connsiteY18" fmla="*/ 1251027 h 1662377"/>
                <a:gd name="connsiteX19" fmla="*/ 355209 w 1922132"/>
                <a:gd name="connsiteY19" fmla="*/ 1319800 h 1662377"/>
                <a:gd name="connsiteX20" fmla="*/ 381177 w 1922132"/>
                <a:gd name="connsiteY20" fmla="*/ 1267982 h 1662377"/>
                <a:gd name="connsiteX21" fmla="*/ 433279 w 1922132"/>
                <a:gd name="connsiteY21" fmla="*/ 1090531 h 1662377"/>
                <a:gd name="connsiteX22" fmla="*/ 382987 w 1922132"/>
                <a:gd name="connsiteY22" fmla="*/ 909080 h 1662377"/>
                <a:gd name="connsiteX23" fmla="*/ 285356 w 1922132"/>
                <a:gd name="connsiteY23" fmla="*/ 872789 h 1662377"/>
                <a:gd name="connsiteX24" fmla="*/ 238112 w 1922132"/>
                <a:gd name="connsiteY24" fmla="*/ 878219 h 1662377"/>
                <a:gd name="connsiteX25" fmla="*/ 13417 w 1922132"/>
                <a:gd name="connsiteY25" fmla="*/ 745726 h 1662377"/>
                <a:gd name="connsiteX26" fmla="*/ 72254 w 1922132"/>
                <a:gd name="connsiteY26" fmla="*/ 518361 h 1662377"/>
                <a:gd name="connsiteX27" fmla="*/ 200964 w 1922132"/>
                <a:gd name="connsiteY27" fmla="*/ 494585 h 1662377"/>
                <a:gd name="connsiteX28" fmla="*/ 272401 w 1922132"/>
                <a:gd name="connsiteY28" fmla="*/ 527925 h 1662377"/>
                <a:gd name="connsiteX29" fmla="*/ 366922 w 1922132"/>
                <a:gd name="connsiteY29" fmla="*/ 516206 h 1662377"/>
                <a:gd name="connsiteX30" fmla="*/ 416611 w 1922132"/>
                <a:gd name="connsiteY30" fmla="*/ 311481 h 1662377"/>
                <a:gd name="connsiteX31" fmla="*/ 394893 w 1922132"/>
                <a:gd name="connsiteY31" fmla="*/ 109551 h 1662377"/>
                <a:gd name="connsiteX32" fmla="*/ 395465 w 1922132"/>
                <a:gd name="connsiteY32" fmla="*/ 68213 h 1662377"/>
                <a:gd name="connsiteX33" fmla="*/ 648068 w 1922132"/>
                <a:gd name="connsiteY33" fmla="*/ 490 h 1662377"/>
                <a:gd name="connsiteX34" fmla="*/ 808088 w 1922132"/>
                <a:gd name="connsiteY34" fmla="*/ 37256 h 1662377"/>
                <a:gd name="connsiteX35" fmla="*/ 837806 w 1922132"/>
                <a:gd name="connsiteY35" fmla="*/ 140317 h 1662377"/>
                <a:gd name="connsiteX36" fmla="*/ 816946 w 1922132"/>
                <a:gd name="connsiteY36" fmla="*/ 171940 h 1662377"/>
                <a:gd name="connsiteX37" fmla="*/ 803516 w 1922132"/>
                <a:gd name="connsiteY37" fmla="*/ 338151 h 1662377"/>
                <a:gd name="connsiteX38" fmla="*/ 1005922 w 1922132"/>
                <a:gd name="connsiteY38" fmla="*/ 420733 h 1662377"/>
                <a:gd name="connsiteX39" fmla="*/ 1125366 w 1922132"/>
                <a:gd name="connsiteY39" fmla="*/ 203563 h 1662377"/>
                <a:gd name="connsiteX40" fmla="*/ 1116221 w 1922132"/>
                <a:gd name="connsiteY40" fmla="*/ 176798 h 1662377"/>
                <a:gd name="connsiteX41" fmla="*/ 1183468 w 1922132"/>
                <a:gd name="connsiteY41" fmla="*/ 31065 h 1662377"/>
                <a:gd name="connsiteX42" fmla="*/ 1434547 w 1922132"/>
                <a:gd name="connsiteY42" fmla="*/ 29922 h 1662377"/>
                <a:gd name="connsiteX43" fmla="*/ 1582089 w 1922132"/>
                <a:gd name="connsiteY43" fmla="*/ 77738 h 1662377"/>
                <a:gd name="connsiteX44" fmla="*/ 1492554 w 1922132"/>
                <a:gd name="connsiteY44" fmla="*/ 311195 h 1662377"/>
                <a:gd name="connsiteX45" fmla="*/ 1544942 w 1922132"/>
                <a:gd name="connsiteY45" fmla="*/ 552940 h 1662377"/>
                <a:gd name="connsiteX46" fmla="*/ 1587518 w 1922132"/>
                <a:gd name="connsiteY46" fmla="*/ 579610 h 1662377"/>
                <a:gd name="connsiteX47" fmla="*/ 1699628 w 1922132"/>
                <a:gd name="connsiteY47" fmla="*/ 557131 h 1662377"/>
                <a:gd name="connsiteX48" fmla="*/ 1830882 w 1922132"/>
                <a:gd name="connsiteY48" fmla="*/ 543510 h 1662377"/>
                <a:gd name="connsiteX0" fmla="*/ 1830882 w 1922132"/>
                <a:gd name="connsiteY0" fmla="*/ 544082 h 1662949"/>
                <a:gd name="connsiteX1" fmla="*/ 1853743 w 1922132"/>
                <a:gd name="connsiteY1" fmla="*/ 884029 h 1662949"/>
                <a:gd name="connsiteX2" fmla="*/ 1697628 w 1922132"/>
                <a:gd name="connsiteY2" fmla="*/ 910033 h 1662949"/>
                <a:gd name="connsiteX3" fmla="*/ 1618951 w 1922132"/>
                <a:gd name="connsiteY3" fmla="*/ 865932 h 1662949"/>
                <a:gd name="connsiteX4" fmla="*/ 1507128 w 1922132"/>
                <a:gd name="connsiteY4" fmla="*/ 918319 h 1662949"/>
                <a:gd name="connsiteX5" fmla="*/ 1513415 w 1922132"/>
                <a:gd name="connsiteY5" fmla="*/ 1072243 h 1662949"/>
                <a:gd name="connsiteX6" fmla="*/ 1589424 w 1922132"/>
                <a:gd name="connsiteY6" fmla="*/ 1250456 h 1662949"/>
                <a:gd name="connsiteX7" fmla="*/ 1601521 w 1922132"/>
                <a:gd name="connsiteY7" fmla="*/ 1296652 h 1662949"/>
                <a:gd name="connsiteX8" fmla="*/ 1280909 w 1922132"/>
                <a:gd name="connsiteY8" fmla="*/ 1226644 h 1662949"/>
                <a:gd name="connsiteX9" fmla="*/ 1104030 w 1922132"/>
                <a:gd name="connsiteY9" fmla="*/ 1277507 h 1662949"/>
                <a:gd name="connsiteX10" fmla="*/ 1069264 w 1922132"/>
                <a:gd name="connsiteY10" fmla="*/ 1379425 h 1662949"/>
                <a:gd name="connsiteX11" fmla="*/ 1080503 w 1922132"/>
                <a:gd name="connsiteY11" fmla="*/ 1405237 h 1662949"/>
                <a:gd name="connsiteX12" fmla="*/ 936675 w 1922132"/>
                <a:gd name="connsiteY12" fmla="*/ 1661841 h 1662949"/>
                <a:gd name="connsiteX13" fmla="*/ 855427 w 1922132"/>
                <a:gd name="connsiteY13" fmla="*/ 1641553 h 1662949"/>
                <a:gd name="connsiteX14" fmla="*/ 755415 w 1922132"/>
                <a:gd name="connsiteY14" fmla="*/ 1555066 h 1662949"/>
                <a:gd name="connsiteX15" fmla="*/ 746557 w 1922132"/>
                <a:gd name="connsiteY15" fmla="*/ 1418001 h 1662949"/>
                <a:gd name="connsiteX16" fmla="*/ 785990 w 1922132"/>
                <a:gd name="connsiteY16" fmla="*/ 1353326 h 1662949"/>
                <a:gd name="connsiteX17" fmla="*/ 751605 w 1922132"/>
                <a:gd name="connsiteY17" fmla="*/ 1251980 h 1662949"/>
                <a:gd name="connsiteX18" fmla="*/ 560533 w 1922132"/>
                <a:gd name="connsiteY18" fmla="*/ 1251599 h 1662949"/>
                <a:gd name="connsiteX19" fmla="*/ 355209 w 1922132"/>
                <a:gd name="connsiteY19" fmla="*/ 1320372 h 1662949"/>
                <a:gd name="connsiteX20" fmla="*/ 381177 w 1922132"/>
                <a:gd name="connsiteY20" fmla="*/ 1268554 h 1662949"/>
                <a:gd name="connsiteX21" fmla="*/ 433279 w 1922132"/>
                <a:gd name="connsiteY21" fmla="*/ 1091103 h 1662949"/>
                <a:gd name="connsiteX22" fmla="*/ 382987 w 1922132"/>
                <a:gd name="connsiteY22" fmla="*/ 909652 h 1662949"/>
                <a:gd name="connsiteX23" fmla="*/ 285356 w 1922132"/>
                <a:gd name="connsiteY23" fmla="*/ 873361 h 1662949"/>
                <a:gd name="connsiteX24" fmla="*/ 238112 w 1922132"/>
                <a:gd name="connsiteY24" fmla="*/ 878791 h 1662949"/>
                <a:gd name="connsiteX25" fmla="*/ 13417 w 1922132"/>
                <a:gd name="connsiteY25" fmla="*/ 746298 h 1662949"/>
                <a:gd name="connsiteX26" fmla="*/ 72254 w 1922132"/>
                <a:gd name="connsiteY26" fmla="*/ 518933 h 1662949"/>
                <a:gd name="connsiteX27" fmla="*/ 200964 w 1922132"/>
                <a:gd name="connsiteY27" fmla="*/ 495157 h 1662949"/>
                <a:gd name="connsiteX28" fmla="*/ 272401 w 1922132"/>
                <a:gd name="connsiteY28" fmla="*/ 528497 h 1662949"/>
                <a:gd name="connsiteX29" fmla="*/ 366922 w 1922132"/>
                <a:gd name="connsiteY29" fmla="*/ 516778 h 1662949"/>
                <a:gd name="connsiteX30" fmla="*/ 416611 w 1922132"/>
                <a:gd name="connsiteY30" fmla="*/ 312053 h 1662949"/>
                <a:gd name="connsiteX31" fmla="*/ 394893 w 1922132"/>
                <a:gd name="connsiteY31" fmla="*/ 110123 h 1662949"/>
                <a:gd name="connsiteX32" fmla="*/ 383720 w 1922132"/>
                <a:gd name="connsiteY32" fmla="*/ 71135 h 1662949"/>
                <a:gd name="connsiteX33" fmla="*/ 648068 w 1922132"/>
                <a:gd name="connsiteY33" fmla="*/ 1062 h 1662949"/>
                <a:gd name="connsiteX34" fmla="*/ 808088 w 1922132"/>
                <a:gd name="connsiteY34" fmla="*/ 37828 h 1662949"/>
                <a:gd name="connsiteX35" fmla="*/ 837806 w 1922132"/>
                <a:gd name="connsiteY35" fmla="*/ 140889 h 1662949"/>
                <a:gd name="connsiteX36" fmla="*/ 816946 w 1922132"/>
                <a:gd name="connsiteY36" fmla="*/ 172512 h 1662949"/>
                <a:gd name="connsiteX37" fmla="*/ 803516 w 1922132"/>
                <a:gd name="connsiteY37" fmla="*/ 338723 h 1662949"/>
                <a:gd name="connsiteX38" fmla="*/ 1005922 w 1922132"/>
                <a:gd name="connsiteY38" fmla="*/ 421305 h 1662949"/>
                <a:gd name="connsiteX39" fmla="*/ 1125366 w 1922132"/>
                <a:gd name="connsiteY39" fmla="*/ 204135 h 1662949"/>
                <a:gd name="connsiteX40" fmla="*/ 1116221 w 1922132"/>
                <a:gd name="connsiteY40" fmla="*/ 177370 h 1662949"/>
                <a:gd name="connsiteX41" fmla="*/ 1183468 w 1922132"/>
                <a:gd name="connsiteY41" fmla="*/ 31637 h 1662949"/>
                <a:gd name="connsiteX42" fmla="*/ 1434547 w 1922132"/>
                <a:gd name="connsiteY42" fmla="*/ 30494 h 1662949"/>
                <a:gd name="connsiteX43" fmla="*/ 1582089 w 1922132"/>
                <a:gd name="connsiteY43" fmla="*/ 78310 h 1662949"/>
                <a:gd name="connsiteX44" fmla="*/ 1492554 w 1922132"/>
                <a:gd name="connsiteY44" fmla="*/ 311767 h 1662949"/>
                <a:gd name="connsiteX45" fmla="*/ 1544942 w 1922132"/>
                <a:gd name="connsiteY45" fmla="*/ 553512 h 1662949"/>
                <a:gd name="connsiteX46" fmla="*/ 1587518 w 1922132"/>
                <a:gd name="connsiteY46" fmla="*/ 580182 h 1662949"/>
                <a:gd name="connsiteX47" fmla="*/ 1699628 w 1922132"/>
                <a:gd name="connsiteY47" fmla="*/ 557703 h 1662949"/>
                <a:gd name="connsiteX48" fmla="*/ 1830882 w 1922132"/>
                <a:gd name="connsiteY48" fmla="*/ 544082 h 1662949"/>
                <a:gd name="connsiteX0" fmla="*/ 1830882 w 1922132"/>
                <a:gd name="connsiteY0" fmla="*/ 544082 h 1662949"/>
                <a:gd name="connsiteX1" fmla="*/ 1853743 w 1922132"/>
                <a:gd name="connsiteY1" fmla="*/ 884029 h 1662949"/>
                <a:gd name="connsiteX2" fmla="*/ 1697628 w 1922132"/>
                <a:gd name="connsiteY2" fmla="*/ 910033 h 1662949"/>
                <a:gd name="connsiteX3" fmla="*/ 1618951 w 1922132"/>
                <a:gd name="connsiteY3" fmla="*/ 865932 h 1662949"/>
                <a:gd name="connsiteX4" fmla="*/ 1507128 w 1922132"/>
                <a:gd name="connsiteY4" fmla="*/ 918319 h 1662949"/>
                <a:gd name="connsiteX5" fmla="*/ 1513415 w 1922132"/>
                <a:gd name="connsiteY5" fmla="*/ 1072243 h 1662949"/>
                <a:gd name="connsiteX6" fmla="*/ 1589424 w 1922132"/>
                <a:gd name="connsiteY6" fmla="*/ 1250456 h 1662949"/>
                <a:gd name="connsiteX7" fmla="*/ 1601521 w 1922132"/>
                <a:gd name="connsiteY7" fmla="*/ 1296652 h 1662949"/>
                <a:gd name="connsiteX8" fmla="*/ 1280909 w 1922132"/>
                <a:gd name="connsiteY8" fmla="*/ 1226644 h 1662949"/>
                <a:gd name="connsiteX9" fmla="*/ 1104030 w 1922132"/>
                <a:gd name="connsiteY9" fmla="*/ 1277507 h 1662949"/>
                <a:gd name="connsiteX10" fmla="*/ 1069264 w 1922132"/>
                <a:gd name="connsiteY10" fmla="*/ 1379425 h 1662949"/>
                <a:gd name="connsiteX11" fmla="*/ 1080503 w 1922132"/>
                <a:gd name="connsiteY11" fmla="*/ 1405237 h 1662949"/>
                <a:gd name="connsiteX12" fmla="*/ 936675 w 1922132"/>
                <a:gd name="connsiteY12" fmla="*/ 1661841 h 1662949"/>
                <a:gd name="connsiteX13" fmla="*/ 855427 w 1922132"/>
                <a:gd name="connsiteY13" fmla="*/ 1641553 h 1662949"/>
                <a:gd name="connsiteX14" fmla="*/ 755415 w 1922132"/>
                <a:gd name="connsiteY14" fmla="*/ 1555066 h 1662949"/>
                <a:gd name="connsiteX15" fmla="*/ 746557 w 1922132"/>
                <a:gd name="connsiteY15" fmla="*/ 1418001 h 1662949"/>
                <a:gd name="connsiteX16" fmla="*/ 785990 w 1922132"/>
                <a:gd name="connsiteY16" fmla="*/ 1353326 h 1662949"/>
                <a:gd name="connsiteX17" fmla="*/ 751605 w 1922132"/>
                <a:gd name="connsiteY17" fmla="*/ 1251980 h 1662949"/>
                <a:gd name="connsiteX18" fmla="*/ 560533 w 1922132"/>
                <a:gd name="connsiteY18" fmla="*/ 1251599 h 1662949"/>
                <a:gd name="connsiteX19" fmla="*/ 355209 w 1922132"/>
                <a:gd name="connsiteY19" fmla="*/ 1320372 h 1662949"/>
                <a:gd name="connsiteX20" fmla="*/ 381177 w 1922132"/>
                <a:gd name="connsiteY20" fmla="*/ 1268554 h 1662949"/>
                <a:gd name="connsiteX21" fmla="*/ 433279 w 1922132"/>
                <a:gd name="connsiteY21" fmla="*/ 1091103 h 1662949"/>
                <a:gd name="connsiteX22" fmla="*/ 382987 w 1922132"/>
                <a:gd name="connsiteY22" fmla="*/ 909652 h 1662949"/>
                <a:gd name="connsiteX23" fmla="*/ 285356 w 1922132"/>
                <a:gd name="connsiteY23" fmla="*/ 873361 h 1662949"/>
                <a:gd name="connsiteX24" fmla="*/ 238112 w 1922132"/>
                <a:gd name="connsiteY24" fmla="*/ 878791 h 1662949"/>
                <a:gd name="connsiteX25" fmla="*/ 13417 w 1922132"/>
                <a:gd name="connsiteY25" fmla="*/ 746298 h 1662949"/>
                <a:gd name="connsiteX26" fmla="*/ 72254 w 1922132"/>
                <a:gd name="connsiteY26" fmla="*/ 518933 h 1662949"/>
                <a:gd name="connsiteX27" fmla="*/ 200964 w 1922132"/>
                <a:gd name="connsiteY27" fmla="*/ 495157 h 1662949"/>
                <a:gd name="connsiteX28" fmla="*/ 272401 w 1922132"/>
                <a:gd name="connsiteY28" fmla="*/ 528497 h 1662949"/>
                <a:gd name="connsiteX29" fmla="*/ 366922 w 1922132"/>
                <a:gd name="connsiteY29" fmla="*/ 516778 h 1662949"/>
                <a:gd name="connsiteX30" fmla="*/ 416611 w 1922132"/>
                <a:gd name="connsiteY30" fmla="*/ 312053 h 1662949"/>
                <a:gd name="connsiteX31" fmla="*/ 394893 w 1922132"/>
                <a:gd name="connsiteY31" fmla="*/ 110123 h 1662949"/>
                <a:gd name="connsiteX32" fmla="*/ 383720 w 1922132"/>
                <a:gd name="connsiteY32" fmla="*/ 71135 h 1662949"/>
                <a:gd name="connsiteX33" fmla="*/ 648068 w 1922132"/>
                <a:gd name="connsiteY33" fmla="*/ 1062 h 1662949"/>
                <a:gd name="connsiteX34" fmla="*/ 808088 w 1922132"/>
                <a:gd name="connsiteY34" fmla="*/ 37828 h 1662949"/>
                <a:gd name="connsiteX35" fmla="*/ 837806 w 1922132"/>
                <a:gd name="connsiteY35" fmla="*/ 140889 h 1662949"/>
                <a:gd name="connsiteX36" fmla="*/ 816946 w 1922132"/>
                <a:gd name="connsiteY36" fmla="*/ 172512 h 1662949"/>
                <a:gd name="connsiteX37" fmla="*/ 803516 w 1922132"/>
                <a:gd name="connsiteY37" fmla="*/ 338723 h 1662949"/>
                <a:gd name="connsiteX38" fmla="*/ 1005922 w 1922132"/>
                <a:gd name="connsiteY38" fmla="*/ 421305 h 1662949"/>
                <a:gd name="connsiteX39" fmla="*/ 1125366 w 1922132"/>
                <a:gd name="connsiteY39" fmla="*/ 204135 h 1662949"/>
                <a:gd name="connsiteX40" fmla="*/ 1116221 w 1922132"/>
                <a:gd name="connsiteY40" fmla="*/ 177370 h 1662949"/>
                <a:gd name="connsiteX41" fmla="*/ 1183468 w 1922132"/>
                <a:gd name="connsiteY41" fmla="*/ 31637 h 1662949"/>
                <a:gd name="connsiteX42" fmla="*/ 1434547 w 1922132"/>
                <a:gd name="connsiteY42" fmla="*/ 30494 h 1662949"/>
                <a:gd name="connsiteX43" fmla="*/ 1582089 w 1922132"/>
                <a:gd name="connsiteY43" fmla="*/ 78310 h 1662949"/>
                <a:gd name="connsiteX44" fmla="*/ 1492554 w 1922132"/>
                <a:gd name="connsiteY44" fmla="*/ 311767 h 1662949"/>
                <a:gd name="connsiteX45" fmla="*/ 1544942 w 1922132"/>
                <a:gd name="connsiteY45" fmla="*/ 553512 h 1662949"/>
                <a:gd name="connsiteX46" fmla="*/ 1587518 w 1922132"/>
                <a:gd name="connsiteY46" fmla="*/ 580182 h 1662949"/>
                <a:gd name="connsiteX47" fmla="*/ 1699628 w 1922132"/>
                <a:gd name="connsiteY47" fmla="*/ 557703 h 1662949"/>
                <a:gd name="connsiteX48" fmla="*/ 1830882 w 1922132"/>
                <a:gd name="connsiteY48" fmla="*/ 544082 h 1662949"/>
                <a:gd name="connsiteX0" fmla="*/ 1830882 w 1922132"/>
                <a:gd name="connsiteY0" fmla="*/ 544082 h 1662949"/>
                <a:gd name="connsiteX1" fmla="*/ 1853743 w 1922132"/>
                <a:gd name="connsiteY1" fmla="*/ 884029 h 1662949"/>
                <a:gd name="connsiteX2" fmla="*/ 1697628 w 1922132"/>
                <a:gd name="connsiteY2" fmla="*/ 910033 h 1662949"/>
                <a:gd name="connsiteX3" fmla="*/ 1618951 w 1922132"/>
                <a:gd name="connsiteY3" fmla="*/ 865932 h 1662949"/>
                <a:gd name="connsiteX4" fmla="*/ 1507128 w 1922132"/>
                <a:gd name="connsiteY4" fmla="*/ 918319 h 1662949"/>
                <a:gd name="connsiteX5" fmla="*/ 1513415 w 1922132"/>
                <a:gd name="connsiteY5" fmla="*/ 1072243 h 1662949"/>
                <a:gd name="connsiteX6" fmla="*/ 1589424 w 1922132"/>
                <a:gd name="connsiteY6" fmla="*/ 1250456 h 1662949"/>
                <a:gd name="connsiteX7" fmla="*/ 1601521 w 1922132"/>
                <a:gd name="connsiteY7" fmla="*/ 1296652 h 1662949"/>
                <a:gd name="connsiteX8" fmla="*/ 1280909 w 1922132"/>
                <a:gd name="connsiteY8" fmla="*/ 1226644 h 1662949"/>
                <a:gd name="connsiteX9" fmla="*/ 1104030 w 1922132"/>
                <a:gd name="connsiteY9" fmla="*/ 1277507 h 1662949"/>
                <a:gd name="connsiteX10" fmla="*/ 1069264 w 1922132"/>
                <a:gd name="connsiteY10" fmla="*/ 1379425 h 1662949"/>
                <a:gd name="connsiteX11" fmla="*/ 1080503 w 1922132"/>
                <a:gd name="connsiteY11" fmla="*/ 1405237 h 1662949"/>
                <a:gd name="connsiteX12" fmla="*/ 936675 w 1922132"/>
                <a:gd name="connsiteY12" fmla="*/ 1661841 h 1662949"/>
                <a:gd name="connsiteX13" fmla="*/ 855427 w 1922132"/>
                <a:gd name="connsiteY13" fmla="*/ 1641553 h 1662949"/>
                <a:gd name="connsiteX14" fmla="*/ 755415 w 1922132"/>
                <a:gd name="connsiteY14" fmla="*/ 1555066 h 1662949"/>
                <a:gd name="connsiteX15" fmla="*/ 746557 w 1922132"/>
                <a:gd name="connsiteY15" fmla="*/ 1418001 h 1662949"/>
                <a:gd name="connsiteX16" fmla="*/ 785990 w 1922132"/>
                <a:gd name="connsiteY16" fmla="*/ 1353326 h 1662949"/>
                <a:gd name="connsiteX17" fmla="*/ 751605 w 1922132"/>
                <a:gd name="connsiteY17" fmla="*/ 1251980 h 1662949"/>
                <a:gd name="connsiteX18" fmla="*/ 560533 w 1922132"/>
                <a:gd name="connsiteY18" fmla="*/ 1251599 h 1662949"/>
                <a:gd name="connsiteX19" fmla="*/ 355209 w 1922132"/>
                <a:gd name="connsiteY19" fmla="*/ 1320372 h 1662949"/>
                <a:gd name="connsiteX20" fmla="*/ 381177 w 1922132"/>
                <a:gd name="connsiteY20" fmla="*/ 1268554 h 1662949"/>
                <a:gd name="connsiteX21" fmla="*/ 433279 w 1922132"/>
                <a:gd name="connsiteY21" fmla="*/ 1091103 h 1662949"/>
                <a:gd name="connsiteX22" fmla="*/ 382987 w 1922132"/>
                <a:gd name="connsiteY22" fmla="*/ 909652 h 1662949"/>
                <a:gd name="connsiteX23" fmla="*/ 285356 w 1922132"/>
                <a:gd name="connsiteY23" fmla="*/ 873361 h 1662949"/>
                <a:gd name="connsiteX24" fmla="*/ 238112 w 1922132"/>
                <a:gd name="connsiteY24" fmla="*/ 878791 h 1662949"/>
                <a:gd name="connsiteX25" fmla="*/ 13417 w 1922132"/>
                <a:gd name="connsiteY25" fmla="*/ 746298 h 1662949"/>
                <a:gd name="connsiteX26" fmla="*/ 72254 w 1922132"/>
                <a:gd name="connsiteY26" fmla="*/ 518933 h 1662949"/>
                <a:gd name="connsiteX27" fmla="*/ 200964 w 1922132"/>
                <a:gd name="connsiteY27" fmla="*/ 495157 h 1662949"/>
                <a:gd name="connsiteX28" fmla="*/ 281797 w 1922132"/>
                <a:gd name="connsiteY28" fmla="*/ 537893 h 1662949"/>
                <a:gd name="connsiteX29" fmla="*/ 366922 w 1922132"/>
                <a:gd name="connsiteY29" fmla="*/ 516778 h 1662949"/>
                <a:gd name="connsiteX30" fmla="*/ 416611 w 1922132"/>
                <a:gd name="connsiteY30" fmla="*/ 312053 h 1662949"/>
                <a:gd name="connsiteX31" fmla="*/ 394893 w 1922132"/>
                <a:gd name="connsiteY31" fmla="*/ 110123 h 1662949"/>
                <a:gd name="connsiteX32" fmla="*/ 383720 w 1922132"/>
                <a:gd name="connsiteY32" fmla="*/ 71135 h 1662949"/>
                <a:gd name="connsiteX33" fmla="*/ 648068 w 1922132"/>
                <a:gd name="connsiteY33" fmla="*/ 1062 h 1662949"/>
                <a:gd name="connsiteX34" fmla="*/ 808088 w 1922132"/>
                <a:gd name="connsiteY34" fmla="*/ 37828 h 1662949"/>
                <a:gd name="connsiteX35" fmla="*/ 837806 w 1922132"/>
                <a:gd name="connsiteY35" fmla="*/ 140889 h 1662949"/>
                <a:gd name="connsiteX36" fmla="*/ 816946 w 1922132"/>
                <a:gd name="connsiteY36" fmla="*/ 172512 h 1662949"/>
                <a:gd name="connsiteX37" fmla="*/ 803516 w 1922132"/>
                <a:gd name="connsiteY37" fmla="*/ 338723 h 1662949"/>
                <a:gd name="connsiteX38" fmla="*/ 1005922 w 1922132"/>
                <a:gd name="connsiteY38" fmla="*/ 421305 h 1662949"/>
                <a:gd name="connsiteX39" fmla="*/ 1125366 w 1922132"/>
                <a:gd name="connsiteY39" fmla="*/ 204135 h 1662949"/>
                <a:gd name="connsiteX40" fmla="*/ 1116221 w 1922132"/>
                <a:gd name="connsiteY40" fmla="*/ 177370 h 1662949"/>
                <a:gd name="connsiteX41" fmla="*/ 1183468 w 1922132"/>
                <a:gd name="connsiteY41" fmla="*/ 31637 h 1662949"/>
                <a:gd name="connsiteX42" fmla="*/ 1434547 w 1922132"/>
                <a:gd name="connsiteY42" fmla="*/ 30494 h 1662949"/>
                <a:gd name="connsiteX43" fmla="*/ 1582089 w 1922132"/>
                <a:gd name="connsiteY43" fmla="*/ 78310 h 1662949"/>
                <a:gd name="connsiteX44" fmla="*/ 1492554 w 1922132"/>
                <a:gd name="connsiteY44" fmla="*/ 311767 h 1662949"/>
                <a:gd name="connsiteX45" fmla="*/ 1544942 w 1922132"/>
                <a:gd name="connsiteY45" fmla="*/ 553512 h 1662949"/>
                <a:gd name="connsiteX46" fmla="*/ 1587518 w 1922132"/>
                <a:gd name="connsiteY46" fmla="*/ 580182 h 1662949"/>
                <a:gd name="connsiteX47" fmla="*/ 1699628 w 1922132"/>
                <a:gd name="connsiteY47" fmla="*/ 557703 h 1662949"/>
                <a:gd name="connsiteX48" fmla="*/ 1830882 w 1922132"/>
                <a:gd name="connsiteY48" fmla="*/ 544082 h 1662949"/>
                <a:gd name="connsiteX0" fmla="*/ 1830882 w 1922132"/>
                <a:gd name="connsiteY0" fmla="*/ 544082 h 1662949"/>
                <a:gd name="connsiteX1" fmla="*/ 1853743 w 1922132"/>
                <a:gd name="connsiteY1" fmla="*/ 884029 h 1662949"/>
                <a:gd name="connsiteX2" fmla="*/ 1697628 w 1922132"/>
                <a:gd name="connsiteY2" fmla="*/ 910033 h 1662949"/>
                <a:gd name="connsiteX3" fmla="*/ 1618951 w 1922132"/>
                <a:gd name="connsiteY3" fmla="*/ 865932 h 1662949"/>
                <a:gd name="connsiteX4" fmla="*/ 1507128 w 1922132"/>
                <a:gd name="connsiteY4" fmla="*/ 918319 h 1662949"/>
                <a:gd name="connsiteX5" fmla="*/ 1513415 w 1922132"/>
                <a:gd name="connsiteY5" fmla="*/ 1072243 h 1662949"/>
                <a:gd name="connsiteX6" fmla="*/ 1589424 w 1922132"/>
                <a:gd name="connsiteY6" fmla="*/ 1250456 h 1662949"/>
                <a:gd name="connsiteX7" fmla="*/ 1601521 w 1922132"/>
                <a:gd name="connsiteY7" fmla="*/ 1296652 h 1662949"/>
                <a:gd name="connsiteX8" fmla="*/ 1280909 w 1922132"/>
                <a:gd name="connsiteY8" fmla="*/ 1226644 h 1662949"/>
                <a:gd name="connsiteX9" fmla="*/ 1104030 w 1922132"/>
                <a:gd name="connsiteY9" fmla="*/ 1277507 h 1662949"/>
                <a:gd name="connsiteX10" fmla="*/ 1069264 w 1922132"/>
                <a:gd name="connsiteY10" fmla="*/ 1379425 h 1662949"/>
                <a:gd name="connsiteX11" fmla="*/ 1080503 w 1922132"/>
                <a:gd name="connsiteY11" fmla="*/ 1405237 h 1662949"/>
                <a:gd name="connsiteX12" fmla="*/ 936675 w 1922132"/>
                <a:gd name="connsiteY12" fmla="*/ 1661841 h 1662949"/>
                <a:gd name="connsiteX13" fmla="*/ 855427 w 1922132"/>
                <a:gd name="connsiteY13" fmla="*/ 1641553 h 1662949"/>
                <a:gd name="connsiteX14" fmla="*/ 755415 w 1922132"/>
                <a:gd name="connsiteY14" fmla="*/ 1555066 h 1662949"/>
                <a:gd name="connsiteX15" fmla="*/ 746557 w 1922132"/>
                <a:gd name="connsiteY15" fmla="*/ 1418001 h 1662949"/>
                <a:gd name="connsiteX16" fmla="*/ 785990 w 1922132"/>
                <a:gd name="connsiteY16" fmla="*/ 1353326 h 1662949"/>
                <a:gd name="connsiteX17" fmla="*/ 751605 w 1922132"/>
                <a:gd name="connsiteY17" fmla="*/ 1251980 h 1662949"/>
                <a:gd name="connsiteX18" fmla="*/ 560533 w 1922132"/>
                <a:gd name="connsiteY18" fmla="*/ 1251599 h 1662949"/>
                <a:gd name="connsiteX19" fmla="*/ 355209 w 1922132"/>
                <a:gd name="connsiteY19" fmla="*/ 1320372 h 1662949"/>
                <a:gd name="connsiteX20" fmla="*/ 381177 w 1922132"/>
                <a:gd name="connsiteY20" fmla="*/ 1268554 h 1662949"/>
                <a:gd name="connsiteX21" fmla="*/ 433279 w 1922132"/>
                <a:gd name="connsiteY21" fmla="*/ 1091103 h 1662949"/>
                <a:gd name="connsiteX22" fmla="*/ 382987 w 1922132"/>
                <a:gd name="connsiteY22" fmla="*/ 909652 h 1662949"/>
                <a:gd name="connsiteX23" fmla="*/ 285356 w 1922132"/>
                <a:gd name="connsiteY23" fmla="*/ 873361 h 1662949"/>
                <a:gd name="connsiteX24" fmla="*/ 238112 w 1922132"/>
                <a:gd name="connsiteY24" fmla="*/ 878791 h 1662949"/>
                <a:gd name="connsiteX25" fmla="*/ 13417 w 1922132"/>
                <a:gd name="connsiteY25" fmla="*/ 746298 h 1662949"/>
                <a:gd name="connsiteX26" fmla="*/ 72254 w 1922132"/>
                <a:gd name="connsiteY26" fmla="*/ 518933 h 1662949"/>
                <a:gd name="connsiteX27" fmla="*/ 200964 w 1922132"/>
                <a:gd name="connsiteY27" fmla="*/ 495157 h 1662949"/>
                <a:gd name="connsiteX28" fmla="*/ 281797 w 1922132"/>
                <a:gd name="connsiteY28" fmla="*/ 537893 h 1662949"/>
                <a:gd name="connsiteX29" fmla="*/ 366922 w 1922132"/>
                <a:gd name="connsiteY29" fmla="*/ 516778 h 1662949"/>
                <a:gd name="connsiteX30" fmla="*/ 416611 w 1922132"/>
                <a:gd name="connsiteY30" fmla="*/ 312053 h 1662949"/>
                <a:gd name="connsiteX31" fmla="*/ 394893 w 1922132"/>
                <a:gd name="connsiteY31" fmla="*/ 110123 h 1662949"/>
                <a:gd name="connsiteX32" fmla="*/ 383720 w 1922132"/>
                <a:gd name="connsiteY32" fmla="*/ 71135 h 1662949"/>
                <a:gd name="connsiteX33" fmla="*/ 648068 w 1922132"/>
                <a:gd name="connsiteY33" fmla="*/ 1062 h 1662949"/>
                <a:gd name="connsiteX34" fmla="*/ 808088 w 1922132"/>
                <a:gd name="connsiteY34" fmla="*/ 37828 h 1662949"/>
                <a:gd name="connsiteX35" fmla="*/ 837806 w 1922132"/>
                <a:gd name="connsiteY35" fmla="*/ 140889 h 1662949"/>
                <a:gd name="connsiteX36" fmla="*/ 816946 w 1922132"/>
                <a:gd name="connsiteY36" fmla="*/ 172512 h 1662949"/>
                <a:gd name="connsiteX37" fmla="*/ 803516 w 1922132"/>
                <a:gd name="connsiteY37" fmla="*/ 338723 h 1662949"/>
                <a:gd name="connsiteX38" fmla="*/ 1005922 w 1922132"/>
                <a:gd name="connsiteY38" fmla="*/ 421305 h 1662949"/>
                <a:gd name="connsiteX39" fmla="*/ 1125366 w 1922132"/>
                <a:gd name="connsiteY39" fmla="*/ 204135 h 1662949"/>
                <a:gd name="connsiteX40" fmla="*/ 1116221 w 1922132"/>
                <a:gd name="connsiteY40" fmla="*/ 177370 h 1662949"/>
                <a:gd name="connsiteX41" fmla="*/ 1183468 w 1922132"/>
                <a:gd name="connsiteY41" fmla="*/ 31637 h 1662949"/>
                <a:gd name="connsiteX42" fmla="*/ 1434547 w 1922132"/>
                <a:gd name="connsiteY42" fmla="*/ 30494 h 1662949"/>
                <a:gd name="connsiteX43" fmla="*/ 1582089 w 1922132"/>
                <a:gd name="connsiteY43" fmla="*/ 78310 h 1662949"/>
                <a:gd name="connsiteX44" fmla="*/ 1492554 w 1922132"/>
                <a:gd name="connsiteY44" fmla="*/ 311767 h 1662949"/>
                <a:gd name="connsiteX45" fmla="*/ 1544942 w 1922132"/>
                <a:gd name="connsiteY45" fmla="*/ 553512 h 1662949"/>
                <a:gd name="connsiteX46" fmla="*/ 1587518 w 1922132"/>
                <a:gd name="connsiteY46" fmla="*/ 580182 h 1662949"/>
                <a:gd name="connsiteX47" fmla="*/ 1699628 w 1922132"/>
                <a:gd name="connsiteY47" fmla="*/ 557703 h 1662949"/>
                <a:gd name="connsiteX48" fmla="*/ 1830882 w 1922132"/>
                <a:gd name="connsiteY48" fmla="*/ 544082 h 1662949"/>
                <a:gd name="connsiteX0" fmla="*/ 1830882 w 1922132"/>
                <a:gd name="connsiteY0" fmla="*/ 544082 h 1662949"/>
                <a:gd name="connsiteX1" fmla="*/ 1853743 w 1922132"/>
                <a:gd name="connsiteY1" fmla="*/ 884029 h 1662949"/>
                <a:gd name="connsiteX2" fmla="*/ 1697628 w 1922132"/>
                <a:gd name="connsiteY2" fmla="*/ 910033 h 1662949"/>
                <a:gd name="connsiteX3" fmla="*/ 1618951 w 1922132"/>
                <a:gd name="connsiteY3" fmla="*/ 865932 h 1662949"/>
                <a:gd name="connsiteX4" fmla="*/ 1507128 w 1922132"/>
                <a:gd name="connsiteY4" fmla="*/ 918319 h 1662949"/>
                <a:gd name="connsiteX5" fmla="*/ 1513415 w 1922132"/>
                <a:gd name="connsiteY5" fmla="*/ 1072243 h 1662949"/>
                <a:gd name="connsiteX6" fmla="*/ 1589424 w 1922132"/>
                <a:gd name="connsiteY6" fmla="*/ 1250456 h 1662949"/>
                <a:gd name="connsiteX7" fmla="*/ 1601521 w 1922132"/>
                <a:gd name="connsiteY7" fmla="*/ 1296652 h 1662949"/>
                <a:gd name="connsiteX8" fmla="*/ 1280909 w 1922132"/>
                <a:gd name="connsiteY8" fmla="*/ 1226644 h 1662949"/>
                <a:gd name="connsiteX9" fmla="*/ 1104030 w 1922132"/>
                <a:gd name="connsiteY9" fmla="*/ 1277507 h 1662949"/>
                <a:gd name="connsiteX10" fmla="*/ 1069264 w 1922132"/>
                <a:gd name="connsiteY10" fmla="*/ 1379425 h 1662949"/>
                <a:gd name="connsiteX11" fmla="*/ 1080503 w 1922132"/>
                <a:gd name="connsiteY11" fmla="*/ 1405237 h 1662949"/>
                <a:gd name="connsiteX12" fmla="*/ 936675 w 1922132"/>
                <a:gd name="connsiteY12" fmla="*/ 1661841 h 1662949"/>
                <a:gd name="connsiteX13" fmla="*/ 855427 w 1922132"/>
                <a:gd name="connsiteY13" fmla="*/ 1641553 h 1662949"/>
                <a:gd name="connsiteX14" fmla="*/ 755415 w 1922132"/>
                <a:gd name="connsiteY14" fmla="*/ 1555066 h 1662949"/>
                <a:gd name="connsiteX15" fmla="*/ 746557 w 1922132"/>
                <a:gd name="connsiteY15" fmla="*/ 1418001 h 1662949"/>
                <a:gd name="connsiteX16" fmla="*/ 785990 w 1922132"/>
                <a:gd name="connsiteY16" fmla="*/ 1353326 h 1662949"/>
                <a:gd name="connsiteX17" fmla="*/ 751605 w 1922132"/>
                <a:gd name="connsiteY17" fmla="*/ 1251980 h 1662949"/>
                <a:gd name="connsiteX18" fmla="*/ 560533 w 1922132"/>
                <a:gd name="connsiteY18" fmla="*/ 1251599 h 1662949"/>
                <a:gd name="connsiteX19" fmla="*/ 355209 w 1922132"/>
                <a:gd name="connsiteY19" fmla="*/ 1320372 h 1662949"/>
                <a:gd name="connsiteX20" fmla="*/ 381177 w 1922132"/>
                <a:gd name="connsiteY20" fmla="*/ 1268554 h 1662949"/>
                <a:gd name="connsiteX21" fmla="*/ 433279 w 1922132"/>
                <a:gd name="connsiteY21" fmla="*/ 1091103 h 1662949"/>
                <a:gd name="connsiteX22" fmla="*/ 382987 w 1922132"/>
                <a:gd name="connsiteY22" fmla="*/ 909652 h 1662949"/>
                <a:gd name="connsiteX23" fmla="*/ 285356 w 1922132"/>
                <a:gd name="connsiteY23" fmla="*/ 873361 h 1662949"/>
                <a:gd name="connsiteX24" fmla="*/ 238112 w 1922132"/>
                <a:gd name="connsiteY24" fmla="*/ 878791 h 1662949"/>
                <a:gd name="connsiteX25" fmla="*/ 13417 w 1922132"/>
                <a:gd name="connsiteY25" fmla="*/ 746298 h 1662949"/>
                <a:gd name="connsiteX26" fmla="*/ 72254 w 1922132"/>
                <a:gd name="connsiteY26" fmla="*/ 518933 h 1662949"/>
                <a:gd name="connsiteX27" fmla="*/ 200964 w 1922132"/>
                <a:gd name="connsiteY27" fmla="*/ 495157 h 1662949"/>
                <a:gd name="connsiteX28" fmla="*/ 295891 w 1922132"/>
                <a:gd name="connsiteY28" fmla="*/ 547289 h 1662949"/>
                <a:gd name="connsiteX29" fmla="*/ 366922 w 1922132"/>
                <a:gd name="connsiteY29" fmla="*/ 516778 h 1662949"/>
                <a:gd name="connsiteX30" fmla="*/ 416611 w 1922132"/>
                <a:gd name="connsiteY30" fmla="*/ 312053 h 1662949"/>
                <a:gd name="connsiteX31" fmla="*/ 394893 w 1922132"/>
                <a:gd name="connsiteY31" fmla="*/ 110123 h 1662949"/>
                <a:gd name="connsiteX32" fmla="*/ 383720 w 1922132"/>
                <a:gd name="connsiteY32" fmla="*/ 71135 h 1662949"/>
                <a:gd name="connsiteX33" fmla="*/ 648068 w 1922132"/>
                <a:gd name="connsiteY33" fmla="*/ 1062 h 1662949"/>
                <a:gd name="connsiteX34" fmla="*/ 808088 w 1922132"/>
                <a:gd name="connsiteY34" fmla="*/ 37828 h 1662949"/>
                <a:gd name="connsiteX35" fmla="*/ 837806 w 1922132"/>
                <a:gd name="connsiteY35" fmla="*/ 140889 h 1662949"/>
                <a:gd name="connsiteX36" fmla="*/ 816946 w 1922132"/>
                <a:gd name="connsiteY36" fmla="*/ 172512 h 1662949"/>
                <a:gd name="connsiteX37" fmla="*/ 803516 w 1922132"/>
                <a:gd name="connsiteY37" fmla="*/ 338723 h 1662949"/>
                <a:gd name="connsiteX38" fmla="*/ 1005922 w 1922132"/>
                <a:gd name="connsiteY38" fmla="*/ 421305 h 1662949"/>
                <a:gd name="connsiteX39" fmla="*/ 1125366 w 1922132"/>
                <a:gd name="connsiteY39" fmla="*/ 204135 h 1662949"/>
                <a:gd name="connsiteX40" fmla="*/ 1116221 w 1922132"/>
                <a:gd name="connsiteY40" fmla="*/ 177370 h 1662949"/>
                <a:gd name="connsiteX41" fmla="*/ 1183468 w 1922132"/>
                <a:gd name="connsiteY41" fmla="*/ 31637 h 1662949"/>
                <a:gd name="connsiteX42" fmla="*/ 1434547 w 1922132"/>
                <a:gd name="connsiteY42" fmla="*/ 30494 h 1662949"/>
                <a:gd name="connsiteX43" fmla="*/ 1582089 w 1922132"/>
                <a:gd name="connsiteY43" fmla="*/ 78310 h 1662949"/>
                <a:gd name="connsiteX44" fmla="*/ 1492554 w 1922132"/>
                <a:gd name="connsiteY44" fmla="*/ 311767 h 1662949"/>
                <a:gd name="connsiteX45" fmla="*/ 1544942 w 1922132"/>
                <a:gd name="connsiteY45" fmla="*/ 553512 h 1662949"/>
                <a:gd name="connsiteX46" fmla="*/ 1587518 w 1922132"/>
                <a:gd name="connsiteY46" fmla="*/ 580182 h 1662949"/>
                <a:gd name="connsiteX47" fmla="*/ 1699628 w 1922132"/>
                <a:gd name="connsiteY47" fmla="*/ 557703 h 1662949"/>
                <a:gd name="connsiteX48" fmla="*/ 1830882 w 1922132"/>
                <a:gd name="connsiteY48" fmla="*/ 544082 h 1662949"/>
                <a:gd name="connsiteX0" fmla="*/ 1830882 w 1922132"/>
                <a:gd name="connsiteY0" fmla="*/ 544082 h 1662949"/>
                <a:gd name="connsiteX1" fmla="*/ 1853743 w 1922132"/>
                <a:gd name="connsiteY1" fmla="*/ 884029 h 1662949"/>
                <a:gd name="connsiteX2" fmla="*/ 1697628 w 1922132"/>
                <a:gd name="connsiteY2" fmla="*/ 910033 h 1662949"/>
                <a:gd name="connsiteX3" fmla="*/ 1618951 w 1922132"/>
                <a:gd name="connsiteY3" fmla="*/ 865932 h 1662949"/>
                <a:gd name="connsiteX4" fmla="*/ 1507128 w 1922132"/>
                <a:gd name="connsiteY4" fmla="*/ 918319 h 1662949"/>
                <a:gd name="connsiteX5" fmla="*/ 1513415 w 1922132"/>
                <a:gd name="connsiteY5" fmla="*/ 1072243 h 1662949"/>
                <a:gd name="connsiteX6" fmla="*/ 1589424 w 1922132"/>
                <a:gd name="connsiteY6" fmla="*/ 1250456 h 1662949"/>
                <a:gd name="connsiteX7" fmla="*/ 1601521 w 1922132"/>
                <a:gd name="connsiteY7" fmla="*/ 1296652 h 1662949"/>
                <a:gd name="connsiteX8" fmla="*/ 1280909 w 1922132"/>
                <a:gd name="connsiteY8" fmla="*/ 1226644 h 1662949"/>
                <a:gd name="connsiteX9" fmla="*/ 1104030 w 1922132"/>
                <a:gd name="connsiteY9" fmla="*/ 1277507 h 1662949"/>
                <a:gd name="connsiteX10" fmla="*/ 1069264 w 1922132"/>
                <a:gd name="connsiteY10" fmla="*/ 1379425 h 1662949"/>
                <a:gd name="connsiteX11" fmla="*/ 1080503 w 1922132"/>
                <a:gd name="connsiteY11" fmla="*/ 1405237 h 1662949"/>
                <a:gd name="connsiteX12" fmla="*/ 936675 w 1922132"/>
                <a:gd name="connsiteY12" fmla="*/ 1661841 h 1662949"/>
                <a:gd name="connsiteX13" fmla="*/ 855427 w 1922132"/>
                <a:gd name="connsiteY13" fmla="*/ 1641553 h 1662949"/>
                <a:gd name="connsiteX14" fmla="*/ 755415 w 1922132"/>
                <a:gd name="connsiteY14" fmla="*/ 1555066 h 1662949"/>
                <a:gd name="connsiteX15" fmla="*/ 746557 w 1922132"/>
                <a:gd name="connsiteY15" fmla="*/ 1418001 h 1662949"/>
                <a:gd name="connsiteX16" fmla="*/ 785990 w 1922132"/>
                <a:gd name="connsiteY16" fmla="*/ 1353326 h 1662949"/>
                <a:gd name="connsiteX17" fmla="*/ 751605 w 1922132"/>
                <a:gd name="connsiteY17" fmla="*/ 1251980 h 1662949"/>
                <a:gd name="connsiteX18" fmla="*/ 560533 w 1922132"/>
                <a:gd name="connsiteY18" fmla="*/ 1251599 h 1662949"/>
                <a:gd name="connsiteX19" fmla="*/ 355209 w 1922132"/>
                <a:gd name="connsiteY19" fmla="*/ 1320372 h 1662949"/>
                <a:gd name="connsiteX20" fmla="*/ 381177 w 1922132"/>
                <a:gd name="connsiteY20" fmla="*/ 1268554 h 1662949"/>
                <a:gd name="connsiteX21" fmla="*/ 433279 w 1922132"/>
                <a:gd name="connsiteY21" fmla="*/ 1091103 h 1662949"/>
                <a:gd name="connsiteX22" fmla="*/ 382987 w 1922132"/>
                <a:gd name="connsiteY22" fmla="*/ 909652 h 1662949"/>
                <a:gd name="connsiteX23" fmla="*/ 285356 w 1922132"/>
                <a:gd name="connsiteY23" fmla="*/ 873361 h 1662949"/>
                <a:gd name="connsiteX24" fmla="*/ 238112 w 1922132"/>
                <a:gd name="connsiteY24" fmla="*/ 878791 h 1662949"/>
                <a:gd name="connsiteX25" fmla="*/ 13417 w 1922132"/>
                <a:gd name="connsiteY25" fmla="*/ 746298 h 1662949"/>
                <a:gd name="connsiteX26" fmla="*/ 72254 w 1922132"/>
                <a:gd name="connsiteY26" fmla="*/ 518933 h 1662949"/>
                <a:gd name="connsiteX27" fmla="*/ 200964 w 1922132"/>
                <a:gd name="connsiteY27" fmla="*/ 495157 h 1662949"/>
                <a:gd name="connsiteX28" fmla="*/ 288844 w 1922132"/>
                <a:gd name="connsiteY28" fmla="*/ 537893 h 1662949"/>
                <a:gd name="connsiteX29" fmla="*/ 366922 w 1922132"/>
                <a:gd name="connsiteY29" fmla="*/ 516778 h 1662949"/>
                <a:gd name="connsiteX30" fmla="*/ 416611 w 1922132"/>
                <a:gd name="connsiteY30" fmla="*/ 312053 h 1662949"/>
                <a:gd name="connsiteX31" fmla="*/ 394893 w 1922132"/>
                <a:gd name="connsiteY31" fmla="*/ 110123 h 1662949"/>
                <a:gd name="connsiteX32" fmla="*/ 383720 w 1922132"/>
                <a:gd name="connsiteY32" fmla="*/ 71135 h 1662949"/>
                <a:gd name="connsiteX33" fmla="*/ 648068 w 1922132"/>
                <a:gd name="connsiteY33" fmla="*/ 1062 h 1662949"/>
                <a:gd name="connsiteX34" fmla="*/ 808088 w 1922132"/>
                <a:gd name="connsiteY34" fmla="*/ 37828 h 1662949"/>
                <a:gd name="connsiteX35" fmla="*/ 837806 w 1922132"/>
                <a:gd name="connsiteY35" fmla="*/ 140889 h 1662949"/>
                <a:gd name="connsiteX36" fmla="*/ 816946 w 1922132"/>
                <a:gd name="connsiteY36" fmla="*/ 172512 h 1662949"/>
                <a:gd name="connsiteX37" fmla="*/ 803516 w 1922132"/>
                <a:gd name="connsiteY37" fmla="*/ 338723 h 1662949"/>
                <a:gd name="connsiteX38" fmla="*/ 1005922 w 1922132"/>
                <a:gd name="connsiteY38" fmla="*/ 421305 h 1662949"/>
                <a:gd name="connsiteX39" fmla="*/ 1125366 w 1922132"/>
                <a:gd name="connsiteY39" fmla="*/ 204135 h 1662949"/>
                <a:gd name="connsiteX40" fmla="*/ 1116221 w 1922132"/>
                <a:gd name="connsiteY40" fmla="*/ 177370 h 1662949"/>
                <a:gd name="connsiteX41" fmla="*/ 1183468 w 1922132"/>
                <a:gd name="connsiteY41" fmla="*/ 31637 h 1662949"/>
                <a:gd name="connsiteX42" fmla="*/ 1434547 w 1922132"/>
                <a:gd name="connsiteY42" fmla="*/ 30494 h 1662949"/>
                <a:gd name="connsiteX43" fmla="*/ 1582089 w 1922132"/>
                <a:gd name="connsiteY43" fmla="*/ 78310 h 1662949"/>
                <a:gd name="connsiteX44" fmla="*/ 1492554 w 1922132"/>
                <a:gd name="connsiteY44" fmla="*/ 311767 h 1662949"/>
                <a:gd name="connsiteX45" fmla="*/ 1544942 w 1922132"/>
                <a:gd name="connsiteY45" fmla="*/ 553512 h 1662949"/>
                <a:gd name="connsiteX46" fmla="*/ 1587518 w 1922132"/>
                <a:gd name="connsiteY46" fmla="*/ 580182 h 1662949"/>
                <a:gd name="connsiteX47" fmla="*/ 1699628 w 1922132"/>
                <a:gd name="connsiteY47" fmla="*/ 557703 h 1662949"/>
                <a:gd name="connsiteX48" fmla="*/ 1830882 w 1922132"/>
                <a:gd name="connsiteY48" fmla="*/ 544082 h 1662949"/>
                <a:gd name="connsiteX0" fmla="*/ 1830882 w 1922132"/>
                <a:gd name="connsiteY0" fmla="*/ 544082 h 1662949"/>
                <a:gd name="connsiteX1" fmla="*/ 1853743 w 1922132"/>
                <a:gd name="connsiteY1" fmla="*/ 884029 h 1662949"/>
                <a:gd name="connsiteX2" fmla="*/ 1697628 w 1922132"/>
                <a:gd name="connsiteY2" fmla="*/ 910033 h 1662949"/>
                <a:gd name="connsiteX3" fmla="*/ 1618951 w 1922132"/>
                <a:gd name="connsiteY3" fmla="*/ 865932 h 1662949"/>
                <a:gd name="connsiteX4" fmla="*/ 1507128 w 1922132"/>
                <a:gd name="connsiteY4" fmla="*/ 918319 h 1662949"/>
                <a:gd name="connsiteX5" fmla="*/ 1513415 w 1922132"/>
                <a:gd name="connsiteY5" fmla="*/ 1072243 h 1662949"/>
                <a:gd name="connsiteX6" fmla="*/ 1589424 w 1922132"/>
                <a:gd name="connsiteY6" fmla="*/ 1250456 h 1662949"/>
                <a:gd name="connsiteX7" fmla="*/ 1601521 w 1922132"/>
                <a:gd name="connsiteY7" fmla="*/ 1296652 h 1662949"/>
                <a:gd name="connsiteX8" fmla="*/ 1280909 w 1922132"/>
                <a:gd name="connsiteY8" fmla="*/ 1226644 h 1662949"/>
                <a:gd name="connsiteX9" fmla="*/ 1104030 w 1922132"/>
                <a:gd name="connsiteY9" fmla="*/ 1277507 h 1662949"/>
                <a:gd name="connsiteX10" fmla="*/ 1069264 w 1922132"/>
                <a:gd name="connsiteY10" fmla="*/ 1379425 h 1662949"/>
                <a:gd name="connsiteX11" fmla="*/ 1080503 w 1922132"/>
                <a:gd name="connsiteY11" fmla="*/ 1405237 h 1662949"/>
                <a:gd name="connsiteX12" fmla="*/ 936675 w 1922132"/>
                <a:gd name="connsiteY12" fmla="*/ 1661841 h 1662949"/>
                <a:gd name="connsiteX13" fmla="*/ 855427 w 1922132"/>
                <a:gd name="connsiteY13" fmla="*/ 1641553 h 1662949"/>
                <a:gd name="connsiteX14" fmla="*/ 755415 w 1922132"/>
                <a:gd name="connsiteY14" fmla="*/ 1555066 h 1662949"/>
                <a:gd name="connsiteX15" fmla="*/ 746557 w 1922132"/>
                <a:gd name="connsiteY15" fmla="*/ 1418001 h 1662949"/>
                <a:gd name="connsiteX16" fmla="*/ 785990 w 1922132"/>
                <a:gd name="connsiteY16" fmla="*/ 1353326 h 1662949"/>
                <a:gd name="connsiteX17" fmla="*/ 751605 w 1922132"/>
                <a:gd name="connsiteY17" fmla="*/ 1251980 h 1662949"/>
                <a:gd name="connsiteX18" fmla="*/ 560533 w 1922132"/>
                <a:gd name="connsiteY18" fmla="*/ 1251599 h 1662949"/>
                <a:gd name="connsiteX19" fmla="*/ 355209 w 1922132"/>
                <a:gd name="connsiteY19" fmla="*/ 1320372 h 1662949"/>
                <a:gd name="connsiteX20" fmla="*/ 381177 w 1922132"/>
                <a:gd name="connsiteY20" fmla="*/ 1268554 h 1662949"/>
                <a:gd name="connsiteX21" fmla="*/ 433279 w 1922132"/>
                <a:gd name="connsiteY21" fmla="*/ 1091103 h 1662949"/>
                <a:gd name="connsiteX22" fmla="*/ 382987 w 1922132"/>
                <a:gd name="connsiteY22" fmla="*/ 909652 h 1662949"/>
                <a:gd name="connsiteX23" fmla="*/ 285356 w 1922132"/>
                <a:gd name="connsiteY23" fmla="*/ 873361 h 1662949"/>
                <a:gd name="connsiteX24" fmla="*/ 238112 w 1922132"/>
                <a:gd name="connsiteY24" fmla="*/ 878791 h 1662949"/>
                <a:gd name="connsiteX25" fmla="*/ 13417 w 1922132"/>
                <a:gd name="connsiteY25" fmla="*/ 746298 h 1662949"/>
                <a:gd name="connsiteX26" fmla="*/ 72254 w 1922132"/>
                <a:gd name="connsiteY26" fmla="*/ 518933 h 1662949"/>
                <a:gd name="connsiteX27" fmla="*/ 200964 w 1922132"/>
                <a:gd name="connsiteY27" fmla="*/ 495157 h 1662949"/>
                <a:gd name="connsiteX28" fmla="*/ 288844 w 1922132"/>
                <a:gd name="connsiteY28" fmla="*/ 537893 h 1662949"/>
                <a:gd name="connsiteX29" fmla="*/ 371620 w 1922132"/>
                <a:gd name="connsiteY29" fmla="*/ 507382 h 1662949"/>
                <a:gd name="connsiteX30" fmla="*/ 416611 w 1922132"/>
                <a:gd name="connsiteY30" fmla="*/ 312053 h 1662949"/>
                <a:gd name="connsiteX31" fmla="*/ 394893 w 1922132"/>
                <a:gd name="connsiteY31" fmla="*/ 110123 h 1662949"/>
                <a:gd name="connsiteX32" fmla="*/ 383720 w 1922132"/>
                <a:gd name="connsiteY32" fmla="*/ 71135 h 1662949"/>
                <a:gd name="connsiteX33" fmla="*/ 648068 w 1922132"/>
                <a:gd name="connsiteY33" fmla="*/ 1062 h 1662949"/>
                <a:gd name="connsiteX34" fmla="*/ 808088 w 1922132"/>
                <a:gd name="connsiteY34" fmla="*/ 37828 h 1662949"/>
                <a:gd name="connsiteX35" fmla="*/ 837806 w 1922132"/>
                <a:gd name="connsiteY35" fmla="*/ 140889 h 1662949"/>
                <a:gd name="connsiteX36" fmla="*/ 816946 w 1922132"/>
                <a:gd name="connsiteY36" fmla="*/ 172512 h 1662949"/>
                <a:gd name="connsiteX37" fmla="*/ 803516 w 1922132"/>
                <a:gd name="connsiteY37" fmla="*/ 338723 h 1662949"/>
                <a:gd name="connsiteX38" fmla="*/ 1005922 w 1922132"/>
                <a:gd name="connsiteY38" fmla="*/ 421305 h 1662949"/>
                <a:gd name="connsiteX39" fmla="*/ 1125366 w 1922132"/>
                <a:gd name="connsiteY39" fmla="*/ 204135 h 1662949"/>
                <a:gd name="connsiteX40" fmla="*/ 1116221 w 1922132"/>
                <a:gd name="connsiteY40" fmla="*/ 177370 h 1662949"/>
                <a:gd name="connsiteX41" fmla="*/ 1183468 w 1922132"/>
                <a:gd name="connsiteY41" fmla="*/ 31637 h 1662949"/>
                <a:gd name="connsiteX42" fmla="*/ 1434547 w 1922132"/>
                <a:gd name="connsiteY42" fmla="*/ 30494 h 1662949"/>
                <a:gd name="connsiteX43" fmla="*/ 1582089 w 1922132"/>
                <a:gd name="connsiteY43" fmla="*/ 78310 h 1662949"/>
                <a:gd name="connsiteX44" fmla="*/ 1492554 w 1922132"/>
                <a:gd name="connsiteY44" fmla="*/ 311767 h 1662949"/>
                <a:gd name="connsiteX45" fmla="*/ 1544942 w 1922132"/>
                <a:gd name="connsiteY45" fmla="*/ 553512 h 1662949"/>
                <a:gd name="connsiteX46" fmla="*/ 1587518 w 1922132"/>
                <a:gd name="connsiteY46" fmla="*/ 580182 h 1662949"/>
                <a:gd name="connsiteX47" fmla="*/ 1699628 w 1922132"/>
                <a:gd name="connsiteY47" fmla="*/ 557703 h 1662949"/>
                <a:gd name="connsiteX48" fmla="*/ 1830882 w 1922132"/>
                <a:gd name="connsiteY48" fmla="*/ 544082 h 166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1922132" h="1662949">
                  <a:moveTo>
                    <a:pt x="1830882" y="544082"/>
                  </a:moveTo>
                  <a:cubicBezTo>
                    <a:pt x="1942896" y="631426"/>
                    <a:pt x="1953278" y="785827"/>
                    <a:pt x="1853743" y="884029"/>
                  </a:cubicBezTo>
                  <a:cubicBezTo>
                    <a:pt x="1807261" y="929845"/>
                    <a:pt x="1756397" y="938989"/>
                    <a:pt x="1697628" y="910033"/>
                  </a:cubicBezTo>
                  <a:cubicBezTo>
                    <a:pt x="1670672" y="896793"/>
                    <a:pt x="1645526" y="880029"/>
                    <a:pt x="1618951" y="865932"/>
                  </a:cubicBezTo>
                  <a:cubicBezTo>
                    <a:pt x="1561706" y="835547"/>
                    <a:pt x="1524178" y="854121"/>
                    <a:pt x="1507128" y="918319"/>
                  </a:cubicBezTo>
                  <a:cubicBezTo>
                    <a:pt x="1493317" y="970612"/>
                    <a:pt x="1500365" y="1021189"/>
                    <a:pt x="1513415" y="1072243"/>
                  </a:cubicBezTo>
                  <a:cubicBezTo>
                    <a:pt x="1529607" y="1135680"/>
                    <a:pt x="1560944" y="1192354"/>
                    <a:pt x="1589424" y="1250456"/>
                  </a:cubicBezTo>
                  <a:cubicBezTo>
                    <a:pt x="1596186" y="1264267"/>
                    <a:pt x="1614189" y="1277031"/>
                    <a:pt x="1601521" y="1296652"/>
                  </a:cubicBezTo>
                  <a:cubicBezTo>
                    <a:pt x="1499127" y="1252647"/>
                    <a:pt x="1395971" y="1212832"/>
                    <a:pt x="1280909" y="1226644"/>
                  </a:cubicBezTo>
                  <a:cubicBezTo>
                    <a:pt x="1219092" y="1234073"/>
                    <a:pt x="1159084" y="1247884"/>
                    <a:pt x="1104030" y="1277507"/>
                  </a:cubicBezTo>
                  <a:cubicBezTo>
                    <a:pt x="1055833" y="1303415"/>
                    <a:pt x="1048118" y="1329418"/>
                    <a:pt x="1069264" y="1379425"/>
                  </a:cubicBezTo>
                  <a:cubicBezTo>
                    <a:pt x="1072883" y="1388092"/>
                    <a:pt x="1076883" y="1396570"/>
                    <a:pt x="1080503" y="1405237"/>
                  </a:cubicBezTo>
                  <a:cubicBezTo>
                    <a:pt x="1133367" y="1534206"/>
                    <a:pt x="1074502" y="1639362"/>
                    <a:pt x="936675" y="1661841"/>
                  </a:cubicBezTo>
                  <a:cubicBezTo>
                    <a:pt x="906957" y="1666699"/>
                    <a:pt x="880668" y="1654792"/>
                    <a:pt x="855427" y="1641553"/>
                  </a:cubicBezTo>
                  <a:cubicBezTo>
                    <a:pt x="815422" y="1620693"/>
                    <a:pt x="783418" y="1589641"/>
                    <a:pt x="755415" y="1555066"/>
                  </a:cubicBezTo>
                  <a:cubicBezTo>
                    <a:pt x="720744" y="1512108"/>
                    <a:pt x="721601" y="1465054"/>
                    <a:pt x="746557" y="1418001"/>
                  </a:cubicBezTo>
                  <a:cubicBezTo>
                    <a:pt x="758368" y="1395712"/>
                    <a:pt x="773322" y="1375138"/>
                    <a:pt x="785990" y="1353326"/>
                  </a:cubicBezTo>
                  <a:cubicBezTo>
                    <a:pt x="813517" y="1305987"/>
                    <a:pt x="802563" y="1272840"/>
                    <a:pt x="751605" y="1251980"/>
                  </a:cubicBezTo>
                  <a:cubicBezTo>
                    <a:pt x="688168" y="1226072"/>
                    <a:pt x="626599" y="1240200"/>
                    <a:pt x="560533" y="1251599"/>
                  </a:cubicBezTo>
                  <a:cubicBezTo>
                    <a:pt x="494467" y="1262998"/>
                    <a:pt x="416360" y="1290654"/>
                    <a:pt x="355209" y="1320372"/>
                  </a:cubicBezTo>
                  <a:cubicBezTo>
                    <a:pt x="361746" y="1291607"/>
                    <a:pt x="368165" y="1306765"/>
                    <a:pt x="381177" y="1268554"/>
                  </a:cubicBezTo>
                  <a:cubicBezTo>
                    <a:pt x="394189" y="1230343"/>
                    <a:pt x="424707" y="1152920"/>
                    <a:pt x="433279" y="1091103"/>
                  </a:cubicBezTo>
                  <a:cubicBezTo>
                    <a:pt x="442709" y="1023190"/>
                    <a:pt x="429374" y="961944"/>
                    <a:pt x="382987" y="909652"/>
                  </a:cubicBezTo>
                  <a:cubicBezTo>
                    <a:pt x="356889" y="880219"/>
                    <a:pt x="325075" y="866313"/>
                    <a:pt x="285356" y="873361"/>
                  </a:cubicBezTo>
                  <a:cubicBezTo>
                    <a:pt x="269735" y="876124"/>
                    <a:pt x="253828" y="876886"/>
                    <a:pt x="238112" y="878791"/>
                  </a:cubicBezTo>
                  <a:cubicBezTo>
                    <a:pt x="128669" y="892602"/>
                    <a:pt x="41060" y="806274"/>
                    <a:pt x="13417" y="746298"/>
                  </a:cubicBezTo>
                  <a:cubicBezTo>
                    <a:pt x="-14226" y="686322"/>
                    <a:pt x="-1286" y="563140"/>
                    <a:pt x="72254" y="518933"/>
                  </a:cubicBezTo>
                  <a:cubicBezTo>
                    <a:pt x="117028" y="492018"/>
                    <a:pt x="164866" y="491997"/>
                    <a:pt x="200964" y="495157"/>
                  </a:cubicBezTo>
                  <a:cubicBezTo>
                    <a:pt x="237062" y="498317"/>
                    <a:pt x="260401" y="535855"/>
                    <a:pt x="288844" y="537893"/>
                  </a:cubicBezTo>
                  <a:cubicBezTo>
                    <a:pt x="317287" y="539931"/>
                    <a:pt x="350326" y="545022"/>
                    <a:pt x="371620" y="507382"/>
                  </a:cubicBezTo>
                  <a:cubicBezTo>
                    <a:pt x="392914" y="469742"/>
                    <a:pt x="412732" y="378263"/>
                    <a:pt x="416611" y="312053"/>
                  </a:cubicBezTo>
                  <a:cubicBezTo>
                    <a:pt x="420490" y="245843"/>
                    <a:pt x="417658" y="175750"/>
                    <a:pt x="394893" y="110123"/>
                  </a:cubicBezTo>
                  <a:cubicBezTo>
                    <a:pt x="390226" y="96598"/>
                    <a:pt x="375338" y="84755"/>
                    <a:pt x="383720" y="71135"/>
                  </a:cubicBezTo>
                  <a:cubicBezTo>
                    <a:pt x="463730" y="33130"/>
                    <a:pt x="577340" y="6613"/>
                    <a:pt x="648068" y="1062"/>
                  </a:cubicBezTo>
                  <a:cubicBezTo>
                    <a:pt x="718796" y="-4489"/>
                    <a:pt x="757986" y="12301"/>
                    <a:pt x="808088" y="37828"/>
                  </a:cubicBezTo>
                  <a:cubicBezTo>
                    <a:pt x="859523" y="64022"/>
                    <a:pt x="867048" y="91835"/>
                    <a:pt x="837806" y="140889"/>
                  </a:cubicBezTo>
                  <a:cubicBezTo>
                    <a:pt x="831329" y="151747"/>
                    <a:pt x="823804" y="161939"/>
                    <a:pt x="816946" y="172512"/>
                  </a:cubicBezTo>
                  <a:cubicBezTo>
                    <a:pt x="772369" y="241568"/>
                    <a:pt x="768369" y="291384"/>
                    <a:pt x="803516" y="338723"/>
                  </a:cubicBezTo>
                  <a:cubicBezTo>
                    <a:pt x="851998" y="403969"/>
                    <a:pt x="939533" y="439688"/>
                    <a:pt x="1005922" y="421305"/>
                  </a:cubicBezTo>
                  <a:cubicBezTo>
                    <a:pt x="1122985" y="388920"/>
                    <a:pt x="1161942" y="318149"/>
                    <a:pt x="1125366" y="204135"/>
                  </a:cubicBezTo>
                  <a:cubicBezTo>
                    <a:pt x="1122508" y="195181"/>
                    <a:pt x="1119270" y="186323"/>
                    <a:pt x="1116221" y="177370"/>
                  </a:cubicBezTo>
                  <a:cubicBezTo>
                    <a:pt x="1091647" y="103265"/>
                    <a:pt x="1110316" y="62308"/>
                    <a:pt x="1183468" y="31637"/>
                  </a:cubicBezTo>
                  <a:cubicBezTo>
                    <a:pt x="1266907" y="-3415"/>
                    <a:pt x="1351299" y="10015"/>
                    <a:pt x="1434547" y="30494"/>
                  </a:cubicBezTo>
                  <a:cubicBezTo>
                    <a:pt x="1484649" y="42781"/>
                    <a:pt x="1532940" y="62117"/>
                    <a:pt x="1582089" y="78310"/>
                  </a:cubicBezTo>
                  <a:cubicBezTo>
                    <a:pt x="1557420" y="158129"/>
                    <a:pt x="1509700" y="228995"/>
                    <a:pt x="1492554" y="311767"/>
                  </a:cubicBezTo>
                  <a:cubicBezTo>
                    <a:pt x="1474172" y="400350"/>
                    <a:pt x="1492936" y="480360"/>
                    <a:pt x="1544942" y="553512"/>
                  </a:cubicBezTo>
                  <a:cubicBezTo>
                    <a:pt x="1555514" y="568371"/>
                    <a:pt x="1569136" y="577991"/>
                    <a:pt x="1587518" y="580182"/>
                  </a:cubicBezTo>
                  <a:cubicBezTo>
                    <a:pt x="1628857" y="592755"/>
                    <a:pt x="1663338" y="569704"/>
                    <a:pt x="1699628" y="557703"/>
                  </a:cubicBezTo>
                  <a:cubicBezTo>
                    <a:pt x="1742585" y="543130"/>
                    <a:pt x="1784877" y="526556"/>
                    <a:pt x="1830882" y="544082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66" name="Group 19">
            <a:extLst>
              <a:ext uri="{FF2B5EF4-FFF2-40B4-BE49-F238E27FC236}">
                <a16:creationId xmlns:a16="http://schemas.microsoft.com/office/drawing/2014/main" id="{1A33F0A0-2514-4AF5-BC36-8D2520790CEB}"/>
              </a:ext>
            </a:extLst>
          </p:cNvPr>
          <p:cNvGrpSpPr/>
          <p:nvPr/>
        </p:nvGrpSpPr>
        <p:grpSpPr>
          <a:xfrm>
            <a:off x="1501137" y="1949075"/>
            <a:ext cx="1343177" cy="2215991"/>
            <a:chOff x="2725123" y="4283314"/>
            <a:chExt cx="1292073" cy="2215991"/>
          </a:xfrm>
        </p:grpSpPr>
        <p:sp>
          <p:nvSpPr>
            <p:cNvPr id="467" name="TextBox 466">
              <a:extLst>
                <a:ext uri="{FF2B5EF4-FFF2-40B4-BE49-F238E27FC236}">
                  <a16:creationId xmlns:a16="http://schemas.microsoft.com/office/drawing/2014/main" id="{4450FB1A-B4CF-47C8-9DC4-C33D759CEDB4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68" name="TextBox 467">
              <a:extLst>
                <a:ext uri="{FF2B5EF4-FFF2-40B4-BE49-F238E27FC236}">
                  <a16:creationId xmlns:a16="http://schemas.microsoft.com/office/drawing/2014/main" id="{1FDE5F90-8264-4349-878B-DAEC9974F315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69" name="Group 19">
            <a:extLst>
              <a:ext uri="{FF2B5EF4-FFF2-40B4-BE49-F238E27FC236}">
                <a16:creationId xmlns:a16="http://schemas.microsoft.com/office/drawing/2014/main" id="{120C0D80-B1D0-478A-8CA9-31CF1A50C0A1}"/>
              </a:ext>
            </a:extLst>
          </p:cNvPr>
          <p:cNvGrpSpPr/>
          <p:nvPr/>
        </p:nvGrpSpPr>
        <p:grpSpPr>
          <a:xfrm>
            <a:off x="3074157" y="1949075"/>
            <a:ext cx="1343177" cy="2215991"/>
            <a:chOff x="2725123" y="4283314"/>
            <a:chExt cx="1292073" cy="2215991"/>
          </a:xfrm>
        </p:grpSpPr>
        <p:sp>
          <p:nvSpPr>
            <p:cNvPr id="470" name="TextBox 469">
              <a:extLst>
                <a:ext uri="{FF2B5EF4-FFF2-40B4-BE49-F238E27FC236}">
                  <a16:creationId xmlns:a16="http://schemas.microsoft.com/office/drawing/2014/main" id="{AEED7ABF-22E4-4147-B7F5-160BE68ACF4A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71" name="TextBox 470">
              <a:extLst>
                <a:ext uri="{FF2B5EF4-FFF2-40B4-BE49-F238E27FC236}">
                  <a16:creationId xmlns:a16="http://schemas.microsoft.com/office/drawing/2014/main" id="{DEDA9C32-438A-4BE4-920A-866E92AE8CB2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72" name="Group 19">
            <a:extLst>
              <a:ext uri="{FF2B5EF4-FFF2-40B4-BE49-F238E27FC236}">
                <a16:creationId xmlns:a16="http://schemas.microsoft.com/office/drawing/2014/main" id="{3F89F367-1F0C-40DF-B29D-F44CB91BC0D8}"/>
              </a:ext>
            </a:extLst>
          </p:cNvPr>
          <p:cNvGrpSpPr/>
          <p:nvPr/>
        </p:nvGrpSpPr>
        <p:grpSpPr>
          <a:xfrm>
            <a:off x="4617877" y="1949075"/>
            <a:ext cx="1343177" cy="2215991"/>
            <a:chOff x="2725123" y="4283314"/>
            <a:chExt cx="1292073" cy="2215991"/>
          </a:xfrm>
        </p:grpSpPr>
        <p:sp>
          <p:nvSpPr>
            <p:cNvPr id="473" name="TextBox 472">
              <a:extLst>
                <a:ext uri="{FF2B5EF4-FFF2-40B4-BE49-F238E27FC236}">
                  <a16:creationId xmlns:a16="http://schemas.microsoft.com/office/drawing/2014/main" id="{D6C9597E-BECF-4508-9DCF-C7448A7F8C39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74" name="TextBox 473">
              <a:extLst>
                <a:ext uri="{FF2B5EF4-FFF2-40B4-BE49-F238E27FC236}">
                  <a16:creationId xmlns:a16="http://schemas.microsoft.com/office/drawing/2014/main" id="{FF5D3E1C-C89B-4C7F-9977-C8580FBEE66C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75" name="Group 19">
            <a:extLst>
              <a:ext uri="{FF2B5EF4-FFF2-40B4-BE49-F238E27FC236}">
                <a16:creationId xmlns:a16="http://schemas.microsoft.com/office/drawing/2014/main" id="{99CDDBE0-A87D-4DB1-BFF3-6A1397DAE20A}"/>
              </a:ext>
            </a:extLst>
          </p:cNvPr>
          <p:cNvGrpSpPr/>
          <p:nvPr/>
        </p:nvGrpSpPr>
        <p:grpSpPr>
          <a:xfrm>
            <a:off x="6185236" y="1949075"/>
            <a:ext cx="1343177" cy="2215991"/>
            <a:chOff x="2725123" y="4283314"/>
            <a:chExt cx="1292073" cy="2215991"/>
          </a:xfrm>
        </p:grpSpPr>
        <p:sp>
          <p:nvSpPr>
            <p:cNvPr id="476" name="TextBox 475">
              <a:extLst>
                <a:ext uri="{FF2B5EF4-FFF2-40B4-BE49-F238E27FC236}">
                  <a16:creationId xmlns:a16="http://schemas.microsoft.com/office/drawing/2014/main" id="{4742357C-4E5B-40C3-841E-473D14A0773E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77" name="TextBox 476">
              <a:extLst>
                <a:ext uri="{FF2B5EF4-FFF2-40B4-BE49-F238E27FC236}">
                  <a16:creationId xmlns:a16="http://schemas.microsoft.com/office/drawing/2014/main" id="{0C1CC199-0991-4F64-BA86-CF6E2EF41F7D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78" name="Group 19">
            <a:extLst>
              <a:ext uri="{FF2B5EF4-FFF2-40B4-BE49-F238E27FC236}">
                <a16:creationId xmlns:a16="http://schemas.microsoft.com/office/drawing/2014/main" id="{40CDED31-0846-4326-8A87-EC4F72403338}"/>
              </a:ext>
            </a:extLst>
          </p:cNvPr>
          <p:cNvGrpSpPr/>
          <p:nvPr/>
        </p:nvGrpSpPr>
        <p:grpSpPr>
          <a:xfrm>
            <a:off x="7769081" y="1949075"/>
            <a:ext cx="1343177" cy="2215991"/>
            <a:chOff x="2725123" y="4283314"/>
            <a:chExt cx="1292073" cy="2215991"/>
          </a:xfrm>
        </p:grpSpPr>
        <p:sp>
          <p:nvSpPr>
            <p:cNvPr id="479" name="TextBox 478">
              <a:extLst>
                <a:ext uri="{FF2B5EF4-FFF2-40B4-BE49-F238E27FC236}">
                  <a16:creationId xmlns:a16="http://schemas.microsoft.com/office/drawing/2014/main" id="{FA530772-4C0D-45F0-A645-61BD94A832C8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80" name="TextBox 479">
              <a:extLst>
                <a:ext uri="{FF2B5EF4-FFF2-40B4-BE49-F238E27FC236}">
                  <a16:creationId xmlns:a16="http://schemas.microsoft.com/office/drawing/2014/main" id="{86E1DB35-E383-4A6F-B82B-5CA0DABCFE42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81" name="Group 19">
            <a:extLst>
              <a:ext uri="{FF2B5EF4-FFF2-40B4-BE49-F238E27FC236}">
                <a16:creationId xmlns:a16="http://schemas.microsoft.com/office/drawing/2014/main" id="{33F49643-470D-4FE9-8B09-DBDCAFF79EBA}"/>
              </a:ext>
            </a:extLst>
          </p:cNvPr>
          <p:cNvGrpSpPr/>
          <p:nvPr/>
        </p:nvGrpSpPr>
        <p:grpSpPr>
          <a:xfrm>
            <a:off x="9326850" y="1949075"/>
            <a:ext cx="1343177" cy="2215991"/>
            <a:chOff x="2725123" y="4283314"/>
            <a:chExt cx="1292073" cy="2215991"/>
          </a:xfrm>
        </p:grpSpPr>
        <p:sp>
          <p:nvSpPr>
            <p:cNvPr id="482" name="TextBox 481">
              <a:extLst>
                <a:ext uri="{FF2B5EF4-FFF2-40B4-BE49-F238E27FC236}">
                  <a16:creationId xmlns:a16="http://schemas.microsoft.com/office/drawing/2014/main" id="{507683DA-B905-42D4-AD49-689393FACC78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83" name="TextBox 482">
              <a:extLst>
                <a:ext uri="{FF2B5EF4-FFF2-40B4-BE49-F238E27FC236}">
                  <a16:creationId xmlns:a16="http://schemas.microsoft.com/office/drawing/2014/main" id="{9DCA135A-A7A1-4636-AFA8-5BA747F6ABA9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230"/>
      </a:accent1>
      <a:accent2>
        <a:srgbClr val="2CB091"/>
      </a:accent2>
      <a:accent3>
        <a:srgbClr val="E97D03"/>
      </a:accent3>
      <a:accent4>
        <a:srgbClr val="8A52FF"/>
      </a:accent4>
      <a:accent5>
        <a:srgbClr val="F5C402"/>
      </a:accent5>
      <a:accent6>
        <a:srgbClr val="1581BD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11177</TotalTime>
  <Words>194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26</cp:revision>
  <dcterms:created xsi:type="dcterms:W3CDTF">2018-02-18T19:39:47Z</dcterms:created>
  <dcterms:modified xsi:type="dcterms:W3CDTF">2022-10-28T04:30:58Z</dcterms:modified>
</cp:coreProperties>
</file>