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33" name="Oval 5">
            <a:extLst>
              <a:ext uri="{FF2B5EF4-FFF2-40B4-BE49-F238E27FC236}">
                <a16:creationId xmlns:a16="http://schemas.microsoft.com/office/drawing/2014/main" id="{CAB3B49D-20C3-46A4-A2F0-10DDF9EDB0F4}"/>
              </a:ext>
            </a:extLst>
          </p:cNvPr>
          <p:cNvSpPr/>
          <p:nvPr/>
        </p:nvSpPr>
        <p:spPr>
          <a:xfrm>
            <a:off x="1402473" y="2263932"/>
            <a:ext cx="1739890" cy="173989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534" name="Freeform: Shape 8">
            <a:extLst>
              <a:ext uri="{FF2B5EF4-FFF2-40B4-BE49-F238E27FC236}">
                <a16:creationId xmlns:a16="http://schemas.microsoft.com/office/drawing/2014/main" id="{2C73F32A-7982-467F-B738-27A50E46EFEC}"/>
              </a:ext>
            </a:extLst>
          </p:cNvPr>
          <p:cNvSpPr/>
          <p:nvPr/>
        </p:nvSpPr>
        <p:spPr>
          <a:xfrm>
            <a:off x="917419" y="1809660"/>
            <a:ext cx="2324899" cy="2328142"/>
          </a:xfrm>
          <a:custGeom>
            <a:avLst/>
            <a:gdLst>
              <a:gd name="connsiteX0" fmla="*/ 1164071 w 2324899"/>
              <a:gd name="connsiteY0" fmla="*/ 0 h 2328142"/>
              <a:gd name="connsiteX1" fmla="*/ 2322132 w 2324899"/>
              <a:gd name="connsiteY1" fmla="*/ 1045052 h 2328142"/>
              <a:gd name="connsiteX2" fmla="*/ 2324899 w 2324899"/>
              <a:gd name="connsiteY2" fmla="*/ 1099850 h 2328142"/>
              <a:gd name="connsiteX3" fmla="*/ 2260722 w 2324899"/>
              <a:gd name="connsiteY3" fmla="*/ 1103091 h 2328142"/>
              <a:gd name="connsiteX4" fmla="*/ 1215670 w 2324899"/>
              <a:gd name="connsiteY4" fmla="*/ 2261152 h 2328142"/>
              <a:gd name="connsiteX5" fmla="*/ 1218854 w 2324899"/>
              <a:gd name="connsiteY5" fmla="*/ 2324201 h 2328142"/>
              <a:gd name="connsiteX6" fmla="*/ 1164071 w 2324899"/>
              <a:gd name="connsiteY6" fmla="*/ 2328142 h 2328142"/>
              <a:gd name="connsiteX7" fmla="*/ 0 w 2324899"/>
              <a:gd name="connsiteY7" fmla="*/ 1164071 h 2328142"/>
              <a:gd name="connsiteX8" fmla="*/ 1164071 w 2324899"/>
              <a:gd name="connsiteY8" fmla="*/ 0 h 2328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24899" h="2328142">
                <a:moveTo>
                  <a:pt x="1164071" y="0"/>
                </a:moveTo>
                <a:cubicBezTo>
                  <a:pt x="1766789" y="0"/>
                  <a:pt x="2262520" y="458062"/>
                  <a:pt x="2322132" y="1045052"/>
                </a:cubicBezTo>
                <a:lnTo>
                  <a:pt x="2324899" y="1099850"/>
                </a:lnTo>
                <a:lnTo>
                  <a:pt x="2260722" y="1103091"/>
                </a:lnTo>
                <a:cubicBezTo>
                  <a:pt x="1673732" y="1162703"/>
                  <a:pt x="1215670" y="1658434"/>
                  <a:pt x="1215670" y="2261152"/>
                </a:cubicBezTo>
                <a:lnTo>
                  <a:pt x="1218854" y="2324201"/>
                </a:lnTo>
                <a:lnTo>
                  <a:pt x="1164071" y="2328142"/>
                </a:lnTo>
                <a:cubicBezTo>
                  <a:pt x="521172" y="2328142"/>
                  <a:pt x="0" y="1806970"/>
                  <a:pt x="0" y="1164071"/>
                </a:cubicBezTo>
                <a:cubicBezTo>
                  <a:pt x="0" y="521172"/>
                  <a:pt x="521172" y="0"/>
                  <a:pt x="1164071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535" name="Group 18">
            <a:extLst>
              <a:ext uri="{FF2B5EF4-FFF2-40B4-BE49-F238E27FC236}">
                <a16:creationId xmlns:a16="http://schemas.microsoft.com/office/drawing/2014/main" id="{9DA7E495-385B-4FD7-9BD5-F5AC1D3607E0}"/>
              </a:ext>
            </a:extLst>
          </p:cNvPr>
          <p:cNvGrpSpPr/>
          <p:nvPr/>
        </p:nvGrpSpPr>
        <p:grpSpPr>
          <a:xfrm>
            <a:off x="1113347" y="2235067"/>
            <a:ext cx="1503105" cy="1477328"/>
            <a:chOff x="2551706" y="4283314"/>
            <a:chExt cx="1403938" cy="1477328"/>
          </a:xfrm>
        </p:grpSpPr>
        <p:sp>
          <p:nvSpPr>
            <p:cNvPr id="536" name="TextBox 535">
              <a:extLst>
                <a:ext uri="{FF2B5EF4-FFF2-40B4-BE49-F238E27FC236}">
                  <a16:creationId xmlns:a16="http://schemas.microsoft.com/office/drawing/2014/main" id="{58F4B766-D14C-4E67-BAB3-62D122CCB085}"/>
                </a:ext>
              </a:extLst>
            </p:cNvPr>
            <p:cNvSpPr txBox="1"/>
            <p:nvPr/>
          </p:nvSpPr>
          <p:spPr>
            <a:xfrm>
              <a:off x="2551706" y="4560313"/>
              <a:ext cx="140393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7" name="TextBox 536">
              <a:extLst>
                <a:ext uri="{FF2B5EF4-FFF2-40B4-BE49-F238E27FC236}">
                  <a16:creationId xmlns:a16="http://schemas.microsoft.com/office/drawing/2014/main" id="{9FCAD451-0E2A-441B-958F-665B3746DBB6}"/>
                </a:ext>
              </a:extLst>
            </p:cNvPr>
            <p:cNvSpPr txBox="1"/>
            <p:nvPr/>
          </p:nvSpPr>
          <p:spPr>
            <a:xfrm>
              <a:off x="2551707" y="4283314"/>
              <a:ext cx="14039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38" name="TextBox 537">
            <a:extLst>
              <a:ext uri="{FF2B5EF4-FFF2-40B4-BE49-F238E27FC236}">
                <a16:creationId xmlns:a16="http://schemas.microsoft.com/office/drawing/2014/main" id="{D34FEFEA-52D4-42E4-845C-9D4E7A0BB143}"/>
              </a:ext>
            </a:extLst>
          </p:cNvPr>
          <p:cNvSpPr txBox="1"/>
          <p:nvPr/>
        </p:nvSpPr>
        <p:spPr>
          <a:xfrm>
            <a:off x="2396129" y="3218040"/>
            <a:ext cx="649842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39" name="Oval 25">
            <a:extLst>
              <a:ext uri="{FF2B5EF4-FFF2-40B4-BE49-F238E27FC236}">
                <a16:creationId xmlns:a16="http://schemas.microsoft.com/office/drawing/2014/main" id="{AE9637E6-B458-4AD1-980C-2B0DA098771F}"/>
              </a:ext>
            </a:extLst>
          </p:cNvPr>
          <p:cNvSpPr/>
          <p:nvPr/>
        </p:nvSpPr>
        <p:spPr>
          <a:xfrm>
            <a:off x="6757021" y="2263932"/>
            <a:ext cx="1739890" cy="173989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540" name="Freeform: Shape 26">
            <a:extLst>
              <a:ext uri="{FF2B5EF4-FFF2-40B4-BE49-F238E27FC236}">
                <a16:creationId xmlns:a16="http://schemas.microsoft.com/office/drawing/2014/main" id="{0D712573-CE16-4D52-8F73-A5AABBF40C12}"/>
              </a:ext>
            </a:extLst>
          </p:cNvPr>
          <p:cNvSpPr/>
          <p:nvPr/>
        </p:nvSpPr>
        <p:spPr>
          <a:xfrm>
            <a:off x="6271967" y="1809660"/>
            <a:ext cx="2324899" cy="2328142"/>
          </a:xfrm>
          <a:custGeom>
            <a:avLst/>
            <a:gdLst>
              <a:gd name="connsiteX0" fmla="*/ 1164071 w 2324899"/>
              <a:gd name="connsiteY0" fmla="*/ 0 h 2328142"/>
              <a:gd name="connsiteX1" fmla="*/ 2322132 w 2324899"/>
              <a:gd name="connsiteY1" fmla="*/ 1045052 h 2328142"/>
              <a:gd name="connsiteX2" fmla="*/ 2324899 w 2324899"/>
              <a:gd name="connsiteY2" fmla="*/ 1099850 h 2328142"/>
              <a:gd name="connsiteX3" fmla="*/ 2260722 w 2324899"/>
              <a:gd name="connsiteY3" fmla="*/ 1103091 h 2328142"/>
              <a:gd name="connsiteX4" fmla="*/ 1215670 w 2324899"/>
              <a:gd name="connsiteY4" fmla="*/ 2261152 h 2328142"/>
              <a:gd name="connsiteX5" fmla="*/ 1218854 w 2324899"/>
              <a:gd name="connsiteY5" fmla="*/ 2324201 h 2328142"/>
              <a:gd name="connsiteX6" fmla="*/ 1164071 w 2324899"/>
              <a:gd name="connsiteY6" fmla="*/ 2328142 h 2328142"/>
              <a:gd name="connsiteX7" fmla="*/ 0 w 2324899"/>
              <a:gd name="connsiteY7" fmla="*/ 1164071 h 2328142"/>
              <a:gd name="connsiteX8" fmla="*/ 1164071 w 2324899"/>
              <a:gd name="connsiteY8" fmla="*/ 0 h 2328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24899" h="2328142">
                <a:moveTo>
                  <a:pt x="1164071" y="0"/>
                </a:moveTo>
                <a:cubicBezTo>
                  <a:pt x="1766789" y="0"/>
                  <a:pt x="2262520" y="458062"/>
                  <a:pt x="2322132" y="1045052"/>
                </a:cubicBezTo>
                <a:lnTo>
                  <a:pt x="2324899" y="1099850"/>
                </a:lnTo>
                <a:lnTo>
                  <a:pt x="2260722" y="1103091"/>
                </a:lnTo>
                <a:cubicBezTo>
                  <a:pt x="1673732" y="1162703"/>
                  <a:pt x="1215670" y="1658434"/>
                  <a:pt x="1215670" y="2261152"/>
                </a:cubicBezTo>
                <a:lnTo>
                  <a:pt x="1218854" y="2324201"/>
                </a:lnTo>
                <a:lnTo>
                  <a:pt x="1164071" y="2328142"/>
                </a:lnTo>
                <a:cubicBezTo>
                  <a:pt x="521172" y="2328142"/>
                  <a:pt x="0" y="1806970"/>
                  <a:pt x="0" y="1164071"/>
                </a:cubicBezTo>
                <a:cubicBezTo>
                  <a:pt x="0" y="521172"/>
                  <a:pt x="521172" y="0"/>
                  <a:pt x="1164071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541" name="Group 27">
            <a:extLst>
              <a:ext uri="{FF2B5EF4-FFF2-40B4-BE49-F238E27FC236}">
                <a16:creationId xmlns:a16="http://schemas.microsoft.com/office/drawing/2014/main" id="{BE355B3A-60DD-4798-ABF9-B240EA91A9E2}"/>
              </a:ext>
            </a:extLst>
          </p:cNvPr>
          <p:cNvGrpSpPr/>
          <p:nvPr/>
        </p:nvGrpSpPr>
        <p:grpSpPr>
          <a:xfrm>
            <a:off x="6467895" y="2235067"/>
            <a:ext cx="1503105" cy="1477328"/>
            <a:chOff x="2551706" y="4283314"/>
            <a:chExt cx="1403938" cy="1477328"/>
          </a:xfrm>
        </p:grpSpPr>
        <p:sp>
          <p:nvSpPr>
            <p:cNvPr id="542" name="TextBox 541">
              <a:extLst>
                <a:ext uri="{FF2B5EF4-FFF2-40B4-BE49-F238E27FC236}">
                  <a16:creationId xmlns:a16="http://schemas.microsoft.com/office/drawing/2014/main" id="{9DC5775D-88DB-4E08-9A64-804D67EE9B7E}"/>
                </a:ext>
              </a:extLst>
            </p:cNvPr>
            <p:cNvSpPr txBox="1"/>
            <p:nvPr/>
          </p:nvSpPr>
          <p:spPr>
            <a:xfrm>
              <a:off x="2551706" y="4560313"/>
              <a:ext cx="140393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43" name="TextBox 542">
              <a:extLst>
                <a:ext uri="{FF2B5EF4-FFF2-40B4-BE49-F238E27FC236}">
                  <a16:creationId xmlns:a16="http://schemas.microsoft.com/office/drawing/2014/main" id="{A25FFA38-5065-47FB-BBD6-F567C46D5010}"/>
                </a:ext>
              </a:extLst>
            </p:cNvPr>
            <p:cNvSpPr txBox="1"/>
            <p:nvPr/>
          </p:nvSpPr>
          <p:spPr>
            <a:xfrm>
              <a:off x="2551707" y="4283314"/>
              <a:ext cx="14039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44" name="TextBox 543">
            <a:extLst>
              <a:ext uri="{FF2B5EF4-FFF2-40B4-BE49-F238E27FC236}">
                <a16:creationId xmlns:a16="http://schemas.microsoft.com/office/drawing/2014/main" id="{36E779BE-6087-4436-AA38-29191C88DA88}"/>
              </a:ext>
            </a:extLst>
          </p:cNvPr>
          <p:cNvSpPr txBox="1"/>
          <p:nvPr/>
        </p:nvSpPr>
        <p:spPr>
          <a:xfrm>
            <a:off x="7750677" y="3218040"/>
            <a:ext cx="649842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45" name="Oval 33">
            <a:extLst>
              <a:ext uri="{FF2B5EF4-FFF2-40B4-BE49-F238E27FC236}">
                <a16:creationId xmlns:a16="http://schemas.microsoft.com/office/drawing/2014/main" id="{E22FABA6-848C-4B59-8DFD-0630ADE8703B}"/>
              </a:ext>
            </a:extLst>
          </p:cNvPr>
          <p:cNvSpPr/>
          <p:nvPr/>
        </p:nvSpPr>
        <p:spPr>
          <a:xfrm>
            <a:off x="4079747" y="2263932"/>
            <a:ext cx="1739890" cy="173989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546" name="Freeform: Shape 34">
            <a:extLst>
              <a:ext uri="{FF2B5EF4-FFF2-40B4-BE49-F238E27FC236}">
                <a16:creationId xmlns:a16="http://schemas.microsoft.com/office/drawing/2014/main" id="{9028DF33-E6B0-43EA-8402-141387F4FBEF}"/>
              </a:ext>
            </a:extLst>
          </p:cNvPr>
          <p:cNvSpPr/>
          <p:nvPr/>
        </p:nvSpPr>
        <p:spPr>
          <a:xfrm>
            <a:off x="3594693" y="1809660"/>
            <a:ext cx="2324899" cy="2328142"/>
          </a:xfrm>
          <a:custGeom>
            <a:avLst/>
            <a:gdLst>
              <a:gd name="connsiteX0" fmla="*/ 1164071 w 2324899"/>
              <a:gd name="connsiteY0" fmla="*/ 0 h 2328142"/>
              <a:gd name="connsiteX1" fmla="*/ 2322132 w 2324899"/>
              <a:gd name="connsiteY1" fmla="*/ 1045052 h 2328142"/>
              <a:gd name="connsiteX2" fmla="*/ 2324899 w 2324899"/>
              <a:gd name="connsiteY2" fmla="*/ 1099850 h 2328142"/>
              <a:gd name="connsiteX3" fmla="*/ 2260722 w 2324899"/>
              <a:gd name="connsiteY3" fmla="*/ 1103091 h 2328142"/>
              <a:gd name="connsiteX4" fmla="*/ 1215670 w 2324899"/>
              <a:gd name="connsiteY4" fmla="*/ 2261152 h 2328142"/>
              <a:gd name="connsiteX5" fmla="*/ 1218854 w 2324899"/>
              <a:gd name="connsiteY5" fmla="*/ 2324201 h 2328142"/>
              <a:gd name="connsiteX6" fmla="*/ 1164071 w 2324899"/>
              <a:gd name="connsiteY6" fmla="*/ 2328142 h 2328142"/>
              <a:gd name="connsiteX7" fmla="*/ 0 w 2324899"/>
              <a:gd name="connsiteY7" fmla="*/ 1164071 h 2328142"/>
              <a:gd name="connsiteX8" fmla="*/ 1164071 w 2324899"/>
              <a:gd name="connsiteY8" fmla="*/ 0 h 2328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24899" h="2328142">
                <a:moveTo>
                  <a:pt x="1164071" y="0"/>
                </a:moveTo>
                <a:cubicBezTo>
                  <a:pt x="1766789" y="0"/>
                  <a:pt x="2262520" y="458062"/>
                  <a:pt x="2322132" y="1045052"/>
                </a:cubicBezTo>
                <a:lnTo>
                  <a:pt x="2324899" y="1099850"/>
                </a:lnTo>
                <a:lnTo>
                  <a:pt x="2260722" y="1103091"/>
                </a:lnTo>
                <a:cubicBezTo>
                  <a:pt x="1673732" y="1162703"/>
                  <a:pt x="1215670" y="1658434"/>
                  <a:pt x="1215670" y="2261152"/>
                </a:cubicBezTo>
                <a:lnTo>
                  <a:pt x="1218854" y="2324201"/>
                </a:lnTo>
                <a:lnTo>
                  <a:pt x="1164071" y="2328142"/>
                </a:lnTo>
                <a:cubicBezTo>
                  <a:pt x="521172" y="2328142"/>
                  <a:pt x="0" y="1806970"/>
                  <a:pt x="0" y="1164071"/>
                </a:cubicBezTo>
                <a:cubicBezTo>
                  <a:pt x="0" y="521172"/>
                  <a:pt x="521172" y="0"/>
                  <a:pt x="1164071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547" name="Group 35">
            <a:extLst>
              <a:ext uri="{FF2B5EF4-FFF2-40B4-BE49-F238E27FC236}">
                <a16:creationId xmlns:a16="http://schemas.microsoft.com/office/drawing/2014/main" id="{51AE4407-73A8-41E0-81F4-84743F454ACF}"/>
              </a:ext>
            </a:extLst>
          </p:cNvPr>
          <p:cNvGrpSpPr/>
          <p:nvPr/>
        </p:nvGrpSpPr>
        <p:grpSpPr>
          <a:xfrm>
            <a:off x="3790621" y="2235067"/>
            <a:ext cx="1503105" cy="1477328"/>
            <a:chOff x="2551706" y="4283314"/>
            <a:chExt cx="1403938" cy="1477328"/>
          </a:xfrm>
        </p:grpSpPr>
        <p:sp>
          <p:nvSpPr>
            <p:cNvPr id="548" name="TextBox 547">
              <a:extLst>
                <a:ext uri="{FF2B5EF4-FFF2-40B4-BE49-F238E27FC236}">
                  <a16:creationId xmlns:a16="http://schemas.microsoft.com/office/drawing/2014/main" id="{D2660EAE-1828-481E-AF09-775EB90665AC}"/>
                </a:ext>
              </a:extLst>
            </p:cNvPr>
            <p:cNvSpPr txBox="1"/>
            <p:nvPr/>
          </p:nvSpPr>
          <p:spPr>
            <a:xfrm>
              <a:off x="2551706" y="4560313"/>
              <a:ext cx="140393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49" name="TextBox 548">
              <a:extLst>
                <a:ext uri="{FF2B5EF4-FFF2-40B4-BE49-F238E27FC236}">
                  <a16:creationId xmlns:a16="http://schemas.microsoft.com/office/drawing/2014/main" id="{47C8768A-9204-4D7E-A7A0-7814F8315CC1}"/>
                </a:ext>
              </a:extLst>
            </p:cNvPr>
            <p:cNvSpPr txBox="1"/>
            <p:nvPr/>
          </p:nvSpPr>
          <p:spPr>
            <a:xfrm>
              <a:off x="2551707" y="4283314"/>
              <a:ext cx="14039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50" name="TextBox 549">
            <a:extLst>
              <a:ext uri="{FF2B5EF4-FFF2-40B4-BE49-F238E27FC236}">
                <a16:creationId xmlns:a16="http://schemas.microsoft.com/office/drawing/2014/main" id="{AA67CD5F-3CD5-40C5-A72E-CB06BC706218}"/>
              </a:ext>
            </a:extLst>
          </p:cNvPr>
          <p:cNvSpPr txBox="1"/>
          <p:nvPr/>
        </p:nvSpPr>
        <p:spPr>
          <a:xfrm>
            <a:off x="5073403" y="3218040"/>
            <a:ext cx="649842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51" name="Oval 41">
            <a:extLst>
              <a:ext uri="{FF2B5EF4-FFF2-40B4-BE49-F238E27FC236}">
                <a16:creationId xmlns:a16="http://schemas.microsoft.com/office/drawing/2014/main" id="{682B794A-97DD-426D-B204-6E964D34AD19}"/>
              </a:ext>
            </a:extLst>
          </p:cNvPr>
          <p:cNvSpPr/>
          <p:nvPr/>
        </p:nvSpPr>
        <p:spPr>
          <a:xfrm>
            <a:off x="9434294" y="2263932"/>
            <a:ext cx="1739890" cy="1739890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552" name="Freeform: Shape 42">
            <a:extLst>
              <a:ext uri="{FF2B5EF4-FFF2-40B4-BE49-F238E27FC236}">
                <a16:creationId xmlns:a16="http://schemas.microsoft.com/office/drawing/2014/main" id="{939B9A21-238C-471F-958B-9AF4C201640D}"/>
              </a:ext>
            </a:extLst>
          </p:cNvPr>
          <p:cNvSpPr/>
          <p:nvPr/>
        </p:nvSpPr>
        <p:spPr>
          <a:xfrm>
            <a:off x="8949240" y="1809660"/>
            <a:ext cx="2324899" cy="2328142"/>
          </a:xfrm>
          <a:custGeom>
            <a:avLst/>
            <a:gdLst>
              <a:gd name="connsiteX0" fmla="*/ 1164071 w 2324899"/>
              <a:gd name="connsiteY0" fmla="*/ 0 h 2328142"/>
              <a:gd name="connsiteX1" fmla="*/ 2322132 w 2324899"/>
              <a:gd name="connsiteY1" fmla="*/ 1045052 h 2328142"/>
              <a:gd name="connsiteX2" fmla="*/ 2324899 w 2324899"/>
              <a:gd name="connsiteY2" fmla="*/ 1099850 h 2328142"/>
              <a:gd name="connsiteX3" fmla="*/ 2260722 w 2324899"/>
              <a:gd name="connsiteY3" fmla="*/ 1103091 h 2328142"/>
              <a:gd name="connsiteX4" fmla="*/ 1215670 w 2324899"/>
              <a:gd name="connsiteY4" fmla="*/ 2261152 h 2328142"/>
              <a:gd name="connsiteX5" fmla="*/ 1218854 w 2324899"/>
              <a:gd name="connsiteY5" fmla="*/ 2324201 h 2328142"/>
              <a:gd name="connsiteX6" fmla="*/ 1164071 w 2324899"/>
              <a:gd name="connsiteY6" fmla="*/ 2328142 h 2328142"/>
              <a:gd name="connsiteX7" fmla="*/ 0 w 2324899"/>
              <a:gd name="connsiteY7" fmla="*/ 1164071 h 2328142"/>
              <a:gd name="connsiteX8" fmla="*/ 1164071 w 2324899"/>
              <a:gd name="connsiteY8" fmla="*/ 0 h 2328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24899" h="2328142">
                <a:moveTo>
                  <a:pt x="1164071" y="0"/>
                </a:moveTo>
                <a:cubicBezTo>
                  <a:pt x="1766789" y="0"/>
                  <a:pt x="2262520" y="458062"/>
                  <a:pt x="2322132" y="1045052"/>
                </a:cubicBezTo>
                <a:lnTo>
                  <a:pt x="2324899" y="1099850"/>
                </a:lnTo>
                <a:lnTo>
                  <a:pt x="2260722" y="1103091"/>
                </a:lnTo>
                <a:cubicBezTo>
                  <a:pt x="1673732" y="1162703"/>
                  <a:pt x="1215670" y="1658434"/>
                  <a:pt x="1215670" y="2261152"/>
                </a:cubicBezTo>
                <a:lnTo>
                  <a:pt x="1218854" y="2324201"/>
                </a:lnTo>
                <a:lnTo>
                  <a:pt x="1164071" y="2328142"/>
                </a:lnTo>
                <a:cubicBezTo>
                  <a:pt x="521172" y="2328142"/>
                  <a:pt x="0" y="1806970"/>
                  <a:pt x="0" y="1164071"/>
                </a:cubicBezTo>
                <a:cubicBezTo>
                  <a:pt x="0" y="521172"/>
                  <a:pt x="521172" y="0"/>
                  <a:pt x="1164071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553" name="Group 43">
            <a:extLst>
              <a:ext uri="{FF2B5EF4-FFF2-40B4-BE49-F238E27FC236}">
                <a16:creationId xmlns:a16="http://schemas.microsoft.com/office/drawing/2014/main" id="{F37D146C-0174-44EF-9EED-C9A3D4EEEAF7}"/>
              </a:ext>
            </a:extLst>
          </p:cNvPr>
          <p:cNvGrpSpPr/>
          <p:nvPr/>
        </p:nvGrpSpPr>
        <p:grpSpPr>
          <a:xfrm>
            <a:off x="9145168" y="2235067"/>
            <a:ext cx="1503105" cy="1477328"/>
            <a:chOff x="2551706" y="4283314"/>
            <a:chExt cx="1403938" cy="1477328"/>
          </a:xfrm>
        </p:grpSpPr>
        <p:sp>
          <p:nvSpPr>
            <p:cNvPr id="554" name="TextBox 553">
              <a:extLst>
                <a:ext uri="{FF2B5EF4-FFF2-40B4-BE49-F238E27FC236}">
                  <a16:creationId xmlns:a16="http://schemas.microsoft.com/office/drawing/2014/main" id="{E377C210-47AA-46B8-B0F0-912FAB2CAE54}"/>
                </a:ext>
              </a:extLst>
            </p:cNvPr>
            <p:cNvSpPr txBox="1"/>
            <p:nvPr/>
          </p:nvSpPr>
          <p:spPr>
            <a:xfrm>
              <a:off x="2551706" y="4560313"/>
              <a:ext cx="140393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5" name="TextBox 554">
              <a:extLst>
                <a:ext uri="{FF2B5EF4-FFF2-40B4-BE49-F238E27FC236}">
                  <a16:creationId xmlns:a16="http://schemas.microsoft.com/office/drawing/2014/main" id="{1CF65170-2FC5-458E-80EB-9A2E76A5AAEE}"/>
                </a:ext>
              </a:extLst>
            </p:cNvPr>
            <p:cNvSpPr txBox="1"/>
            <p:nvPr/>
          </p:nvSpPr>
          <p:spPr>
            <a:xfrm>
              <a:off x="2551707" y="4283314"/>
              <a:ext cx="14039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56" name="TextBox 555">
            <a:extLst>
              <a:ext uri="{FF2B5EF4-FFF2-40B4-BE49-F238E27FC236}">
                <a16:creationId xmlns:a16="http://schemas.microsoft.com/office/drawing/2014/main" id="{839D5FA0-A411-4CE0-A7F4-4F2EE9CFB5C2}"/>
              </a:ext>
            </a:extLst>
          </p:cNvPr>
          <p:cNvSpPr txBox="1"/>
          <p:nvPr/>
        </p:nvSpPr>
        <p:spPr>
          <a:xfrm>
            <a:off x="10427950" y="3218040"/>
            <a:ext cx="649842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57" name="Rectangle 9">
            <a:extLst>
              <a:ext uri="{FF2B5EF4-FFF2-40B4-BE49-F238E27FC236}">
                <a16:creationId xmlns:a16="http://schemas.microsoft.com/office/drawing/2014/main" id="{75CDAD29-CB20-41D5-A484-01D57B0D226C}"/>
              </a:ext>
            </a:extLst>
          </p:cNvPr>
          <p:cNvSpPr/>
          <p:nvPr/>
        </p:nvSpPr>
        <p:spPr>
          <a:xfrm>
            <a:off x="2570114" y="2432335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58" name="Frame 17">
            <a:extLst>
              <a:ext uri="{FF2B5EF4-FFF2-40B4-BE49-F238E27FC236}">
                <a16:creationId xmlns:a16="http://schemas.microsoft.com/office/drawing/2014/main" id="{C95BDE80-ABE3-4189-9891-7BF17EE6DEE5}"/>
              </a:ext>
            </a:extLst>
          </p:cNvPr>
          <p:cNvSpPr/>
          <p:nvPr/>
        </p:nvSpPr>
        <p:spPr>
          <a:xfrm>
            <a:off x="5280667" y="2427322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59" name="Rounded Rectangle 5">
            <a:extLst>
              <a:ext uri="{FF2B5EF4-FFF2-40B4-BE49-F238E27FC236}">
                <a16:creationId xmlns:a16="http://schemas.microsoft.com/office/drawing/2014/main" id="{FF419568-ABCC-4A98-8FB2-3178A9407EB3}"/>
              </a:ext>
            </a:extLst>
          </p:cNvPr>
          <p:cNvSpPr/>
          <p:nvPr/>
        </p:nvSpPr>
        <p:spPr>
          <a:xfrm flipH="1">
            <a:off x="7868443" y="2427322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0" name="Oval 21">
            <a:extLst>
              <a:ext uri="{FF2B5EF4-FFF2-40B4-BE49-F238E27FC236}">
                <a16:creationId xmlns:a16="http://schemas.microsoft.com/office/drawing/2014/main" id="{4A7079C2-6CB2-45B3-80CD-E93238896F71}"/>
              </a:ext>
            </a:extLst>
          </p:cNvPr>
          <p:cNvSpPr>
            <a:spLocks noChangeAspect="1"/>
          </p:cNvSpPr>
          <p:nvPr/>
        </p:nvSpPr>
        <p:spPr>
          <a:xfrm>
            <a:off x="10606530" y="2333247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561" name="Group 74">
            <a:extLst>
              <a:ext uri="{FF2B5EF4-FFF2-40B4-BE49-F238E27FC236}">
                <a16:creationId xmlns:a16="http://schemas.microsoft.com/office/drawing/2014/main" id="{A81B8CC7-CA6A-41FD-8E0E-352CFEF57338}"/>
              </a:ext>
            </a:extLst>
          </p:cNvPr>
          <p:cNvGrpSpPr/>
          <p:nvPr/>
        </p:nvGrpSpPr>
        <p:grpSpPr>
          <a:xfrm>
            <a:off x="1248159" y="4666503"/>
            <a:ext cx="1663418" cy="1477328"/>
            <a:chOff x="2725123" y="4283314"/>
            <a:chExt cx="1292073" cy="1477328"/>
          </a:xfrm>
        </p:grpSpPr>
        <p:sp>
          <p:nvSpPr>
            <p:cNvPr id="562" name="TextBox 561">
              <a:extLst>
                <a:ext uri="{FF2B5EF4-FFF2-40B4-BE49-F238E27FC236}">
                  <a16:creationId xmlns:a16="http://schemas.microsoft.com/office/drawing/2014/main" id="{2098BA57-07EF-4768-A698-4A058B06A394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3" name="TextBox 562">
              <a:extLst>
                <a:ext uri="{FF2B5EF4-FFF2-40B4-BE49-F238E27FC236}">
                  <a16:creationId xmlns:a16="http://schemas.microsoft.com/office/drawing/2014/main" id="{570C80F6-F04D-4656-9E50-D2A43EA8E6BA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4" name="Group 77">
            <a:extLst>
              <a:ext uri="{FF2B5EF4-FFF2-40B4-BE49-F238E27FC236}">
                <a16:creationId xmlns:a16="http://schemas.microsoft.com/office/drawing/2014/main" id="{01FA0C75-0BEB-414D-BDF4-361B6CB91831}"/>
              </a:ext>
            </a:extLst>
          </p:cNvPr>
          <p:cNvGrpSpPr/>
          <p:nvPr/>
        </p:nvGrpSpPr>
        <p:grpSpPr>
          <a:xfrm>
            <a:off x="3925433" y="4666503"/>
            <a:ext cx="1663418" cy="1477328"/>
            <a:chOff x="2725123" y="4283314"/>
            <a:chExt cx="1292073" cy="1477328"/>
          </a:xfrm>
        </p:grpSpPr>
        <p:sp>
          <p:nvSpPr>
            <p:cNvPr id="565" name="TextBox 564">
              <a:extLst>
                <a:ext uri="{FF2B5EF4-FFF2-40B4-BE49-F238E27FC236}">
                  <a16:creationId xmlns:a16="http://schemas.microsoft.com/office/drawing/2014/main" id="{B66A998F-C776-4FE9-8D4B-4774A44C3AD8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6" name="TextBox 565">
              <a:extLst>
                <a:ext uri="{FF2B5EF4-FFF2-40B4-BE49-F238E27FC236}">
                  <a16:creationId xmlns:a16="http://schemas.microsoft.com/office/drawing/2014/main" id="{D88057AF-4EED-4213-8827-DDC3C07213B5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7" name="Group 80">
            <a:extLst>
              <a:ext uri="{FF2B5EF4-FFF2-40B4-BE49-F238E27FC236}">
                <a16:creationId xmlns:a16="http://schemas.microsoft.com/office/drawing/2014/main" id="{C9905BA0-A3CF-449E-AE55-6AA947118D2C}"/>
              </a:ext>
            </a:extLst>
          </p:cNvPr>
          <p:cNvGrpSpPr/>
          <p:nvPr/>
        </p:nvGrpSpPr>
        <p:grpSpPr>
          <a:xfrm>
            <a:off x="6602707" y="4666503"/>
            <a:ext cx="1663418" cy="1477328"/>
            <a:chOff x="2725123" y="4283314"/>
            <a:chExt cx="1292073" cy="1477328"/>
          </a:xfrm>
        </p:grpSpPr>
        <p:sp>
          <p:nvSpPr>
            <p:cNvPr id="568" name="TextBox 567">
              <a:extLst>
                <a:ext uri="{FF2B5EF4-FFF2-40B4-BE49-F238E27FC236}">
                  <a16:creationId xmlns:a16="http://schemas.microsoft.com/office/drawing/2014/main" id="{0D2D8F6B-3B42-457E-AEA1-04449936217F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9" name="TextBox 568">
              <a:extLst>
                <a:ext uri="{FF2B5EF4-FFF2-40B4-BE49-F238E27FC236}">
                  <a16:creationId xmlns:a16="http://schemas.microsoft.com/office/drawing/2014/main" id="{DDF89953-B6F2-4831-A86F-3412D6582307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70" name="Group 83">
            <a:extLst>
              <a:ext uri="{FF2B5EF4-FFF2-40B4-BE49-F238E27FC236}">
                <a16:creationId xmlns:a16="http://schemas.microsoft.com/office/drawing/2014/main" id="{D000A26D-8062-41CA-B3CD-011B878CD90B}"/>
              </a:ext>
            </a:extLst>
          </p:cNvPr>
          <p:cNvGrpSpPr/>
          <p:nvPr/>
        </p:nvGrpSpPr>
        <p:grpSpPr>
          <a:xfrm>
            <a:off x="9279980" y="4666503"/>
            <a:ext cx="1663418" cy="1477328"/>
            <a:chOff x="2725123" y="4283314"/>
            <a:chExt cx="1292073" cy="1477328"/>
          </a:xfrm>
        </p:grpSpPr>
        <p:sp>
          <p:nvSpPr>
            <p:cNvPr id="571" name="TextBox 570">
              <a:extLst>
                <a:ext uri="{FF2B5EF4-FFF2-40B4-BE49-F238E27FC236}">
                  <a16:creationId xmlns:a16="http://schemas.microsoft.com/office/drawing/2014/main" id="{E9DA25D4-A941-4F98-A717-C0BD04808275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2" name="TextBox 571">
              <a:extLst>
                <a:ext uri="{FF2B5EF4-FFF2-40B4-BE49-F238E27FC236}">
                  <a16:creationId xmlns:a16="http://schemas.microsoft.com/office/drawing/2014/main" id="{D805B493-B62D-49AD-A809-7E2FD9FB152C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11188</TotalTime>
  <Words>184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28</cp:revision>
  <dcterms:created xsi:type="dcterms:W3CDTF">2018-02-18T19:39:47Z</dcterms:created>
  <dcterms:modified xsi:type="dcterms:W3CDTF">2022-10-28T03:02:18Z</dcterms:modified>
</cp:coreProperties>
</file>