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16A5-413F-B6B3-62736A8B8F6F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16A5-413F-B6B3-62736A8B8F6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</c:v>
                </c:pt>
                <c:pt idx="1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A5-413F-B6B3-62736A8B8F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7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9E24-4F2C-A0B2-918F38CACDB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9E24-4F2C-A0B2-918F38CACDB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E24-4F2C-A0B2-918F38CACD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4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5275-4342-A033-03888C3BBCA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5275-4342-A033-03888C3BBCA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275-4342-A033-03888C3BB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1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70990552706619E-2"/>
          <c:y val="1.0689468503937007E-2"/>
          <c:w val="0.9642522663173877"/>
          <c:h val="0.97385113188976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E8F0-4E36-9972-7310912C59F9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E8F0-4E36-9972-7310912C59F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F0-4E36-9972-7310912C59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3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782" name="Chart 21">
            <a:extLst>
              <a:ext uri="{FF2B5EF4-FFF2-40B4-BE49-F238E27FC236}">
                <a16:creationId xmlns:a16="http://schemas.microsoft.com/office/drawing/2014/main" id="{BC7AED2B-59E6-4847-94D9-DD60D052E7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4537031"/>
              </p:ext>
            </p:extLst>
          </p:nvPr>
        </p:nvGraphicFramePr>
        <p:xfrm>
          <a:off x="887350" y="1781843"/>
          <a:ext cx="432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83" name="Chart 21">
            <a:extLst>
              <a:ext uri="{FF2B5EF4-FFF2-40B4-BE49-F238E27FC236}">
                <a16:creationId xmlns:a16="http://schemas.microsoft.com/office/drawing/2014/main" id="{EDFBC9A9-EE6E-4A56-9AAB-C31BF41C93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2875272"/>
              </p:ext>
            </p:extLst>
          </p:nvPr>
        </p:nvGraphicFramePr>
        <p:xfrm>
          <a:off x="1247350" y="2141843"/>
          <a:ext cx="36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84" name="Chart 21">
            <a:extLst>
              <a:ext uri="{FF2B5EF4-FFF2-40B4-BE49-F238E27FC236}">
                <a16:creationId xmlns:a16="http://schemas.microsoft.com/office/drawing/2014/main" id="{E62946AF-AD38-42EF-9B2F-A98BACA015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1534408"/>
              </p:ext>
            </p:extLst>
          </p:nvPr>
        </p:nvGraphicFramePr>
        <p:xfrm>
          <a:off x="1607350" y="2501843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85" name="Chart 21">
            <a:extLst>
              <a:ext uri="{FF2B5EF4-FFF2-40B4-BE49-F238E27FC236}">
                <a16:creationId xmlns:a16="http://schemas.microsoft.com/office/drawing/2014/main" id="{EFD79FA3-6C96-4587-ACF4-AC2D8B43A3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726403"/>
              </p:ext>
            </p:extLst>
          </p:nvPr>
        </p:nvGraphicFramePr>
        <p:xfrm>
          <a:off x="1967350" y="2861843"/>
          <a:ext cx="216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789" name="Straight Connector 26">
            <a:extLst>
              <a:ext uri="{FF2B5EF4-FFF2-40B4-BE49-F238E27FC236}">
                <a16:creationId xmlns:a16="http://schemas.microsoft.com/office/drawing/2014/main" id="{9C4ED58E-C2DB-4CF7-923F-D740C3026D67}"/>
              </a:ext>
            </a:extLst>
          </p:cNvPr>
          <p:cNvCxnSpPr>
            <a:cxnSpLocks/>
          </p:cNvCxnSpPr>
          <p:nvPr/>
        </p:nvCxnSpPr>
        <p:spPr>
          <a:xfrm flipH="1">
            <a:off x="3105239" y="1993455"/>
            <a:ext cx="2232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0" name="Straight Connector 26">
            <a:extLst>
              <a:ext uri="{FF2B5EF4-FFF2-40B4-BE49-F238E27FC236}">
                <a16:creationId xmlns:a16="http://schemas.microsoft.com/office/drawing/2014/main" id="{FCF42523-95E0-4272-9B18-BC61DB134106}"/>
              </a:ext>
            </a:extLst>
          </p:cNvPr>
          <p:cNvCxnSpPr>
            <a:cxnSpLocks/>
          </p:cNvCxnSpPr>
          <p:nvPr/>
        </p:nvCxnSpPr>
        <p:spPr>
          <a:xfrm flipH="1">
            <a:off x="3105239" y="2337077"/>
            <a:ext cx="223200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1" name="Straight Connector 26">
            <a:extLst>
              <a:ext uri="{FF2B5EF4-FFF2-40B4-BE49-F238E27FC236}">
                <a16:creationId xmlns:a16="http://schemas.microsoft.com/office/drawing/2014/main" id="{77FF89E0-F9BD-4717-9733-B90BC74CE61B}"/>
              </a:ext>
            </a:extLst>
          </p:cNvPr>
          <p:cNvCxnSpPr>
            <a:cxnSpLocks/>
          </p:cNvCxnSpPr>
          <p:nvPr/>
        </p:nvCxnSpPr>
        <p:spPr>
          <a:xfrm flipH="1">
            <a:off x="3105239" y="2680700"/>
            <a:ext cx="223200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6" name="TextBox 785">
            <a:extLst>
              <a:ext uri="{FF2B5EF4-FFF2-40B4-BE49-F238E27FC236}">
                <a16:creationId xmlns:a16="http://schemas.microsoft.com/office/drawing/2014/main" id="{5D629424-BD84-4108-B385-46F8856BF310}"/>
              </a:ext>
            </a:extLst>
          </p:cNvPr>
          <p:cNvSpPr txBox="1"/>
          <p:nvPr/>
        </p:nvSpPr>
        <p:spPr>
          <a:xfrm flipH="1">
            <a:off x="5421191" y="2839656"/>
            <a:ext cx="77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accent1"/>
                </a:solidFill>
              </a:rPr>
              <a:t>55%</a:t>
            </a:r>
          </a:p>
        </p:txBody>
      </p:sp>
      <p:sp>
        <p:nvSpPr>
          <p:cNvPr id="787" name="TextBox 786">
            <a:extLst>
              <a:ext uri="{FF2B5EF4-FFF2-40B4-BE49-F238E27FC236}">
                <a16:creationId xmlns:a16="http://schemas.microsoft.com/office/drawing/2014/main" id="{86A2624A-0AF0-4F6D-8A0A-E543614BAE1F}"/>
              </a:ext>
            </a:extLst>
          </p:cNvPr>
          <p:cNvSpPr txBox="1"/>
          <p:nvPr/>
        </p:nvSpPr>
        <p:spPr>
          <a:xfrm flipH="1">
            <a:off x="5421191" y="2152412"/>
            <a:ext cx="77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accent3"/>
                </a:solidFill>
              </a:rPr>
              <a:t>75%</a:t>
            </a:r>
          </a:p>
        </p:txBody>
      </p:sp>
      <p:sp>
        <p:nvSpPr>
          <p:cNvPr id="788" name="TextBox 787">
            <a:extLst>
              <a:ext uri="{FF2B5EF4-FFF2-40B4-BE49-F238E27FC236}">
                <a16:creationId xmlns:a16="http://schemas.microsoft.com/office/drawing/2014/main" id="{B3D1CD4D-6B2A-49A6-8AB2-DECE949D734B}"/>
              </a:ext>
            </a:extLst>
          </p:cNvPr>
          <p:cNvSpPr txBox="1"/>
          <p:nvPr/>
        </p:nvSpPr>
        <p:spPr>
          <a:xfrm flipH="1">
            <a:off x="5421191" y="2496034"/>
            <a:ext cx="77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accent2"/>
                </a:solidFill>
              </a:rPr>
              <a:t>65%</a:t>
            </a:r>
          </a:p>
        </p:txBody>
      </p:sp>
      <p:sp>
        <p:nvSpPr>
          <p:cNvPr id="792" name="TextBox 791">
            <a:extLst>
              <a:ext uri="{FF2B5EF4-FFF2-40B4-BE49-F238E27FC236}">
                <a16:creationId xmlns:a16="http://schemas.microsoft.com/office/drawing/2014/main" id="{019634E2-6B86-4DCF-A90A-CA60C713C9E7}"/>
              </a:ext>
            </a:extLst>
          </p:cNvPr>
          <p:cNvSpPr txBox="1"/>
          <p:nvPr/>
        </p:nvSpPr>
        <p:spPr>
          <a:xfrm flipH="1">
            <a:off x="5421191" y="1808789"/>
            <a:ext cx="77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accent4"/>
                </a:solidFill>
              </a:rPr>
              <a:t>85%</a:t>
            </a:r>
          </a:p>
        </p:txBody>
      </p:sp>
      <p:cxnSp>
        <p:nvCxnSpPr>
          <p:cNvPr id="793" name="Straight Connector 26">
            <a:extLst>
              <a:ext uri="{FF2B5EF4-FFF2-40B4-BE49-F238E27FC236}">
                <a16:creationId xmlns:a16="http://schemas.microsoft.com/office/drawing/2014/main" id="{D42193EE-B49B-4612-88FC-D34F8422D5AD}"/>
              </a:ext>
            </a:extLst>
          </p:cNvPr>
          <p:cNvCxnSpPr>
            <a:cxnSpLocks/>
          </p:cNvCxnSpPr>
          <p:nvPr/>
        </p:nvCxnSpPr>
        <p:spPr>
          <a:xfrm flipH="1">
            <a:off x="3105239" y="3024322"/>
            <a:ext cx="2232000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4" name="그룹 3">
            <a:extLst>
              <a:ext uri="{FF2B5EF4-FFF2-40B4-BE49-F238E27FC236}">
                <a16:creationId xmlns:a16="http://schemas.microsoft.com/office/drawing/2014/main" id="{8BE31262-E1C8-4D64-AACD-96985B3CE06A}"/>
              </a:ext>
            </a:extLst>
          </p:cNvPr>
          <p:cNvGrpSpPr/>
          <p:nvPr/>
        </p:nvGrpSpPr>
        <p:grpSpPr>
          <a:xfrm>
            <a:off x="6435588" y="1906010"/>
            <a:ext cx="5098527" cy="1424132"/>
            <a:chOff x="8070434" y="1599663"/>
            <a:chExt cx="2925465" cy="1424132"/>
          </a:xfrm>
        </p:grpSpPr>
        <p:sp>
          <p:nvSpPr>
            <p:cNvPr id="795" name="TextBox 794">
              <a:extLst>
                <a:ext uri="{FF2B5EF4-FFF2-40B4-BE49-F238E27FC236}">
                  <a16:creationId xmlns:a16="http://schemas.microsoft.com/office/drawing/2014/main" id="{A2CC46A5-97C8-4F80-958F-45C495367F9A}"/>
                </a:ext>
              </a:extLst>
            </p:cNvPr>
            <p:cNvSpPr txBox="1"/>
            <p:nvPr/>
          </p:nvSpPr>
          <p:spPr>
            <a:xfrm>
              <a:off x="8070434" y="2008132"/>
              <a:ext cx="2925465" cy="101566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796" name="TextBox 795">
              <a:extLst>
                <a:ext uri="{FF2B5EF4-FFF2-40B4-BE49-F238E27FC236}">
                  <a16:creationId xmlns:a16="http://schemas.microsoft.com/office/drawing/2014/main" id="{7B480A1F-FB97-4A8A-83CD-D3EDB4929365}"/>
                </a:ext>
              </a:extLst>
            </p:cNvPr>
            <p:cNvSpPr txBox="1"/>
            <p:nvPr/>
          </p:nvSpPr>
          <p:spPr>
            <a:xfrm>
              <a:off x="8070434" y="1599663"/>
              <a:ext cx="2925465" cy="400110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US" altLang="ko-KR" sz="2000" b="1" dirty="0">
                  <a:solidFill>
                    <a:schemeClr val="accent5"/>
                  </a:solidFill>
                  <a:cs typeface="Arial" pitchFamily="34" charset="0"/>
                </a:rPr>
                <a:t>Add Contents Here</a:t>
              </a:r>
              <a:endParaRPr lang="ko-KR" altLang="en-US" sz="20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797" name="TextBox 796">
            <a:extLst>
              <a:ext uri="{FF2B5EF4-FFF2-40B4-BE49-F238E27FC236}">
                <a16:creationId xmlns:a16="http://schemas.microsoft.com/office/drawing/2014/main" id="{4984E423-8DB5-486B-97F0-24F14759E34F}"/>
              </a:ext>
            </a:extLst>
          </p:cNvPr>
          <p:cNvSpPr txBox="1"/>
          <p:nvPr/>
        </p:nvSpPr>
        <p:spPr>
          <a:xfrm>
            <a:off x="6779620" y="3390108"/>
            <a:ext cx="4754495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798" name="TextBox 797">
            <a:extLst>
              <a:ext uri="{FF2B5EF4-FFF2-40B4-BE49-F238E27FC236}">
                <a16:creationId xmlns:a16="http://schemas.microsoft.com/office/drawing/2014/main" id="{58323031-C19B-4963-B264-6EBC31513A77}"/>
              </a:ext>
            </a:extLst>
          </p:cNvPr>
          <p:cNvSpPr txBox="1"/>
          <p:nvPr/>
        </p:nvSpPr>
        <p:spPr>
          <a:xfrm>
            <a:off x="6779620" y="4044065"/>
            <a:ext cx="4754495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799" name="TextBox 798">
            <a:extLst>
              <a:ext uri="{FF2B5EF4-FFF2-40B4-BE49-F238E27FC236}">
                <a16:creationId xmlns:a16="http://schemas.microsoft.com/office/drawing/2014/main" id="{A3515DF3-7851-498F-AA4A-B0451155AC71}"/>
              </a:ext>
            </a:extLst>
          </p:cNvPr>
          <p:cNvSpPr txBox="1"/>
          <p:nvPr/>
        </p:nvSpPr>
        <p:spPr>
          <a:xfrm>
            <a:off x="6779620" y="4698022"/>
            <a:ext cx="4754495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800" name="TextBox 799">
            <a:extLst>
              <a:ext uri="{FF2B5EF4-FFF2-40B4-BE49-F238E27FC236}">
                <a16:creationId xmlns:a16="http://schemas.microsoft.com/office/drawing/2014/main" id="{EB0DBD34-A9D7-4AED-8A8F-4F796416B905}"/>
              </a:ext>
            </a:extLst>
          </p:cNvPr>
          <p:cNvSpPr txBox="1"/>
          <p:nvPr/>
        </p:nvSpPr>
        <p:spPr>
          <a:xfrm>
            <a:off x="6779620" y="5351980"/>
            <a:ext cx="4754495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801" name="타원 800">
            <a:extLst>
              <a:ext uri="{FF2B5EF4-FFF2-40B4-BE49-F238E27FC236}">
                <a16:creationId xmlns:a16="http://schemas.microsoft.com/office/drawing/2014/main" id="{E134CE50-7BFA-4951-98A1-14514F669E0C}"/>
              </a:ext>
            </a:extLst>
          </p:cNvPr>
          <p:cNvSpPr/>
          <p:nvPr/>
        </p:nvSpPr>
        <p:spPr>
          <a:xfrm>
            <a:off x="6615232" y="3538746"/>
            <a:ext cx="164388" cy="16438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2" name="타원 801">
            <a:extLst>
              <a:ext uri="{FF2B5EF4-FFF2-40B4-BE49-F238E27FC236}">
                <a16:creationId xmlns:a16="http://schemas.microsoft.com/office/drawing/2014/main" id="{1DD96F9F-E33A-4C0D-AB40-8943FDE8EB0C}"/>
              </a:ext>
            </a:extLst>
          </p:cNvPr>
          <p:cNvSpPr/>
          <p:nvPr/>
        </p:nvSpPr>
        <p:spPr>
          <a:xfrm>
            <a:off x="6615232" y="4192703"/>
            <a:ext cx="164388" cy="16438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3" name="타원 802">
            <a:extLst>
              <a:ext uri="{FF2B5EF4-FFF2-40B4-BE49-F238E27FC236}">
                <a16:creationId xmlns:a16="http://schemas.microsoft.com/office/drawing/2014/main" id="{D1B016E8-D32C-42C2-B62A-DD4D18A437AC}"/>
              </a:ext>
            </a:extLst>
          </p:cNvPr>
          <p:cNvSpPr/>
          <p:nvPr/>
        </p:nvSpPr>
        <p:spPr>
          <a:xfrm>
            <a:off x="6615232" y="4846660"/>
            <a:ext cx="164388" cy="1643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4" name="타원 803">
            <a:extLst>
              <a:ext uri="{FF2B5EF4-FFF2-40B4-BE49-F238E27FC236}">
                <a16:creationId xmlns:a16="http://schemas.microsoft.com/office/drawing/2014/main" id="{C247C975-A55A-4E7C-84F8-147459EAD204}"/>
              </a:ext>
            </a:extLst>
          </p:cNvPr>
          <p:cNvSpPr/>
          <p:nvPr/>
        </p:nvSpPr>
        <p:spPr>
          <a:xfrm>
            <a:off x="6615232" y="5500618"/>
            <a:ext cx="164388" cy="1643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11244</TotalTime>
  <Words>156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36</cp:revision>
  <dcterms:created xsi:type="dcterms:W3CDTF">2018-02-18T19:39:47Z</dcterms:created>
  <dcterms:modified xsi:type="dcterms:W3CDTF">2022-10-25T06:03:24Z</dcterms:modified>
</cp:coreProperties>
</file>