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98" d="100"/>
          <a:sy n="98" d="100"/>
        </p:scale>
        <p:origin x="1980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6058509776163641E-2"/>
          <c:y val="3.4471340049169907E-2"/>
          <c:w val="0.95469690034359367"/>
          <c:h val="0.9197041070553658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87BE3E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chemeClr val="accent4"/>
              </a:solidFill>
            </c:spPr>
            <c:extLst>
              <c:ext xmlns:c16="http://schemas.microsoft.com/office/drawing/2014/chart" uri="{C3380CC4-5D6E-409C-BE32-E72D297353CC}">
                <c16:uniqueId val="{00000001-1A5F-4BEB-B6CB-85A77303A23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3-1A5F-4BEB-B6CB-85A77303A23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5-1A5F-4BEB-B6CB-85A77303A232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7-1A5F-4BEB-B6CB-85A77303A232}"/>
              </c:ext>
            </c:extLst>
          </c:dPt>
          <c:cat>
            <c:strRef>
              <c:f>Sheet1!$A$2:$A$5</c:f>
              <c:strCache>
                <c:ptCount val="4"/>
                <c:pt idx="0">
                  <c:v>Option  A</c:v>
                </c:pt>
                <c:pt idx="1">
                  <c:v>Option  B</c:v>
                </c:pt>
                <c:pt idx="2">
                  <c:v>Option  C</c:v>
                </c:pt>
                <c:pt idx="3">
                  <c:v>Option  D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30</c:v>
                </c:pt>
                <c:pt idx="1">
                  <c:v>50</c:v>
                </c:pt>
                <c:pt idx="2">
                  <c:v>70</c:v>
                </c:pt>
                <c:pt idx="3">
                  <c:v>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1A5F-4BEB-B6CB-85A77303A23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75"/>
        <c:axId val="179625344"/>
        <c:axId val="179631232"/>
      </c:barChart>
      <c:catAx>
        <c:axId val="179625344"/>
        <c:scaling>
          <c:orientation val="minMax"/>
        </c:scaling>
        <c:delete val="1"/>
        <c:axPos val="l"/>
        <c:numFmt formatCode="General" sourceLinked="0"/>
        <c:majorTickMark val="out"/>
        <c:minorTickMark val="none"/>
        <c:tickLblPos val="nextTo"/>
        <c:crossAx val="179631232"/>
        <c:crosses val="autoZero"/>
        <c:auto val="1"/>
        <c:lblAlgn val="ctr"/>
        <c:lblOffset val="100"/>
        <c:noMultiLvlLbl val="0"/>
      </c:catAx>
      <c:valAx>
        <c:axId val="179631232"/>
        <c:scaling>
          <c:orientation val="minMax"/>
        </c:scaling>
        <c:delete val="1"/>
        <c:axPos val="b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179625344"/>
        <c:crosses val="autoZero"/>
        <c:crossBetween val="between"/>
      </c:valAx>
      <c:spPr>
        <a:noFill/>
        <a:ln>
          <a:noFill/>
        </a:ln>
      </c:spPr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800"/>
      </a:pPr>
      <a:endParaRPr lang="ko-KR"/>
    </a:p>
  </c:txPr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aphicFrame>
        <p:nvGraphicFramePr>
          <p:cNvPr id="752" name="Chart 9">
            <a:extLst>
              <a:ext uri="{FF2B5EF4-FFF2-40B4-BE49-F238E27FC236}">
                <a16:creationId xmlns:a16="http://schemas.microsoft.com/office/drawing/2014/main" id="{94988C23-6C00-4D5E-802E-69D8FB3A62F9}"/>
              </a:ext>
            </a:extLst>
          </p:cNvPr>
          <p:cNvGraphicFramePr/>
          <p:nvPr/>
        </p:nvGraphicFramePr>
        <p:xfrm>
          <a:off x="1729055" y="3077810"/>
          <a:ext cx="3006968" cy="29758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53" name="Oval 2">
            <a:extLst>
              <a:ext uri="{FF2B5EF4-FFF2-40B4-BE49-F238E27FC236}">
                <a16:creationId xmlns:a16="http://schemas.microsoft.com/office/drawing/2014/main" id="{C9A84B64-F7F8-4099-858A-A72657B9C363}"/>
              </a:ext>
            </a:extLst>
          </p:cNvPr>
          <p:cNvSpPr/>
          <p:nvPr/>
        </p:nvSpPr>
        <p:spPr>
          <a:xfrm rot="5400000">
            <a:off x="-567189" y="3418592"/>
            <a:ext cx="4456591" cy="1205708"/>
          </a:xfrm>
          <a:custGeom>
            <a:avLst/>
            <a:gdLst/>
            <a:ahLst/>
            <a:cxnLst/>
            <a:rect l="l" t="t" r="r" b="b"/>
            <a:pathLst>
              <a:path w="3459684" h="936000">
                <a:moveTo>
                  <a:pt x="247924" y="360000"/>
                </a:moveTo>
                <a:cubicBezTo>
                  <a:pt x="188277" y="360000"/>
                  <a:pt x="139924" y="408353"/>
                  <a:pt x="139924" y="468000"/>
                </a:cubicBezTo>
                <a:cubicBezTo>
                  <a:pt x="139924" y="527647"/>
                  <a:pt x="188277" y="576000"/>
                  <a:pt x="247924" y="576000"/>
                </a:cubicBezTo>
                <a:cubicBezTo>
                  <a:pt x="307571" y="576000"/>
                  <a:pt x="355924" y="527647"/>
                  <a:pt x="355924" y="468000"/>
                </a:cubicBezTo>
                <a:cubicBezTo>
                  <a:pt x="355924" y="408353"/>
                  <a:pt x="307571" y="360000"/>
                  <a:pt x="247924" y="360000"/>
                </a:cubicBezTo>
                <a:close/>
                <a:moveTo>
                  <a:pt x="468000" y="0"/>
                </a:moveTo>
                <a:cubicBezTo>
                  <a:pt x="662652" y="0"/>
                  <a:pt x="829548" y="118836"/>
                  <a:pt x="899895" y="288000"/>
                </a:cubicBezTo>
                <a:lnTo>
                  <a:pt x="999563" y="288000"/>
                </a:lnTo>
                <a:cubicBezTo>
                  <a:pt x="1026073" y="288000"/>
                  <a:pt x="1047564" y="309491"/>
                  <a:pt x="1047564" y="336001"/>
                </a:cubicBezTo>
                <a:lnTo>
                  <a:pt x="1047564" y="322950"/>
                </a:lnTo>
                <a:lnTo>
                  <a:pt x="3315684" y="322950"/>
                </a:lnTo>
                <a:cubicBezTo>
                  <a:pt x="3395213" y="322950"/>
                  <a:pt x="3459684" y="387421"/>
                  <a:pt x="3459684" y="466950"/>
                </a:cubicBezTo>
                <a:cubicBezTo>
                  <a:pt x="3459684" y="546479"/>
                  <a:pt x="3395213" y="610950"/>
                  <a:pt x="3315684" y="610950"/>
                </a:cubicBezTo>
                <a:lnTo>
                  <a:pt x="1047564" y="610950"/>
                </a:lnTo>
                <a:lnTo>
                  <a:pt x="1047564" y="599999"/>
                </a:lnTo>
                <a:cubicBezTo>
                  <a:pt x="1047564" y="626509"/>
                  <a:pt x="1026073" y="648000"/>
                  <a:pt x="999563" y="648000"/>
                </a:cubicBezTo>
                <a:lnTo>
                  <a:pt x="899895" y="648000"/>
                </a:lnTo>
                <a:cubicBezTo>
                  <a:pt x="829548" y="817164"/>
                  <a:pt x="662652" y="936000"/>
                  <a:pt x="468000" y="936000"/>
                </a:cubicBezTo>
                <a:cubicBezTo>
                  <a:pt x="209531" y="936000"/>
                  <a:pt x="0" y="726469"/>
                  <a:pt x="0" y="468000"/>
                </a:cubicBezTo>
                <a:cubicBezTo>
                  <a:pt x="0" y="209531"/>
                  <a:pt x="209531" y="0"/>
                  <a:pt x="468000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754" name="Isosceles Triangle 13">
            <a:extLst>
              <a:ext uri="{FF2B5EF4-FFF2-40B4-BE49-F238E27FC236}">
                <a16:creationId xmlns:a16="http://schemas.microsoft.com/office/drawing/2014/main" id="{2383CC31-C40D-4B0D-A50B-6B0F0F7311A0}"/>
              </a:ext>
            </a:extLst>
          </p:cNvPr>
          <p:cNvSpPr/>
          <p:nvPr/>
        </p:nvSpPr>
        <p:spPr>
          <a:xfrm rot="16200000" flipV="1">
            <a:off x="2598027" y="5387071"/>
            <a:ext cx="433673" cy="373856"/>
          </a:xfrm>
          <a:prstGeom prst="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755" name="Isosceles Triangle 14">
            <a:extLst>
              <a:ext uri="{FF2B5EF4-FFF2-40B4-BE49-F238E27FC236}">
                <a16:creationId xmlns:a16="http://schemas.microsoft.com/office/drawing/2014/main" id="{07F07531-232C-4A21-AD19-D246058A9DA5}"/>
              </a:ext>
            </a:extLst>
          </p:cNvPr>
          <p:cNvSpPr/>
          <p:nvPr/>
        </p:nvSpPr>
        <p:spPr>
          <a:xfrm rot="16200000" flipV="1">
            <a:off x="3165728" y="4701393"/>
            <a:ext cx="433673" cy="373856"/>
          </a:xfrm>
          <a:prstGeom prst="triangl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756" name="Isosceles Triangle 15">
            <a:extLst>
              <a:ext uri="{FF2B5EF4-FFF2-40B4-BE49-F238E27FC236}">
                <a16:creationId xmlns:a16="http://schemas.microsoft.com/office/drawing/2014/main" id="{2E7C38A8-296B-4F62-B1F6-0012FFD01855}"/>
              </a:ext>
            </a:extLst>
          </p:cNvPr>
          <p:cNvSpPr/>
          <p:nvPr/>
        </p:nvSpPr>
        <p:spPr>
          <a:xfrm rot="16200000" flipV="1">
            <a:off x="3709716" y="4015715"/>
            <a:ext cx="433673" cy="373856"/>
          </a:xfrm>
          <a:prstGeom prst="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757" name="Isosceles Triangle 16">
            <a:extLst>
              <a:ext uri="{FF2B5EF4-FFF2-40B4-BE49-F238E27FC236}">
                <a16:creationId xmlns:a16="http://schemas.microsoft.com/office/drawing/2014/main" id="{4F50AEB7-0545-40C0-B7A7-B29934953170}"/>
              </a:ext>
            </a:extLst>
          </p:cNvPr>
          <p:cNvSpPr/>
          <p:nvPr/>
        </p:nvSpPr>
        <p:spPr>
          <a:xfrm rot="16200000" flipV="1">
            <a:off x="4253604" y="3330037"/>
            <a:ext cx="433673" cy="373856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grpSp>
        <p:nvGrpSpPr>
          <p:cNvPr id="758" name="Group 28">
            <a:extLst>
              <a:ext uri="{FF2B5EF4-FFF2-40B4-BE49-F238E27FC236}">
                <a16:creationId xmlns:a16="http://schemas.microsoft.com/office/drawing/2014/main" id="{9801B50C-07B5-4C17-A3E1-586E95A5CEB7}"/>
              </a:ext>
            </a:extLst>
          </p:cNvPr>
          <p:cNvGrpSpPr/>
          <p:nvPr/>
        </p:nvGrpSpPr>
        <p:grpSpPr>
          <a:xfrm>
            <a:off x="5328459" y="1793150"/>
            <a:ext cx="6005756" cy="699456"/>
            <a:chOff x="270023" y="1671304"/>
            <a:chExt cx="3384594" cy="706450"/>
          </a:xfrm>
        </p:grpSpPr>
        <p:sp>
          <p:nvSpPr>
            <p:cNvPr id="759" name="TextBox 758">
              <a:extLst>
                <a:ext uri="{FF2B5EF4-FFF2-40B4-BE49-F238E27FC236}">
                  <a16:creationId xmlns:a16="http://schemas.microsoft.com/office/drawing/2014/main" id="{26209397-407E-4D15-AB97-3C6A9910276F}"/>
                </a:ext>
              </a:extLst>
            </p:cNvPr>
            <p:cNvSpPr txBox="1"/>
            <p:nvPr/>
          </p:nvSpPr>
          <p:spPr>
            <a:xfrm>
              <a:off x="270024" y="1911473"/>
              <a:ext cx="3384593" cy="46628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60" name="TextBox 759">
              <a:extLst>
                <a:ext uri="{FF2B5EF4-FFF2-40B4-BE49-F238E27FC236}">
                  <a16:creationId xmlns:a16="http://schemas.microsoft.com/office/drawing/2014/main" id="{AE78D79A-8357-4751-A957-AEC4DDA367F3}"/>
                </a:ext>
              </a:extLst>
            </p:cNvPr>
            <p:cNvSpPr txBox="1"/>
            <p:nvPr/>
          </p:nvSpPr>
          <p:spPr>
            <a:xfrm>
              <a:off x="270023" y="1671304"/>
              <a:ext cx="3384594" cy="310854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accent1"/>
                  </a:solidFill>
                  <a:cs typeface="Arial" pitchFamily="34" charset="0"/>
                </a:rPr>
                <a:t>Add Contents Title</a:t>
              </a:r>
              <a:endParaRPr lang="ko-KR" altLang="en-US" sz="14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grpSp>
        <p:nvGrpSpPr>
          <p:cNvPr id="761" name="Group 31">
            <a:extLst>
              <a:ext uri="{FF2B5EF4-FFF2-40B4-BE49-F238E27FC236}">
                <a16:creationId xmlns:a16="http://schemas.microsoft.com/office/drawing/2014/main" id="{7C2A65F6-4A36-4DF2-9D84-0235B805CE2A}"/>
              </a:ext>
            </a:extLst>
          </p:cNvPr>
          <p:cNvGrpSpPr/>
          <p:nvPr/>
        </p:nvGrpSpPr>
        <p:grpSpPr>
          <a:xfrm>
            <a:off x="5328459" y="2604194"/>
            <a:ext cx="6005756" cy="699456"/>
            <a:chOff x="270023" y="1671304"/>
            <a:chExt cx="3384594" cy="706450"/>
          </a:xfrm>
        </p:grpSpPr>
        <p:sp>
          <p:nvSpPr>
            <p:cNvPr id="762" name="TextBox 761">
              <a:extLst>
                <a:ext uri="{FF2B5EF4-FFF2-40B4-BE49-F238E27FC236}">
                  <a16:creationId xmlns:a16="http://schemas.microsoft.com/office/drawing/2014/main" id="{58694363-A984-4569-BCDE-C0EE0CEEC973}"/>
                </a:ext>
              </a:extLst>
            </p:cNvPr>
            <p:cNvSpPr txBox="1"/>
            <p:nvPr/>
          </p:nvSpPr>
          <p:spPr>
            <a:xfrm>
              <a:off x="270024" y="1911473"/>
              <a:ext cx="3384593" cy="46628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63" name="TextBox 762">
              <a:extLst>
                <a:ext uri="{FF2B5EF4-FFF2-40B4-BE49-F238E27FC236}">
                  <a16:creationId xmlns:a16="http://schemas.microsoft.com/office/drawing/2014/main" id="{94DD92CF-4927-4D07-ACD5-F804EEE0430F}"/>
                </a:ext>
              </a:extLst>
            </p:cNvPr>
            <p:cNvSpPr txBox="1"/>
            <p:nvPr/>
          </p:nvSpPr>
          <p:spPr>
            <a:xfrm>
              <a:off x="270023" y="1671304"/>
              <a:ext cx="3384594" cy="310854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accent2"/>
                  </a:solidFill>
                  <a:cs typeface="Arial" pitchFamily="34" charset="0"/>
                </a:rPr>
                <a:t>Add Contents Title</a:t>
              </a:r>
              <a:endParaRPr lang="ko-KR" altLang="en-US" sz="14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pSp>
        <p:nvGrpSpPr>
          <p:cNvPr id="764" name="Group 34">
            <a:extLst>
              <a:ext uri="{FF2B5EF4-FFF2-40B4-BE49-F238E27FC236}">
                <a16:creationId xmlns:a16="http://schemas.microsoft.com/office/drawing/2014/main" id="{AF022A71-0E51-47B3-87F8-26F0EE17B1FE}"/>
              </a:ext>
            </a:extLst>
          </p:cNvPr>
          <p:cNvGrpSpPr/>
          <p:nvPr/>
        </p:nvGrpSpPr>
        <p:grpSpPr>
          <a:xfrm>
            <a:off x="5328459" y="3415238"/>
            <a:ext cx="6005756" cy="699456"/>
            <a:chOff x="270023" y="1671304"/>
            <a:chExt cx="3384594" cy="706450"/>
          </a:xfrm>
        </p:grpSpPr>
        <p:sp>
          <p:nvSpPr>
            <p:cNvPr id="765" name="TextBox 764">
              <a:extLst>
                <a:ext uri="{FF2B5EF4-FFF2-40B4-BE49-F238E27FC236}">
                  <a16:creationId xmlns:a16="http://schemas.microsoft.com/office/drawing/2014/main" id="{19D334EC-03D2-4041-B4F9-5EB80453B157}"/>
                </a:ext>
              </a:extLst>
            </p:cNvPr>
            <p:cNvSpPr txBox="1"/>
            <p:nvPr/>
          </p:nvSpPr>
          <p:spPr>
            <a:xfrm>
              <a:off x="270024" y="1911473"/>
              <a:ext cx="3384593" cy="46628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66" name="TextBox 765">
              <a:extLst>
                <a:ext uri="{FF2B5EF4-FFF2-40B4-BE49-F238E27FC236}">
                  <a16:creationId xmlns:a16="http://schemas.microsoft.com/office/drawing/2014/main" id="{AD6E47B2-01B5-4D13-B4B1-139C333771E8}"/>
                </a:ext>
              </a:extLst>
            </p:cNvPr>
            <p:cNvSpPr txBox="1"/>
            <p:nvPr/>
          </p:nvSpPr>
          <p:spPr>
            <a:xfrm>
              <a:off x="270023" y="1671304"/>
              <a:ext cx="3384594" cy="310854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accent3"/>
                  </a:solidFill>
                  <a:cs typeface="Arial" pitchFamily="34" charset="0"/>
                </a:rPr>
                <a:t>Add Contents Title</a:t>
              </a:r>
              <a:endParaRPr lang="ko-KR" altLang="en-US" sz="14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grpSp>
        <p:nvGrpSpPr>
          <p:cNvPr id="767" name="Group 37">
            <a:extLst>
              <a:ext uri="{FF2B5EF4-FFF2-40B4-BE49-F238E27FC236}">
                <a16:creationId xmlns:a16="http://schemas.microsoft.com/office/drawing/2014/main" id="{F7956B84-9BA3-448B-AD55-42C106184358}"/>
              </a:ext>
            </a:extLst>
          </p:cNvPr>
          <p:cNvGrpSpPr/>
          <p:nvPr/>
        </p:nvGrpSpPr>
        <p:grpSpPr>
          <a:xfrm>
            <a:off x="5328459" y="4226282"/>
            <a:ext cx="6005756" cy="699456"/>
            <a:chOff x="270023" y="1671304"/>
            <a:chExt cx="3384594" cy="706450"/>
          </a:xfrm>
        </p:grpSpPr>
        <p:sp>
          <p:nvSpPr>
            <p:cNvPr id="768" name="TextBox 767">
              <a:extLst>
                <a:ext uri="{FF2B5EF4-FFF2-40B4-BE49-F238E27FC236}">
                  <a16:creationId xmlns:a16="http://schemas.microsoft.com/office/drawing/2014/main" id="{C5885511-39D0-415C-B8B1-1733885F3F3F}"/>
                </a:ext>
              </a:extLst>
            </p:cNvPr>
            <p:cNvSpPr txBox="1"/>
            <p:nvPr/>
          </p:nvSpPr>
          <p:spPr>
            <a:xfrm>
              <a:off x="270024" y="1911473"/>
              <a:ext cx="3384593" cy="46628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69" name="TextBox 768">
              <a:extLst>
                <a:ext uri="{FF2B5EF4-FFF2-40B4-BE49-F238E27FC236}">
                  <a16:creationId xmlns:a16="http://schemas.microsoft.com/office/drawing/2014/main" id="{25B30C9F-F1CC-4506-A065-E8F903E039C4}"/>
                </a:ext>
              </a:extLst>
            </p:cNvPr>
            <p:cNvSpPr txBox="1"/>
            <p:nvPr/>
          </p:nvSpPr>
          <p:spPr>
            <a:xfrm>
              <a:off x="270023" y="1671304"/>
              <a:ext cx="3384594" cy="310854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accent4"/>
                  </a:solidFill>
                  <a:cs typeface="Arial" pitchFamily="34" charset="0"/>
                </a:rPr>
                <a:t>Add Contents Title</a:t>
              </a:r>
              <a:endParaRPr lang="ko-KR" altLang="en-US" sz="14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sp>
        <p:nvSpPr>
          <p:cNvPr id="770" name="Oval 40">
            <a:extLst>
              <a:ext uri="{FF2B5EF4-FFF2-40B4-BE49-F238E27FC236}">
                <a16:creationId xmlns:a16="http://schemas.microsoft.com/office/drawing/2014/main" id="{C2E5367E-B8C5-4A1C-BC0D-44045670B65A}"/>
              </a:ext>
            </a:extLst>
          </p:cNvPr>
          <p:cNvSpPr/>
          <p:nvPr/>
        </p:nvSpPr>
        <p:spPr>
          <a:xfrm>
            <a:off x="5476850" y="5163529"/>
            <a:ext cx="948735" cy="948735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771" name="Oval 41">
            <a:extLst>
              <a:ext uri="{FF2B5EF4-FFF2-40B4-BE49-F238E27FC236}">
                <a16:creationId xmlns:a16="http://schemas.microsoft.com/office/drawing/2014/main" id="{3D4D9474-4AF3-4D43-99B8-3E8DBFE6996F}"/>
              </a:ext>
            </a:extLst>
          </p:cNvPr>
          <p:cNvSpPr/>
          <p:nvPr/>
        </p:nvSpPr>
        <p:spPr>
          <a:xfrm>
            <a:off x="6999777" y="5163529"/>
            <a:ext cx="948735" cy="94873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772" name="Oval 42">
            <a:extLst>
              <a:ext uri="{FF2B5EF4-FFF2-40B4-BE49-F238E27FC236}">
                <a16:creationId xmlns:a16="http://schemas.microsoft.com/office/drawing/2014/main" id="{42D1CF34-89BE-461B-8E3B-6AC5E9E7DE58}"/>
              </a:ext>
            </a:extLst>
          </p:cNvPr>
          <p:cNvSpPr/>
          <p:nvPr/>
        </p:nvSpPr>
        <p:spPr>
          <a:xfrm>
            <a:off x="8522704" y="5163529"/>
            <a:ext cx="948735" cy="948735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773" name="Oval 43">
            <a:extLst>
              <a:ext uri="{FF2B5EF4-FFF2-40B4-BE49-F238E27FC236}">
                <a16:creationId xmlns:a16="http://schemas.microsoft.com/office/drawing/2014/main" id="{CE853419-86B2-40EB-97DE-32F1207497F6}"/>
              </a:ext>
            </a:extLst>
          </p:cNvPr>
          <p:cNvSpPr/>
          <p:nvPr/>
        </p:nvSpPr>
        <p:spPr>
          <a:xfrm>
            <a:off x="10045630" y="5163529"/>
            <a:ext cx="948735" cy="94873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774" name="Rectangle 30">
            <a:extLst>
              <a:ext uri="{FF2B5EF4-FFF2-40B4-BE49-F238E27FC236}">
                <a16:creationId xmlns:a16="http://schemas.microsoft.com/office/drawing/2014/main" id="{7DFCFEA8-7839-48FA-84D0-EE4BA6B78D07}"/>
              </a:ext>
            </a:extLst>
          </p:cNvPr>
          <p:cNvSpPr/>
          <p:nvPr/>
        </p:nvSpPr>
        <p:spPr>
          <a:xfrm>
            <a:off x="10365464" y="5493854"/>
            <a:ext cx="317209" cy="316282"/>
          </a:xfrm>
          <a:custGeom>
            <a:avLst/>
            <a:gdLst/>
            <a:ahLst/>
            <a:cxnLst/>
            <a:rect l="l" t="t" r="r" b="b"/>
            <a:pathLst>
              <a:path w="3240000" h="3230531">
                <a:moveTo>
                  <a:pt x="720000" y="2697973"/>
                </a:moveTo>
                <a:cubicBezTo>
                  <a:pt x="680235" y="2697973"/>
                  <a:pt x="648000" y="2730208"/>
                  <a:pt x="648000" y="2769973"/>
                </a:cubicBezTo>
                <a:cubicBezTo>
                  <a:pt x="648000" y="2809738"/>
                  <a:pt x="680235" y="2841973"/>
                  <a:pt x="720000" y="2841973"/>
                </a:cubicBezTo>
                <a:lnTo>
                  <a:pt x="2520000" y="2841973"/>
                </a:lnTo>
                <a:cubicBezTo>
                  <a:pt x="2559765" y="2841973"/>
                  <a:pt x="2592000" y="2809738"/>
                  <a:pt x="2592000" y="2769973"/>
                </a:cubicBezTo>
                <a:cubicBezTo>
                  <a:pt x="2592000" y="2730208"/>
                  <a:pt x="2559765" y="2697973"/>
                  <a:pt x="2520000" y="2697973"/>
                </a:cubicBezTo>
                <a:close/>
                <a:moveTo>
                  <a:pt x="720000" y="2366733"/>
                </a:moveTo>
                <a:cubicBezTo>
                  <a:pt x="680235" y="2366733"/>
                  <a:pt x="648000" y="2398968"/>
                  <a:pt x="648000" y="2438733"/>
                </a:cubicBezTo>
                <a:cubicBezTo>
                  <a:pt x="648000" y="2478498"/>
                  <a:pt x="680235" y="2510733"/>
                  <a:pt x="720000" y="2510733"/>
                </a:cubicBezTo>
                <a:lnTo>
                  <a:pt x="2520000" y="2510733"/>
                </a:lnTo>
                <a:cubicBezTo>
                  <a:pt x="2559765" y="2510733"/>
                  <a:pt x="2592000" y="2478498"/>
                  <a:pt x="2592000" y="2438733"/>
                </a:cubicBezTo>
                <a:cubicBezTo>
                  <a:pt x="2592000" y="2398968"/>
                  <a:pt x="2559765" y="2366733"/>
                  <a:pt x="2520000" y="2366733"/>
                </a:cubicBezTo>
                <a:close/>
                <a:moveTo>
                  <a:pt x="720000" y="2035493"/>
                </a:moveTo>
                <a:cubicBezTo>
                  <a:pt x="680235" y="2035493"/>
                  <a:pt x="648000" y="2067728"/>
                  <a:pt x="648000" y="2107493"/>
                </a:cubicBezTo>
                <a:cubicBezTo>
                  <a:pt x="648000" y="2147258"/>
                  <a:pt x="680235" y="2179493"/>
                  <a:pt x="720000" y="2179493"/>
                </a:cubicBezTo>
                <a:lnTo>
                  <a:pt x="2520000" y="2179493"/>
                </a:lnTo>
                <a:cubicBezTo>
                  <a:pt x="2559765" y="2179493"/>
                  <a:pt x="2592000" y="2147258"/>
                  <a:pt x="2592000" y="2107493"/>
                </a:cubicBezTo>
                <a:cubicBezTo>
                  <a:pt x="2592000" y="2067728"/>
                  <a:pt x="2559765" y="2035493"/>
                  <a:pt x="2520000" y="2035493"/>
                </a:cubicBezTo>
                <a:close/>
                <a:moveTo>
                  <a:pt x="720000" y="1704253"/>
                </a:moveTo>
                <a:cubicBezTo>
                  <a:pt x="680235" y="1704253"/>
                  <a:pt x="648000" y="1736488"/>
                  <a:pt x="648000" y="1776253"/>
                </a:cubicBezTo>
                <a:cubicBezTo>
                  <a:pt x="648000" y="1816018"/>
                  <a:pt x="680235" y="1848253"/>
                  <a:pt x="720000" y="1848253"/>
                </a:cubicBezTo>
                <a:lnTo>
                  <a:pt x="2520000" y="1848253"/>
                </a:lnTo>
                <a:cubicBezTo>
                  <a:pt x="2559765" y="1848253"/>
                  <a:pt x="2592000" y="1816018"/>
                  <a:pt x="2592000" y="1776253"/>
                </a:cubicBezTo>
                <a:cubicBezTo>
                  <a:pt x="2592000" y="1736488"/>
                  <a:pt x="2559765" y="1704253"/>
                  <a:pt x="2520000" y="1704253"/>
                </a:cubicBezTo>
                <a:close/>
                <a:moveTo>
                  <a:pt x="720000" y="1373013"/>
                </a:moveTo>
                <a:cubicBezTo>
                  <a:pt x="680235" y="1373013"/>
                  <a:pt x="648000" y="1405248"/>
                  <a:pt x="648000" y="1445013"/>
                </a:cubicBezTo>
                <a:cubicBezTo>
                  <a:pt x="648000" y="1484778"/>
                  <a:pt x="680235" y="1517013"/>
                  <a:pt x="720000" y="1517013"/>
                </a:cubicBezTo>
                <a:lnTo>
                  <a:pt x="2520000" y="1517013"/>
                </a:lnTo>
                <a:cubicBezTo>
                  <a:pt x="2559765" y="1517013"/>
                  <a:pt x="2592000" y="1484778"/>
                  <a:pt x="2592000" y="1445013"/>
                </a:cubicBezTo>
                <a:cubicBezTo>
                  <a:pt x="2592000" y="1405248"/>
                  <a:pt x="2559765" y="1373013"/>
                  <a:pt x="2520000" y="1373013"/>
                </a:cubicBezTo>
                <a:close/>
                <a:moveTo>
                  <a:pt x="720000" y="1041773"/>
                </a:moveTo>
                <a:cubicBezTo>
                  <a:pt x="680235" y="1041773"/>
                  <a:pt x="648000" y="1074008"/>
                  <a:pt x="648000" y="1113773"/>
                </a:cubicBezTo>
                <a:cubicBezTo>
                  <a:pt x="648000" y="1153538"/>
                  <a:pt x="680235" y="1185773"/>
                  <a:pt x="720000" y="1185773"/>
                </a:cubicBezTo>
                <a:lnTo>
                  <a:pt x="2520000" y="1185773"/>
                </a:lnTo>
                <a:cubicBezTo>
                  <a:pt x="2559765" y="1185773"/>
                  <a:pt x="2592000" y="1153538"/>
                  <a:pt x="2592000" y="1113773"/>
                </a:cubicBezTo>
                <a:cubicBezTo>
                  <a:pt x="2592000" y="1074008"/>
                  <a:pt x="2559765" y="1041773"/>
                  <a:pt x="2520000" y="1041773"/>
                </a:cubicBezTo>
                <a:close/>
                <a:moveTo>
                  <a:pt x="0" y="305988"/>
                </a:moveTo>
                <a:lnTo>
                  <a:pt x="181957" y="305988"/>
                </a:lnTo>
                <a:lnTo>
                  <a:pt x="181957" y="470032"/>
                </a:lnTo>
                <a:cubicBezTo>
                  <a:pt x="181957" y="599267"/>
                  <a:pt x="286722" y="704032"/>
                  <a:pt x="415957" y="704032"/>
                </a:cubicBezTo>
                <a:cubicBezTo>
                  <a:pt x="545192" y="704032"/>
                  <a:pt x="649957" y="599267"/>
                  <a:pt x="649957" y="470032"/>
                </a:cubicBezTo>
                <a:lnTo>
                  <a:pt x="649957" y="305988"/>
                </a:lnTo>
                <a:lnTo>
                  <a:pt x="802357" y="305988"/>
                </a:lnTo>
                <a:lnTo>
                  <a:pt x="802357" y="470031"/>
                </a:lnTo>
                <a:cubicBezTo>
                  <a:pt x="802357" y="599266"/>
                  <a:pt x="907122" y="704031"/>
                  <a:pt x="1036357" y="704031"/>
                </a:cubicBezTo>
                <a:cubicBezTo>
                  <a:pt x="1165592" y="704031"/>
                  <a:pt x="1270357" y="599266"/>
                  <a:pt x="1270357" y="470031"/>
                </a:cubicBezTo>
                <a:lnTo>
                  <a:pt x="1270357" y="305988"/>
                </a:lnTo>
                <a:lnTo>
                  <a:pt x="1422757" y="305988"/>
                </a:lnTo>
                <a:lnTo>
                  <a:pt x="1422757" y="470030"/>
                </a:lnTo>
                <a:cubicBezTo>
                  <a:pt x="1422757" y="599265"/>
                  <a:pt x="1527522" y="704030"/>
                  <a:pt x="1656757" y="704030"/>
                </a:cubicBezTo>
                <a:cubicBezTo>
                  <a:pt x="1785992" y="704030"/>
                  <a:pt x="1890757" y="599265"/>
                  <a:pt x="1890757" y="470030"/>
                </a:cubicBezTo>
                <a:lnTo>
                  <a:pt x="1890757" y="305988"/>
                </a:lnTo>
                <a:lnTo>
                  <a:pt x="2043157" y="305988"/>
                </a:lnTo>
                <a:lnTo>
                  <a:pt x="2043157" y="470029"/>
                </a:lnTo>
                <a:cubicBezTo>
                  <a:pt x="2043157" y="599264"/>
                  <a:pt x="2147922" y="704029"/>
                  <a:pt x="2277157" y="704029"/>
                </a:cubicBezTo>
                <a:cubicBezTo>
                  <a:pt x="2406392" y="704029"/>
                  <a:pt x="2511157" y="599264"/>
                  <a:pt x="2511157" y="470029"/>
                </a:cubicBezTo>
                <a:lnTo>
                  <a:pt x="2511157" y="305988"/>
                </a:lnTo>
                <a:lnTo>
                  <a:pt x="2663557" y="305988"/>
                </a:lnTo>
                <a:lnTo>
                  <a:pt x="2663557" y="470028"/>
                </a:lnTo>
                <a:cubicBezTo>
                  <a:pt x="2663557" y="599263"/>
                  <a:pt x="2768322" y="704028"/>
                  <a:pt x="2897557" y="704028"/>
                </a:cubicBezTo>
                <a:cubicBezTo>
                  <a:pt x="3026792" y="704028"/>
                  <a:pt x="3131557" y="599263"/>
                  <a:pt x="3131557" y="470028"/>
                </a:cubicBezTo>
                <a:lnTo>
                  <a:pt x="3131557" y="305988"/>
                </a:lnTo>
                <a:lnTo>
                  <a:pt x="3240000" y="305988"/>
                </a:lnTo>
                <a:lnTo>
                  <a:pt x="3240000" y="3230531"/>
                </a:lnTo>
                <a:lnTo>
                  <a:pt x="0" y="3230531"/>
                </a:lnTo>
                <a:close/>
                <a:moveTo>
                  <a:pt x="415957" y="4"/>
                </a:moveTo>
                <a:cubicBezTo>
                  <a:pt x="485545" y="4"/>
                  <a:pt x="541957" y="56416"/>
                  <a:pt x="541957" y="126004"/>
                </a:cubicBezTo>
                <a:lnTo>
                  <a:pt x="541957" y="485972"/>
                </a:lnTo>
                <a:cubicBezTo>
                  <a:pt x="541957" y="555560"/>
                  <a:pt x="485545" y="611972"/>
                  <a:pt x="415957" y="611972"/>
                </a:cubicBezTo>
                <a:cubicBezTo>
                  <a:pt x="346369" y="611972"/>
                  <a:pt x="289957" y="555560"/>
                  <a:pt x="289957" y="485972"/>
                </a:cubicBezTo>
                <a:lnTo>
                  <a:pt x="289957" y="126004"/>
                </a:lnTo>
                <a:cubicBezTo>
                  <a:pt x="289957" y="56416"/>
                  <a:pt x="346369" y="4"/>
                  <a:pt x="415957" y="4"/>
                </a:cubicBezTo>
                <a:close/>
                <a:moveTo>
                  <a:pt x="1036357" y="3"/>
                </a:moveTo>
                <a:cubicBezTo>
                  <a:pt x="1105945" y="3"/>
                  <a:pt x="1162357" y="56415"/>
                  <a:pt x="1162357" y="126003"/>
                </a:cubicBezTo>
                <a:lnTo>
                  <a:pt x="1162357" y="485971"/>
                </a:lnTo>
                <a:cubicBezTo>
                  <a:pt x="1162357" y="555559"/>
                  <a:pt x="1105945" y="611971"/>
                  <a:pt x="1036357" y="611971"/>
                </a:cubicBezTo>
                <a:cubicBezTo>
                  <a:pt x="966769" y="611971"/>
                  <a:pt x="910357" y="555559"/>
                  <a:pt x="910357" y="485971"/>
                </a:cubicBezTo>
                <a:lnTo>
                  <a:pt x="910357" y="126003"/>
                </a:lnTo>
                <a:cubicBezTo>
                  <a:pt x="910357" y="56415"/>
                  <a:pt x="966769" y="3"/>
                  <a:pt x="1036357" y="3"/>
                </a:cubicBezTo>
                <a:close/>
                <a:moveTo>
                  <a:pt x="1656757" y="2"/>
                </a:moveTo>
                <a:cubicBezTo>
                  <a:pt x="1726345" y="2"/>
                  <a:pt x="1782757" y="56414"/>
                  <a:pt x="1782757" y="126002"/>
                </a:cubicBezTo>
                <a:lnTo>
                  <a:pt x="1782757" y="485970"/>
                </a:lnTo>
                <a:cubicBezTo>
                  <a:pt x="1782757" y="555558"/>
                  <a:pt x="1726345" y="611970"/>
                  <a:pt x="1656757" y="611970"/>
                </a:cubicBezTo>
                <a:cubicBezTo>
                  <a:pt x="1587169" y="611970"/>
                  <a:pt x="1530757" y="555558"/>
                  <a:pt x="1530757" y="485970"/>
                </a:cubicBezTo>
                <a:lnTo>
                  <a:pt x="1530757" y="126002"/>
                </a:lnTo>
                <a:cubicBezTo>
                  <a:pt x="1530757" y="56414"/>
                  <a:pt x="1587169" y="2"/>
                  <a:pt x="1656757" y="2"/>
                </a:cubicBezTo>
                <a:close/>
                <a:moveTo>
                  <a:pt x="2277157" y="1"/>
                </a:moveTo>
                <a:cubicBezTo>
                  <a:pt x="2346745" y="1"/>
                  <a:pt x="2403157" y="56413"/>
                  <a:pt x="2403157" y="126001"/>
                </a:cubicBezTo>
                <a:lnTo>
                  <a:pt x="2403157" y="485969"/>
                </a:lnTo>
                <a:cubicBezTo>
                  <a:pt x="2403157" y="555557"/>
                  <a:pt x="2346745" y="611969"/>
                  <a:pt x="2277157" y="611969"/>
                </a:cubicBezTo>
                <a:cubicBezTo>
                  <a:pt x="2207569" y="611969"/>
                  <a:pt x="2151157" y="555557"/>
                  <a:pt x="2151157" y="485969"/>
                </a:cubicBezTo>
                <a:lnTo>
                  <a:pt x="2151157" y="126001"/>
                </a:lnTo>
                <a:cubicBezTo>
                  <a:pt x="2151157" y="56413"/>
                  <a:pt x="2207569" y="1"/>
                  <a:pt x="2277157" y="1"/>
                </a:cubicBezTo>
                <a:close/>
                <a:moveTo>
                  <a:pt x="2897557" y="0"/>
                </a:moveTo>
                <a:cubicBezTo>
                  <a:pt x="2967145" y="0"/>
                  <a:pt x="3023557" y="56412"/>
                  <a:pt x="3023557" y="126000"/>
                </a:cubicBezTo>
                <a:lnTo>
                  <a:pt x="3023557" y="485968"/>
                </a:lnTo>
                <a:cubicBezTo>
                  <a:pt x="3023557" y="555556"/>
                  <a:pt x="2967145" y="611968"/>
                  <a:pt x="2897557" y="611968"/>
                </a:cubicBezTo>
                <a:cubicBezTo>
                  <a:pt x="2827969" y="611968"/>
                  <a:pt x="2771557" y="555556"/>
                  <a:pt x="2771557" y="485968"/>
                </a:cubicBezTo>
                <a:lnTo>
                  <a:pt x="2771557" y="126000"/>
                </a:lnTo>
                <a:cubicBezTo>
                  <a:pt x="2771557" y="56412"/>
                  <a:pt x="2827969" y="0"/>
                  <a:pt x="289755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775" name="Rectangle 7">
            <a:extLst>
              <a:ext uri="{FF2B5EF4-FFF2-40B4-BE49-F238E27FC236}">
                <a16:creationId xmlns:a16="http://schemas.microsoft.com/office/drawing/2014/main" id="{FAF055FF-7C9C-4C5A-BF1B-AD9BE5994330}"/>
              </a:ext>
            </a:extLst>
          </p:cNvPr>
          <p:cNvSpPr/>
          <p:nvPr/>
        </p:nvSpPr>
        <p:spPr>
          <a:xfrm>
            <a:off x="5811296" y="5508196"/>
            <a:ext cx="322040" cy="322040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01869" y="2055482"/>
                </a:moveTo>
                <a:lnTo>
                  <a:pt x="869869" y="2055482"/>
                </a:lnTo>
                <a:lnTo>
                  <a:pt x="869869" y="2919482"/>
                </a:lnTo>
                <a:lnTo>
                  <a:pt x="401869" y="2919482"/>
                </a:lnTo>
                <a:close/>
                <a:moveTo>
                  <a:pt x="1121949" y="1695482"/>
                </a:moveTo>
                <a:lnTo>
                  <a:pt x="1589949" y="1695482"/>
                </a:lnTo>
                <a:lnTo>
                  <a:pt x="1589949" y="2919482"/>
                </a:lnTo>
                <a:lnTo>
                  <a:pt x="1121949" y="2919482"/>
                </a:lnTo>
                <a:close/>
                <a:moveTo>
                  <a:pt x="1842029" y="1335482"/>
                </a:moveTo>
                <a:lnTo>
                  <a:pt x="2310029" y="1335482"/>
                </a:lnTo>
                <a:lnTo>
                  <a:pt x="2310029" y="2919482"/>
                </a:lnTo>
                <a:lnTo>
                  <a:pt x="1842029" y="2919482"/>
                </a:lnTo>
                <a:close/>
                <a:moveTo>
                  <a:pt x="2562109" y="975482"/>
                </a:moveTo>
                <a:lnTo>
                  <a:pt x="3030109" y="975482"/>
                </a:lnTo>
                <a:lnTo>
                  <a:pt x="3030109" y="2919482"/>
                </a:lnTo>
                <a:lnTo>
                  <a:pt x="2562109" y="2919482"/>
                </a:lnTo>
                <a:close/>
                <a:moveTo>
                  <a:pt x="2321888" y="224805"/>
                </a:moveTo>
                <a:lnTo>
                  <a:pt x="2880631" y="247420"/>
                </a:lnTo>
                <a:lnTo>
                  <a:pt x="2620844" y="742612"/>
                </a:lnTo>
                <a:lnTo>
                  <a:pt x="2546105" y="613161"/>
                </a:lnTo>
                <a:lnTo>
                  <a:pt x="541555" y="1770488"/>
                </a:lnTo>
                <a:lnTo>
                  <a:pt x="392077" y="1511585"/>
                </a:lnTo>
                <a:lnTo>
                  <a:pt x="2396627" y="354257"/>
                </a:lnTo>
                <a:close/>
                <a:moveTo>
                  <a:pt x="0" y="0"/>
                </a:moveTo>
                <a:lnTo>
                  <a:pt x="180000" y="0"/>
                </a:lnTo>
                <a:lnTo>
                  <a:pt x="180000" y="3059999"/>
                </a:lnTo>
                <a:lnTo>
                  <a:pt x="3240000" y="3059999"/>
                </a:lnTo>
                <a:lnTo>
                  <a:pt x="3240000" y="3239999"/>
                </a:lnTo>
                <a:lnTo>
                  <a:pt x="180000" y="3239999"/>
                </a:lnTo>
                <a:lnTo>
                  <a:pt x="180000" y="3240000"/>
                </a:lnTo>
                <a:lnTo>
                  <a:pt x="0" y="3240000"/>
                </a:lnTo>
                <a:lnTo>
                  <a:pt x="0" y="3239999"/>
                </a:lnTo>
                <a:lnTo>
                  <a:pt x="0" y="305999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776" name="Rectangle 16">
            <a:extLst>
              <a:ext uri="{FF2B5EF4-FFF2-40B4-BE49-F238E27FC236}">
                <a16:creationId xmlns:a16="http://schemas.microsoft.com/office/drawing/2014/main" id="{2EB7699C-E1C5-4CA4-8BD8-87BBFD12202D}"/>
              </a:ext>
            </a:extLst>
          </p:cNvPr>
          <p:cNvSpPr/>
          <p:nvPr/>
        </p:nvSpPr>
        <p:spPr>
          <a:xfrm rot="2700000">
            <a:off x="8852158" y="5403253"/>
            <a:ext cx="265920" cy="47674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777" name="Rectangle 9">
            <a:extLst>
              <a:ext uri="{FF2B5EF4-FFF2-40B4-BE49-F238E27FC236}">
                <a16:creationId xmlns:a16="http://schemas.microsoft.com/office/drawing/2014/main" id="{7B8AF7B7-1FCA-4F59-9AE9-01475F1F987F}"/>
              </a:ext>
            </a:extLst>
          </p:cNvPr>
          <p:cNvSpPr/>
          <p:nvPr/>
        </p:nvSpPr>
        <p:spPr>
          <a:xfrm>
            <a:off x="7276125" y="5493854"/>
            <a:ext cx="329463" cy="308407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778" name="TextBox 777">
            <a:extLst>
              <a:ext uri="{FF2B5EF4-FFF2-40B4-BE49-F238E27FC236}">
                <a16:creationId xmlns:a16="http://schemas.microsoft.com/office/drawing/2014/main" id="{5C2C5DFC-00D0-44A7-A90A-37C134FD0CEC}"/>
              </a:ext>
            </a:extLst>
          </p:cNvPr>
          <p:cNvSpPr txBox="1"/>
          <p:nvPr/>
        </p:nvSpPr>
        <p:spPr>
          <a:xfrm>
            <a:off x="1880510" y="3049914"/>
            <a:ext cx="1409345" cy="30777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accent1"/>
                </a:solidFill>
                <a:cs typeface="Arial" pitchFamily="34" charset="0"/>
              </a:rPr>
              <a:t>Add Contents</a:t>
            </a:r>
            <a:endParaRPr lang="ko-KR" altLang="en-US" sz="1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779" name="TextBox 778">
            <a:extLst>
              <a:ext uri="{FF2B5EF4-FFF2-40B4-BE49-F238E27FC236}">
                <a16:creationId xmlns:a16="http://schemas.microsoft.com/office/drawing/2014/main" id="{3356A194-209C-45F7-9ABB-F5B83F0766DF}"/>
              </a:ext>
            </a:extLst>
          </p:cNvPr>
          <p:cNvSpPr txBox="1"/>
          <p:nvPr/>
        </p:nvSpPr>
        <p:spPr>
          <a:xfrm>
            <a:off x="1880510" y="3732674"/>
            <a:ext cx="1409345" cy="30777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accent2"/>
                </a:solidFill>
                <a:cs typeface="Arial" pitchFamily="34" charset="0"/>
              </a:rPr>
              <a:t>Add Contents</a:t>
            </a:r>
            <a:endParaRPr lang="ko-KR" altLang="en-US" sz="14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780" name="TextBox 779">
            <a:extLst>
              <a:ext uri="{FF2B5EF4-FFF2-40B4-BE49-F238E27FC236}">
                <a16:creationId xmlns:a16="http://schemas.microsoft.com/office/drawing/2014/main" id="{9E09F142-9ED3-4B14-A8BF-E27C52A6DE4F}"/>
              </a:ext>
            </a:extLst>
          </p:cNvPr>
          <p:cNvSpPr txBox="1"/>
          <p:nvPr/>
        </p:nvSpPr>
        <p:spPr>
          <a:xfrm>
            <a:off x="1880510" y="4397877"/>
            <a:ext cx="1409345" cy="30777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accent3"/>
                </a:solidFill>
                <a:cs typeface="Arial" pitchFamily="34" charset="0"/>
              </a:rPr>
              <a:t>Add Contents</a:t>
            </a:r>
            <a:endParaRPr lang="ko-KR" altLang="en-US" sz="14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781" name="TextBox 780">
            <a:extLst>
              <a:ext uri="{FF2B5EF4-FFF2-40B4-BE49-F238E27FC236}">
                <a16:creationId xmlns:a16="http://schemas.microsoft.com/office/drawing/2014/main" id="{60604BE4-98EE-4D7E-B094-BF58786CB61A}"/>
              </a:ext>
            </a:extLst>
          </p:cNvPr>
          <p:cNvSpPr txBox="1"/>
          <p:nvPr/>
        </p:nvSpPr>
        <p:spPr>
          <a:xfrm>
            <a:off x="1880510" y="5117723"/>
            <a:ext cx="1409345" cy="30777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accent4"/>
                </a:solidFill>
                <a:cs typeface="Arial" pitchFamily="34" charset="0"/>
              </a:rPr>
              <a:t>Add Contents</a:t>
            </a:r>
            <a:endParaRPr lang="ko-KR" altLang="en-US" sz="1400" b="1" dirty="0">
              <a:solidFill>
                <a:schemeClr val="accent4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DC3539"/>
      </a:accent1>
      <a:accent2>
        <a:srgbClr val="F1CF01"/>
      </a:accent2>
      <a:accent3>
        <a:srgbClr val="449074"/>
      </a:accent3>
      <a:accent4>
        <a:srgbClr val="1764B9"/>
      </a:accent4>
      <a:accent5>
        <a:srgbClr val="8B62A8"/>
      </a:accent5>
      <a:accent6>
        <a:srgbClr val="FDB53E"/>
      </a:accent6>
      <a:hlink>
        <a:srgbClr val="FFFFFF"/>
      </a:hlink>
      <a:folHlink>
        <a:srgbClr val="00000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11242</TotalTime>
  <Words>136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35</cp:revision>
  <dcterms:created xsi:type="dcterms:W3CDTF">2018-02-18T19:39:47Z</dcterms:created>
  <dcterms:modified xsi:type="dcterms:W3CDTF">2022-10-25T06:01:17Z</dcterms:modified>
</cp:coreProperties>
</file>