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58509776163641E-2"/>
          <c:y val="3.4471340049169907E-2"/>
          <c:w val="0.95469690034359367"/>
          <c:h val="0.919704107055365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7BE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1A5F-4BEB-B6CB-85A77303A23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1A5F-4BEB-B6CB-85A77303A23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1A5F-4BEB-B6CB-85A77303A23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1A5F-4BEB-B6CB-85A77303A232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50</c:v>
                </c:pt>
                <c:pt idx="2">
                  <c:v>70</c:v>
                </c:pt>
                <c:pt idx="3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5F-4BEB-B6CB-85A77303A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5"/>
        <c:axId val="179625344"/>
        <c:axId val="179631232"/>
      </c:barChart>
      <c:catAx>
        <c:axId val="17962534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79631232"/>
        <c:crosses val="autoZero"/>
        <c:auto val="1"/>
        <c:lblAlgn val="ctr"/>
        <c:lblOffset val="100"/>
        <c:noMultiLvlLbl val="0"/>
      </c:catAx>
      <c:valAx>
        <c:axId val="17963123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9625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752" name="Chart 9">
            <a:extLst>
              <a:ext uri="{FF2B5EF4-FFF2-40B4-BE49-F238E27FC236}">
                <a16:creationId xmlns:a16="http://schemas.microsoft.com/office/drawing/2014/main" id="{94988C23-6C00-4D5E-802E-69D8FB3A62F9}"/>
              </a:ext>
            </a:extLst>
          </p:cNvPr>
          <p:cNvGraphicFramePr/>
          <p:nvPr/>
        </p:nvGraphicFramePr>
        <p:xfrm>
          <a:off x="1729055" y="3077810"/>
          <a:ext cx="3006968" cy="297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3" name="Oval 2">
            <a:extLst>
              <a:ext uri="{FF2B5EF4-FFF2-40B4-BE49-F238E27FC236}">
                <a16:creationId xmlns:a16="http://schemas.microsoft.com/office/drawing/2014/main" id="{C9A84B64-F7F8-4099-858A-A72657B9C363}"/>
              </a:ext>
            </a:extLst>
          </p:cNvPr>
          <p:cNvSpPr/>
          <p:nvPr/>
        </p:nvSpPr>
        <p:spPr>
          <a:xfrm rot="5400000">
            <a:off x="-567189" y="3418592"/>
            <a:ext cx="4456591" cy="1205708"/>
          </a:xfrm>
          <a:custGeom>
            <a:avLst/>
            <a:gdLst/>
            <a:ahLst/>
            <a:cxnLst/>
            <a:rect l="l" t="t" r="r" b="b"/>
            <a:pathLst>
              <a:path w="3459684" h="936000">
                <a:moveTo>
                  <a:pt x="247924" y="360000"/>
                </a:moveTo>
                <a:cubicBezTo>
                  <a:pt x="188277" y="360000"/>
                  <a:pt x="139924" y="408353"/>
                  <a:pt x="139924" y="468000"/>
                </a:cubicBezTo>
                <a:cubicBezTo>
                  <a:pt x="139924" y="527647"/>
                  <a:pt x="188277" y="576000"/>
                  <a:pt x="247924" y="576000"/>
                </a:cubicBezTo>
                <a:cubicBezTo>
                  <a:pt x="307571" y="576000"/>
                  <a:pt x="355924" y="527647"/>
                  <a:pt x="355924" y="468000"/>
                </a:cubicBezTo>
                <a:cubicBezTo>
                  <a:pt x="355924" y="408353"/>
                  <a:pt x="307571" y="360000"/>
                  <a:pt x="247924" y="360000"/>
                </a:cubicBezTo>
                <a:close/>
                <a:moveTo>
                  <a:pt x="468000" y="0"/>
                </a:moveTo>
                <a:cubicBezTo>
                  <a:pt x="662652" y="0"/>
                  <a:pt x="829548" y="118836"/>
                  <a:pt x="899895" y="288000"/>
                </a:cubicBezTo>
                <a:lnTo>
                  <a:pt x="999563" y="288000"/>
                </a:lnTo>
                <a:cubicBezTo>
                  <a:pt x="1026073" y="288000"/>
                  <a:pt x="1047564" y="309491"/>
                  <a:pt x="1047564" y="336001"/>
                </a:cubicBezTo>
                <a:lnTo>
                  <a:pt x="1047564" y="322950"/>
                </a:lnTo>
                <a:lnTo>
                  <a:pt x="3315684" y="322950"/>
                </a:lnTo>
                <a:cubicBezTo>
                  <a:pt x="3395213" y="322950"/>
                  <a:pt x="3459684" y="387421"/>
                  <a:pt x="3459684" y="466950"/>
                </a:cubicBezTo>
                <a:cubicBezTo>
                  <a:pt x="3459684" y="546479"/>
                  <a:pt x="3395213" y="610950"/>
                  <a:pt x="3315684" y="610950"/>
                </a:cubicBezTo>
                <a:lnTo>
                  <a:pt x="1047564" y="610950"/>
                </a:lnTo>
                <a:lnTo>
                  <a:pt x="1047564" y="599999"/>
                </a:lnTo>
                <a:cubicBezTo>
                  <a:pt x="1047564" y="626509"/>
                  <a:pt x="1026073" y="648000"/>
                  <a:pt x="999563" y="648000"/>
                </a:cubicBezTo>
                <a:lnTo>
                  <a:pt x="899895" y="648000"/>
                </a:lnTo>
                <a:cubicBezTo>
                  <a:pt x="829548" y="817164"/>
                  <a:pt x="662652" y="936000"/>
                  <a:pt x="468000" y="936000"/>
                </a:cubicBezTo>
                <a:cubicBezTo>
                  <a:pt x="209531" y="936000"/>
                  <a:pt x="0" y="726469"/>
                  <a:pt x="0" y="468000"/>
                </a:cubicBezTo>
                <a:cubicBezTo>
                  <a:pt x="0" y="209531"/>
                  <a:pt x="209531" y="0"/>
                  <a:pt x="468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4" name="Isosceles Triangle 13">
            <a:extLst>
              <a:ext uri="{FF2B5EF4-FFF2-40B4-BE49-F238E27FC236}">
                <a16:creationId xmlns:a16="http://schemas.microsoft.com/office/drawing/2014/main" id="{2383CC31-C40D-4B0D-A50B-6B0F0F7311A0}"/>
              </a:ext>
            </a:extLst>
          </p:cNvPr>
          <p:cNvSpPr/>
          <p:nvPr/>
        </p:nvSpPr>
        <p:spPr>
          <a:xfrm rot="16200000" flipV="1">
            <a:off x="2598027" y="5387071"/>
            <a:ext cx="433673" cy="37385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5" name="Isosceles Triangle 14">
            <a:extLst>
              <a:ext uri="{FF2B5EF4-FFF2-40B4-BE49-F238E27FC236}">
                <a16:creationId xmlns:a16="http://schemas.microsoft.com/office/drawing/2014/main" id="{07F07531-232C-4A21-AD19-D246058A9DA5}"/>
              </a:ext>
            </a:extLst>
          </p:cNvPr>
          <p:cNvSpPr/>
          <p:nvPr/>
        </p:nvSpPr>
        <p:spPr>
          <a:xfrm rot="16200000" flipV="1">
            <a:off x="3165728" y="4701393"/>
            <a:ext cx="433673" cy="37385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6" name="Isosceles Triangle 15">
            <a:extLst>
              <a:ext uri="{FF2B5EF4-FFF2-40B4-BE49-F238E27FC236}">
                <a16:creationId xmlns:a16="http://schemas.microsoft.com/office/drawing/2014/main" id="{2E7C38A8-296B-4F62-B1F6-0012FFD01855}"/>
              </a:ext>
            </a:extLst>
          </p:cNvPr>
          <p:cNvSpPr/>
          <p:nvPr/>
        </p:nvSpPr>
        <p:spPr>
          <a:xfrm rot="16200000" flipV="1">
            <a:off x="3709716" y="4015715"/>
            <a:ext cx="433673" cy="37385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7" name="Isosceles Triangle 16">
            <a:extLst>
              <a:ext uri="{FF2B5EF4-FFF2-40B4-BE49-F238E27FC236}">
                <a16:creationId xmlns:a16="http://schemas.microsoft.com/office/drawing/2014/main" id="{4F50AEB7-0545-40C0-B7A7-B29934953170}"/>
              </a:ext>
            </a:extLst>
          </p:cNvPr>
          <p:cNvSpPr/>
          <p:nvPr/>
        </p:nvSpPr>
        <p:spPr>
          <a:xfrm rot="16200000" flipV="1">
            <a:off x="4253604" y="3330037"/>
            <a:ext cx="433673" cy="37385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758" name="Group 28">
            <a:extLst>
              <a:ext uri="{FF2B5EF4-FFF2-40B4-BE49-F238E27FC236}">
                <a16:creationId xmlns:a16="http://schemas.microsoft.com/office/drawing/2014/main" id="{9801B50C-07B5-4C17-A3E1-586E95A5CEB7}"/>
              </a:ext>
            </a:extLst>
          </p:cNvPr>
          <p:cNvGrpSpPr/>
          <p:nvPr/>
        </p:nvGrpSpPr>
        <p:grpSpPr>
          <a:xfrm>
            <a:off x="5328459" y="1793150"/>
            <a:ext cx="6005756" cy="699456"/>
            <a:chOff x="270023" y="1671304"/>
            <a:chExt cx="3384594" cy="706450"/>
          </a:xfrm>
        </p:grpSpPr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26209397-407E-4D15-AB97-3C6A9910276F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AE78D79A-8357-4751-A957-AEC4DDA367F3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61" name="Group 31">
            <a:extLst>
              <a:ext uri="{FF2B5EF4-FFF2-40B4-BE49-F238E27FC236}">
                <a16:creationId xmlns:a16="http://schemas.microsoft.com/office/drawing/2014/main" id="{7C2A65F6-4A36-4DF2-9D84-0235B805CE2A}"/>
              </a:ext>
            </a:extLst>
          </p:cNvPr>
          <p:cNvGrpSpPr/>
          <p:nvPr/>
        </p:nvGrpSpPr>
        <p:grpSpPr>
          <a:xfrm>
            <a:off x="5328459" y="2604194"/>
            <a:ext cx="6005756" cy="699456"/>
            <a:chOff x="270023" y="1671304"/>
            <a:chExt cx="3384594" cy="706450"/>
          </a:xfrm>
        </p:grpSpPr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58694363-A984-4569-BCDE-C0EE0CEEC973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94DD92CF-4927-4D07-ACD5-F804EEE0430F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764" name="Group 34">
            <a:extLst>
              <a:ext uri="{FF2B5EF4-FFF2-40B4-BE49-F238E27FC236}">
                <a16:creationId xmlns:a16="http://schemas.microsoft.com/office/drawing/2014/main" id="{AF022A71-0E51-47B3-87F8-26F0EE17B1FE}"/>
              </a:ext>
            </a:extLst>
          </p:cNvPr>
          <p:cNvGrpSpPr/>
          <p:nvPr/>
        </p:nvGrpSpPr>
        <p:grpSpPr>
          <a:xfrm>
            <a:off x="5328459" y="3415238"/>
            <a:ext cx="6005756" cy="699456"/>
            <a:chOff x="270023" y="1671304"/>
            <a:chExt cx="3384594" cy="706450"/>
          </a:xfrm>
        </p:grpSpPr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19D334EC-03D2-4041-B4F9-5EB80453B157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AD6E47B2-01B5-4D13-B4B1-139C333771E8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67" name="Group 37">
            <a:extLst>
              <a:ext uri="{FF2B5EF4-FFF2-40B4-BE49-F238E27FC236}">
                <a16:creationId xmlns:a16="http://schemas.microsoft.com/office/drawing/2014/main" id="{F7956B84-9BA3-448B-AD55-42C106184358}"/>
              </a:ext>
            </a:extLst>
          </p:cNvPr>
          <p:cNvGrpSpPr/>
          <p:nvPr/>
        </p:nvGrpSpPr>
        <p:grpSpPr>
          <a:xfrm>
            <a:off x="5328459" y="4226282"/>
            <a:ext cx="6005756" cy="699456"/>
            <a:chOff x="270023" y="1671304"/>
            <a:chExt cx="3384594" cy="706450"/>
          </a:xfrm>
        </p:grpSpPr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C5885511-39D0-415C-B8B1-1733885F3F3F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25B30C9F-F1CC-4506-A065-E8F903E039C4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770" name="Oval 40">
            <a:extLst>
              <a:ext uri="{FF2B5EF4-FFF2-40B4-BE49-F238E27FC236}">
                <a16:creationId xmlns:a16="http://schemas.microsoft.com/office/drawing/2014/main" id="{C2E5367E-B8C5-4A1C-BC0D-44045670B65A}"/>
              </a:ext>
            </a:extLst>
          </p:cNvPr>
          <p:cNvSpPr/>
          <p:nvPr/>
        </p:nvSpPr>
        <p:spPr>
          <a:xfrm>
            <a:off x="5476850" y="5163529"/>
            <a:ext cx="948735" cy="9487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1" name="Oval 41">
            <a:extLst>
              <a:ext uri="{FF2B5EF4-FFF2-40B4-BE49-F238E27FC236}">
                <a16:creationId xmlns:a16="http://schemas.microsoft.com/office/drawing/2014/main" id="{3D4D9474-4AF3-4D43-99B8-3E8DBFE6996F}"/>
              </a:ext>
            </a:extLst>
          </p:cNvPr>
          <p:cNvSpPr/>
          <p:nvPr/>
        </p:nvSpPr>
        <p:spPr>
          <a:xfrm>
            <a:off x="6999777" y="5163529"/>
            <a:ext cx="948735" cy="9487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2" name="Oval 42">
            <a:extLst>
              <a:ext uri="{FF2B5EF4-FFF2-40B4-BE49-F238E27FC236}">
                <a16:creationId xmlns:a16="http://schemas.microsoft.com/office/drawing/2014/main" id="{42D1CF34-89BE-461B-8E3B-6AC5E9E7DE58}"/>
              </a:ext>
            </a:extLst>
          </p:cNvPr>
          <p:cNvSpPr/>
          <p:nvPr/>
        </p:nvSpPr>
        <p:spPr>
          <a:xfrm>
            <a:off x="8522704" y="5163529"/>
            <a:ext cx="948735" cy="9487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3" name="Oval 43">
            <a:extLst>
              <a:ext uri="{FF2B5EF4-FFF2-40B4-BE49-F238E27FC236}">
                <a16:creationId xmlns:a16="http://schemas.microsoft.com/office/drawing/2014/main" id="{CE853419-86B2-40EB-97DE-32F1207497F6}"/>
              </a:ext>
            </a:extLst>
          </p:cNvPr>
          <p:cNvSpPr/>
          <p:nvPr/>
        </p:nvSpPr>
        <p:spPr>
          <a:xfrm>
            <a:off x="10045630" y="5163529"/>
            <a:ext cx="948735" cy="9487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4" name="Rectangle 30">
            <a:extLst>
              <a:ext uri="{FF2B5EF4-FFF2-40B4-BE49-F238E27FC236}">
                <a16:creationId xmlns:a16="http://schemas.microsoft.com/office/drawing/2014/main" id="{7DFCFEA8-7839-48FA-84D0-EE4BA6B78D07}"/>
              </a:ext>
            </a:extLst>
          </p:cNvPr>
          <p:cNvSpPr/>
          <p:nvPr/>
        </p:nvSpPr>
        <p:spPr>
          <a:xfrm>
            <a:off x="10365464" y="5493854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5" name="Rectangle 7">
            <a:extLst>
              <a:ext uri="{FF2B5EF4-FFF2-40B4-BE49-F238E27FC236}">
                <a16:creationId xmlns:a16="http://schemas.microsoft.com/office/drawing/2014/main" id="{FAF055FF-7C9C-4C5A-BF1B-AD9BE5994330}"/>
              </a:ext>
            </a:extLst>
          </p:cNvPr>
          <p:cNvSpPr/>
          <p:nvPr/>
        </p:nvSpPr>
        <p:spPr>
          <a:xfrm>
            <a:off x="5811296" y="5508196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6" name="Rectangle 16">
            <a:extLst>
              <a:ext uri="{FF2B5EF4-FFF2-40B4-BE49-F238E27FC236}">
                <a16:creationId xmlns:a16="http://schemas.microsoft.com/office/drawing/2014/main" id="{2EB7699C-E1C5-4CA4-8BD8-87BBFD12202D}"/>
              </a:ext>
            </a:extLst>
          </p:cNvPr>
          <p:cNvSpPr/>
          <p:nvPr/>
        </p:nvSpPr>
        <p:spPr>
          <a:xfrm rot="2700000">
            <a:off x="8852158" y="540325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7" name="Rectangle 9">
            <a:extLst>
              <a:ext uri="{FF2B5EF4-FFF2-40B4-BE49-F238E27FC236}">
                <a16:creationId xmlns:a16="http://schemas.microsoft.com/office/drawing/2014/main" id="{7B8AF7B7-1FCA-4F59-9AE9-01475F1F987F}"/>
              </a:ext>
            </a:extLst>
          </p:cNvPr>
          <p:cNvSpPr/>
          <p:nvPr/>
        </p:nvSpPr>
        <p:spPr>
          <a:xfrm>
            <a:off x="7276125" y="5493854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8" name="TextBox 777">
            <a:extLst>
              <a:ext uri="{FF2B5EF4-FFF2-40B4-BE49-F238E27FC236}">
                <a16:creationId xmlns:a16="http://schemas.microsoft.com/office/drawing/2014/main" id="{5C2C5DFC-00D0-44A7-A90A-37C134FD0CEC}"/>
              </a:ext>
            </a:extLst>
          </p:cNvPr>
          <p:cNvSpPr txBox="1"/>
          <p:nvPr/>
        </p:nvSpPr>
        <p:spPr>
          <a:xfrm>
            <a:off x="1880510" y="3049914"/>
            <a:ext cx="1409345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Add Contents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79" name="TextBox 778">
            <a:extLst>
              <a:ext uri="{FF2B5EF4-FFF2-40B4-BE49-F238E27FC236}">
                <a16:creationId xmlns:a16="http://schemas.microsoft.com/office/drawing/2014/main" id="{3356A194-209C-45F7-9ABB-F5B83F0766DF}"/>
              </a:ext>
            </a:extLst>
          </p:cNvPr>
          <p:cNvSpPr txBox="1"/>
          <p:nvPr/>
        </p:nvSpPr>
        <p:spPr>
          <a:xfrm>
            <a:off x="1880510" y="3732674"/>
            <a:ext cx="1409345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Add Contents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id="{9E09F142-9ED3-4B14-A8BF-E27C52A6DE4F}"/>
              </a:ext>
            </a:extLst>
          </p:cNvPr>
          <p:cNvSpPr txBox="1"/>
          <p:nvPr/>
        </p:nvSpPr>
        <p:spPr>
          <a:xfrm>
            <a:off x="1880510" y="4397877"/>
            <a:ext cx="1409345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Add Contents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81" name="TextBox 780">
            <a:extLst>
              <a:ext uri="{FF2B5EF4-FFF2-40B4-BE49-F238E27FC236}">
                <a16:creationId xmlns:a16="http://schemas.microsoft.com/office/drawing/2014/main" id="{60604BE4-98EE-4D7E-B094-BF58786CB61A}"/>
              </a:ext>
            </a:extLst>
          </p:cNvPr>
          <p:cNvSpPr txBox="1"/>
          <p:nvPr/>
        </p:nvSpPr>
        <p:spPr>
          <a:xfrm>
            <a:off x="1880510" y="5117723"/>
            <a:ext cx="1409345" cy="307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Add Contents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136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2022-10-25T06:01:17Z</dcterms:modified>
</cp:coreProperties>
</file>