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88" name="그룹 887">
            <a:extLst>
              <a:ext uri="{FF2B5EF4-FFF2-40B4-BE49-F238E27FC236}">
                <a16:creationId xmlns:a16="http://schemas.microsoft.com/office/drawing/2014/main" id="{0F3C7A49-64C3-4293-BA7B-EED34FD66AC8}"/>
              </a:ext>
            </a:extLst>
          </p:cNvPr>
          <p:cNvGrpSpPr/>
          <p:nvPr/>
        </p:nvGrpSpPr>
        <p:grpSpPr>
          <a:xfrm flipH="1">
            <a:off x="5028505" y="2619194"/>
            <a:ext cx="1594168" cy="3984704"/>
            <a:chOff x="5557677" y="2038349"/>
            <a:chExt cx="1594168" cy="3984704"/>
          </a:xfrm>
          <a:solidFill>
            <a:schemeClr val="accent2"/>
          </a:solidFill>
        </p:grpSpPr>
        <p:sp>
          <p:nvSpPr>
            <p:cNvPr id="889" name="화살표: 위쪽 888">
              <a:extLst>
                <a:ext uri="{FF2B5EF4-FFF2-40B4-BE49-F238E27FC236}">
                  <a16:creationId xmlns:a16="http://schemas.microsoft.com/office/drawing/2014/main" id="{2D76B73E-95DA-40AB-826E-AAAC799150C8}"/>
                </a:ext>
              </a:extLst>
            </p:cNvPr>
            <p:cNvSpPr/>
            <p:nvPr/>
          </p:nvSpPr>
          <p:spPr>
            <a:xfrm>
              <a:off x="5557677" y="2038349"/>
              <a:ext cx="778523" cy="1966913"/>
            </a:xfrm>
            <a:prstGeom prst="up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0" name="직사각형 889">
              <a:extLst>
                <a:ext uri="{FF2B5EF4-FFF2-40B4-BE49-F238E27FC236}">
                  <a16:creationId xmlns:a16="http://schemas.microsoft.com/office/drawing/2014/main" id="{BA5445E8-10DB-41C1-A44F-DE601A7F3C61}"/>
                </a:ext>
              </a:extLst>
            </p:cNvPr>
            <p:cNvSpPr/>
            <p:nvPr/>
          </p:nvSpPr>
          <p:spPr>
            <a:xfrm>
              <a:off x="6762716" y="5022469"/>
              <a:ext cx="389129" cy="100058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1" name="직사각형 890">
              <a:extLst>
                <a:ext uri="{FF2B5EF4-FFF2-40B4-BE49-F238E27FC236}">
                  <a16:creationId xmlns:a16="http://schemas.microsoft.com/office/drawing/2014/main" id="{4967CB19-FBB8-4106-9971-9C283370B49E}"/>
                </a:ext>
              </a:extLst>
            </p:cNvPr>
            <p:cNvSpPr/>
            <p:nvPr/>
          </p:nvSpPr>
          <p:spPr>
            <a:xfrm rot="19135019">
              <a:off x="6260298" y="3688463"/>
              <a:ext cx="389129" cy="167239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92" name="그룹 891">
            <a:extLst>
              <a:ext uri="{FF2B5EF4-FFF2-40B4-BE49-F238E27FC236}">
                <a16:creationId xmlns:a16="http://schemas.microsoft.com/office/drawing/2014/main" id="{8C0A6A4D-C32F-4846-A948-B09DB02E4824}"/>
              </a:ext>
            </a:extLst>
          </p:cNvPr>
          <p:cNvGrpSpPr/>
          <p:nvPr/>
        </p:nvGrpSpPr>
        <p:grpSpPr>
          <a:xfrm>
            <a:off x="4879862" y="2038349"/>
            <a:ext cx="1497990" cy="4565548"/>
            <a:chOff x="5557677" y="2038349"/>
            <a:chExt cx="1497990" cy="4565548"/>
          </a:xfrm>
        </p:grpSpPr>
        <p:sp>
          <p:nvSpPr>
            <p:cNvPr id="893" name="화살표: 위쪽 892">
              <a:extLst>
                <a:ext uri="{FF2B5EF4-FFF2-40B4-BE49-F238E27FC236}">
                  <a16:creationId xmlns:a16="http://schemas.microsoft.com/office/drawing/2014/main" id="{829D0C97-EAF8-496D-B570-AEA100AA6E35}"/>
                </a:ext>
              </a:extLst>
            </p:cNvPr>
            <p:cNvSpPr/>
            <p:nvPr/>
          </p:nvSpPr>
          <p:spPr>
            <a:xfrm>
              <a:off x="5557677" y="2038349"/>
              <a:ext cx="1104900" cy="1966913"/>
            </a:xfrm>
            <a:prstGeom prst="up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4" name="직사각형 893">
              <a:extLst>
                <a:ext uri="{FF2B5EF4-FFF2-40B4-BE49-F238E27FC236}">
                  <a16:creationId xmlns:a16="http://schemas.microsoft.com/office/drawing/2014/main" id="{EBC084BF-0CFD-4489-A7A0-BE1B8E7F3E73}"/>
                </a:ext>
              </a:extLst>
            </p:cNvPr>
            <p:cNvSpPr/>
            <p:nvPr/>
          </p:nvSpPr>
          <p:spPr>
            <a:xfrm>
              <a:off x="6503405" y="5271555"/>
              <a:ext cx="552262" cy="133234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5" name="직사각형 894">
              <a:extLst>
                <a:ext uri="{FF2B5EF4-FFF2-40B4-BE49-F238E27FC236}">
                  <a16:creationId xmlns:a16="http://schemas.microsoft.com/office/drawing/2014/main" id="{D022BC21-E7C8-448C-9943-41DEE1028F86}"/>
                </a:ext>
              </a:extLst>
            </p:cNvPr>
            <p:cNvSpPr/>
            <p:nvPr/>
          </p:nvSpPr>
          <p:spPr>
            <a:xfrm rot="20058263">
              <a:off x="6169777" y="3803548"/>
              <a:ext cx="552262" cy="167239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96" name="자유형: 도형 895">
            <a:extLst>
              <a:ext uri="{FF2B5EF4-FFF2-40B4-BE49-F238E27FC236}">
                <a16:creationId xmlns:a16="http://schemas.microsoft.com/office/drawing/2014/main" id="{02257731-25B5-44B0-9FA4-55E297360E11}"/>
              </a:ext>
            </a:extLst>
          </p:cNvPr>
          <p:cNvSpPr/>
          <p:nvPr/>
        </p:nvSpPr>
        <p:spPr>
          <a:xfrm>
            <a:off x="4171464" y="3548958"/>
            <a:ext cx="708398" cy="3073045"/>
          </a:xfrm>
          <a:custGeom>
            <a:avLst/>
            <a:gdLst>
              <a:gd name="connsiteX0" fmla="*/ 343186 w 931576"/>
              <a:gd name="connsiteY0" fmla="*/ 0 h 3385751"/>
              <a:gd name="connsiteX1" fmla="*/ 686371 w 931576"/>
              <a:gd name="connsiteY1" fmla="*/ 343186 h 3385751"/>
              <a:gd name="connsiteX2" fmla="*/ 514778 w 931576"/>
              <a:gd name="connsiteY2" fmla="*/ 343186 h 3385751"/>
              <a:gd name="connsiteX3" fmla="*/ 514778 w 931576"/>
              <a:gd name="connsiteY3" fmla="*/ 1143503 h 3385751"/>
              <a:gd name="connsiteX4" fmla="*/ 931576 w 931576"/>
              <a:gd name="connsiteY4" fmla="*/ 2009713 h 3385751"/>
              <a:gd name="connsiteX5" fmla="*/ 930561 w 931576"/>
              <a:gd name="connsiteY5" fmla="*/ 2010201 h 3385751"/>
              <a:gd name="connsiteX6" fmla="*/ 930561 w 931576"/>
              <a:gd name="connsiteY6" fmla="*/ 3385751 h 3385751"/>
              <a:gd name="connsiteX7" fmla="*/ 587492 w 931576"/>
              <a:gd name="connsiteY7" fmla="*/ 3385751 h 3385751"/>
              <a:gd name="connsiteX8" fmla="*/ 587492 w 931576"/>
              <a:gd name="connsiteY8" fmla="*/ 2085849 h 3385751"/>
              <a:gd name="connsiteX9" fmla="*/ 171974 w 931576"/>
              <a:gd name="connsiteY9" fmla="*/ 1222297 h 3385751"/>
              <a:gd name="connsiteX10" fmla="*/ 172884 w 931576"/>
              <a:gd name="connsiteY10" fmla="*/ 1221859 h 3385751"/>
              <a:gd name="connsiteX11" fmla="*/ 171593 w 931576"/>
              <a:gd name="connsiteY11" fmla="*/ 1221859 h 3385751"/>
              <a:gd name="connsiteX12" fmla="*/ 171593 w 931576"/>
              <a:gd name="connsiteY12" fmla="*/ 343186 h 3385751"/>
              <a:gd name="connsiteX13" fmla="*/ 0 w 931576"/>
              <a:gd name="connsiteY13" fmla="*/ 343186 h 3385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31576" h="3385751">
                <a:moveTo>
                  <a:pt x="343186" y="0"/>
                </a:moveTo>
                <a:lnTo>
                  <a:pt x="686371" y="343186"/>
                </a:lnTo>
                <a:lnTo>
                  <a:pt x="514778" y="343186"/>
                </a:lnTo>
                <a:lnTo>
                  <a:pt x="514778" y="1143503"/>
                </a:lnTo>
                <a:lnTo>
                  <a:pt x="931576" y="2009713"/>
                </a:lnTo>
                <a:lnTo>
                  <a:pt x="930561" y="2010201"/>
                </a:lnTo>
                <a:lnTo>
                  <a:pt x="930561" y="3385751"/>
                </a:lnTo>
                <a:lnTo>
                  <a:pt x="587492" y="3385751"/>
                </a:lnTo>
                <a:lnTo>
                  <a:pt x="587492" y="2085849"/>
                </a:lnTo>
                <a:lnTo>
                  <a:pt x="171974" y="1222297"/>
                </a:lnTo>
                <a:lnTo>
                  <a:pt x="172884" y="1221859"/>
                </a:lnTo>
                <a:lnTo>
                  <a:pt x="171593" y="1221859"/>
                </a:lnTo>
                <a:lnTo>
                  <a:pt x="171593" y="343186"/>
                </a:lnTo>
                <a:lnTo>
                  <a:pt x="0" y="34318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97" name="자유형: 도형 896">
            <a:extLst>
              <a:ext uri="{FF2B5EF4-FFF2-40B4-BE49-F238E27FC236}">
                <a16:creationId xmlns:a16="http://schemas.microsoft.com/office/drawing/2014/main" id="{6B402358-AD19-4F17-AF4E-5AB783A62A0F}"/>
              </a:ext>
            </a:extLst>
          </p:cNvPr>
          <p:cNvSpPr/>
          <p:nvPr/>
        </p:nvSpPr>
        <p:spPr>
          <a:xfrm flipH="1">
            <a:off x="6513011" y="2299580"/>
            <a:ext cx="913431" cy="4304317"/>
          </a:xfrm>
          <a:custGeom>
            <a:avLst/>
            <a:gdLst>
              <a:gd name="connsiteX0" fmla="*/ 343186 w 931576"/>
              <a:gd name="connsiteY0" fmla="*/ 0 h 3385751"/>
              <a:gd name="connsiteX1" fmla="*/ 686371 w 931576"/>
              <a:gd name="connsiteY1" fmla="*/ 343186 h 3385751"/>
              <a:gd name="connsiteX2" fmla="*/ 514778 w 931576"/>
              <a:gd name="connsiteY2" fmla="*/ 343186 h 3385751"/>
              <a:gd name="connsiteX3" fmla="*/ 514778 w 931576"/>
              <a:gd name="connsiteY3" fmla="*/ 1143503 h 3385751"/>
              <a:gd name="connsiteX4" fmla="*/ 931576 w 931576"/>
              <a:gd name="connsiteY4" fmla="*/ 2009713 h 3385751"/>
              <a:gd name="connsiteX5" fmla="*/ 930561 w 931576"/>
              <a:gd name="connsiteY5" fmla="*/ 2010201 h 3385751"/>
              <a:gd name="connsiteX6" fmla="*/ 930561 w 931576"/>
              <a:gd name="connsiteY6" fmla="*/ 3385751 h 3385751"/>
              <a:gd name="connsiteX7" fmla="*/ 587492 w 931576"/>
              <a:gd name="connsiteY7" fmla="*/ 3385751 h 3385751"/>
              <a:gd name="connsiteX8" fmla="*/ 587492 w 931576"/>
              <a:gd name="connsiteY8" fmla="*/ 2085849 h 3385751"/>
              <a:gd name="connsiteX9" fmla="*/ 171974 w 931576"/>
              <a:gd name="connsiteY9" fmla="*/ 1222297 h 3385751"/>
              <a:gd name="connsiteX10" fmla="*/ 172884 w 931576"/>
              <a:gd name="connsiteY10" fmla="*/ 1221859 h 3385751"/>
              <a:gd name="connsiteX11" fmla="*/ 171593 w 931576"/>
              <a:gd name="connsiteY11" fmla="*/ 1221859 h 3385751"/>
              <a:gd name="connsiteX12" fmla="*/ 171593 w 931576"/>
              <a:gd name="connsiteY12" fmla="*/ 343186 h 3385751"/>
              <a:gd name="connsiteX13" fmla="*/ 0 w 931576"/>
              <a:gd name="connsiteY13" fmla="*/ 343186 h 3385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31576" h="3385751">
                <a:moveTo>
                  <a:pt x="343186" y="0"/>
                </a:moveTo>
                <a:lnTo>
                  <a:pt x="686371" y="343186"/>
                </a:lnTo>
                <a:lnTo>
                  <a:pt x="514778" y="343186"/>
                </a:lnTo>
                <a:lnTo>
                  <a:pt x="514778" y="1143503"/>
                </a:lnTo>
                <a:lnTo>
                  <a:pt x="931576" y="2009713"/>
                </a:lnTo>
                <a:lnTo>
                  <a:pt x="930561" y="2010201"/>
                </a:lnTo>
                <a:lnTo>
                  <a:pt x="930561" y="3385751"/>
                </a:lnTo>
                <a:lnTo>
                  <a:pt x="587492" y="3385751"/>
                </a:lnTo>
                <a:lnTo>
                  <a:pt x="587492" y="2085849"/>
                </a:lnTo>
                <a:lnTo>
                  <a:pt x="171974" y="1222297"/>
                </a:lnTo>
                <a:lnTo>
                  <a:pt x="172884" y="1221859"/>
                </a:lnTo>
                <a:lnTo>
                  <a:pt x="171593" y="1221859"/>
                </a:lnTo>
                <a:lnTo>
                  <a:pt x="171593" y="343186"/>
                </a:lnTo>
                <a:lnTo>
                  <a:pt x="0" y="34318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98" name="자유형: 도형 897">
            <a:extLst>
              <a:ext uri="{FF2B5EF4-FFF2-40B4-BE49-F238E27FC236}">
                <a16:creationId xmlns:a16="http://schemas.microsoft.com/office/drawing/2014/main" id="{5803A1D0-2270-4597-940D-FF5AFC2F965B}"/>
              </a:ext>
            </a:extLst>
          </p:cNvPr>
          <p:cNvSpPr/>
          <p:nvPr/>
        </p:nvSpPr>
        <p:spPr>
          <a:xfrm flipH="1">
            <a:off x="4244145" y="2644774"/>
            <a:ext cx="913432" cy="3956502"/>
          </a:xfrm>
          <a:custGeom>
            <a:avLst/>
            <a:gdLst>
              <a:gd name="connsiteX0" fmla="*/ 389262 w 1174093"/>
              <a:gd name="connsiteY0" fmla="*/ 0 h 3956502"/>
              <a:gd name="connsiteX1" fmla="*/ 778523 w 1174093"/>
              <a:gd name="connsiteY1" fmla="*/ 389262 h 3956502"/>
              <a:gd name="connsiteX2" fmla="*/ 583892 w 1174093"/>
              <a:gd name="connsiteY2" fmla="*/ 389262 h 3956502"/>
              <a:gd name="connsiteX3" fmla="*/ 583892 w 1174093"/>
              <a:gd name="connsiteY3" fmla="*/ 1645325 h 3956502"/>
              <a:gd name="connsiteX4" fmla="*/ 1160186 w 1174093"/>
              <a:gd name="connsiteY4" fmla="*/ 3290332 h 3956502"/>
              <a:gd name="connsiteX5" fmla="*/ 1167652 w 1174093"/>
              <a:gd name="connsiteY5" fmla="*/ 3290332 h 3956502"/>
              <a:gd name="connsiteX6" fmla="*/ 1167652 w 1174093"/>
              <a:gd name="connsiteY6" fmla="*/ 3311645 h 3956502"/>
              <a:gd name="connsiteX7" fmla="*/ 1174093 w 1174093"/>
              <a:gd name="connsiteY7" fmla="*/ 3330029 h 3956502"/>
              <a:gd name="connsiteX8" fmla="*/ 1167652 w 1174093"/>
              <a:gd name="connsiteY8" fmla="*/ 3332286 h 3956502"/>
              <a:gd name="connsiteX9" fmla="*/ 1167652 w 1174093"/>
              <a:gd name="connsiteY9" fmla="*/ 3956502 h 3956502"/>
              <a:gd name="connsiteX10" fmla="*/ 778523 w 1174093"/>
              <a:gd name="connsiteY10" fmla="*/ 3956502 h 3956502"/>
              <a:gd name="connsiteX11" fmla="*/ 778523 w 1174093"/>
              <a:gd name="connsiteY11" fmla="*/ 3377835 h 3956502"/>
              <a:gd name="connsiteX12" fmla="*/ 194929 w 1174093"/>
              <a:gd name="connsiteY12" fmla="*/ 1711987 h 3956502"/>
              <a:gd name="connsiteX13" fmla="*/ 229257 w 1174093"/>
              <a:gd name="connsiteY13" fmla="*/ 1699961 h 3956502"/>
              <a:gd name="connsiteX14" fmla="*/ 194631 w 1174093"/>
              <a:gd name="connsiteY14" fmla="*/ 1699961 h 3956502"/>
              <a:gd name="connsiteX15" fmla="*/ 194631 w 1174093"/>
              <a:gd name="connsiteY15" fmla="*/ 389262 h 3956502"/>
              <a:gd name="connsiteX16" fmla="*/ 0 w 1174093"/>
              <a:gd name="connsiteY16" fmla="*/ 389262 h 3956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74093" h="3956502">
                <a:moveTo>
                  <a:pt x="389262" y="0"/>
                </a:moveTo>
                <a:lnTo>
                  <a:pt x="778523" y="389262"/>
                </a:lnTo>
                <a:lnTo>
                  <a:pt x="583892" y="389262"/>
                </a:lnTo>
                <a:lnTo>
                  <a:pt x="583892" y="1645325"/>
                </a:lnTo>
                <a:lnTo>
                  <a:pt x="1160186" y="3290332"/>
                </a:lnTo>
                <a:lnTo>
                  <a:pt x="1167652" y="3290332"/>
                </a:lnTo>
                <a:lnTo>
                  <a:pt x="1167652" y="3311645"/>
                </a:lnTo>
                <a:lnTo>
                  <a:pt x="1174093" y="3330029"/>
                </a:lnTo>
                <a:lnTo>
                  <a:pt x="1167652" y="3332286"/>
                </a:lnTo>
                <a:lnTo>
                  <a:pt x="1167652" y="3956502"/>
                </a:lnTo>
                <a:lnTo>
                  <a:pt x="778523" y="3956502"/>
                </a:lnTo>
                <a:lnTo>
                  <a:pt x="778523" y="3377835"/>
                </a:lnTo>
                <a:lnTo>
                  <a:pt x="194929" y="1711987"/>
                </a:lnTo>
                <a:lnTo>
                  <a:pt x="229257" y="1699961"/>
                </a:lnTo>
                <a:lnTo>
                  <a:pt x="194631" y="1699961"/>
                </a:lnTo>
                <a:lnTo>
                  <a:pt x="194631" y="389262"/>
                </a:lnTo>
                <a:lnTo>
                  <a:pt x="0" y="38926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900" name="Group 13">
            <a:extLst>
              <a:ext uri="{FF2B5EF4-FFF2-40B4-BE49-F238E27FC236}">
                <a16:creationId xmlns:a16="http://schemas.microsoft.com/office/drawing/2014/main" id="{9593133F-E66A-4582-919F-22771223E555}"/>
              </a:ext>
            </a:extLst>
          </p:cNvPr>
          <p:cNvGrpSpPr/>
          <p:nvPr/>
        </p:nvGrpSpPr>
        <p:grpSpPr>
          <a:xfrm>
            <a:off x="9322738" y="3412455"/>
            <a:ext cx="2207354" cy="893296"/>
            <a:chOff x="9023213" y="2973444"/>
            <a:chExt cx="2207354" cy="893296"/>
          </a:xfrm>
        </p:grpSpPr>
        <p:grpSp>
          <p:nvGrpSpPr>
            <p:cNvPr id="909" name="Group 66">
              <a:extLst>
                <a:ext uri="{FF2B5EF4-FFF2-40B4-BE49-F238E27FC236}">
                  <a16:creationId xmlns:a16="http://schemas.microsoft.com/office/drawing/2014/main" id="{2B458297-A254-4009-BA03-BDCB1C06B95C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914" name="Oval 72">
                <a:extLst>
                  <a:ext uri="{FF2B5EF4-FFF2-40B4-BE49-F238E27FC236}">
                    <a16:creationId xmlns:a16="http://schemas.microsoft.com/office/drawing/2014/main" id="{D2ED9129-EA7F-417E-94FF-A8A4F89750BA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915" name="Chevron 60">
                <a:extLst>
                  <a:ext uri="{FF2B5EF4-FFF2-40B4-BE49-F238E27FC236}">
                    <a16:creationId xmlns:a16="http://schemas.microsoft.com/office/drawing/2014/main" id="{C8D21F2F-766A-42DB-9047-D8A6BE216A33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910" name="Group 67">
              <a:extLst>
                <a:ext uri="{FF2B5EF4-FFF2-40B4-BE49-F238E27FC236}">
                  <a16:creationId xmlns:a16="http://schemas.microsoft.com/office/drawing/2014/main" id="{695E53AA-36F5-4C32-A409-6053F83E0A11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911" name="TextBox 910">
                <a:extLst>
                  <a:ext uri="{FF2B5EF4-FFF2-40B4-BE49-F238E27FC236}">
                    <a16:creationId xmlns:a16="http://schemas.microsoft.com/office/drawing/2014/main" id="{EEB2BDE6-BDA2-4C8F-8C90-5125E18DC3EB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912" name="TextBox 911">
                <a:extLst>
                  <a:ext uri="{FF2B5EF4-FFF2-40B4-BE49-F238E27FC236}">
                    <a16:creationId xmlns:a16="http://schemas.microsoft.com/office/drawing/2014/main" id="{3087EF1A-BBCF-4FA6-9462-1EEA3574811B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913" name="TextBox 912">
                <a:extLst>
                  <a:ext uri="{FF2B5EF4-FFF2-40B4-BE49-F238E27FC236}">
                    <a16:creationId xmlns:a16="http://schemas.microsoft.com/office/drawing/2014/main" id="{1212E69E-C8D5-48B4-8F0D-FE474B9FB3F9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901" name="Group 91">
            <a:extLst>
              <a:ext uri="{FF2B5EF4-FFF2-40B4-BE49-F238E27FC236}">
                <a16:creationId xmlns:a16="http://schemas.microsoft.com/office/drawing/2014/main" id="{94DB4A55-D582-4569-9A3E-49115F2E4056}"/>
              </a:ext>
            </a:extLst>
          </p:cNvPr>
          <p:cNvGrpSpPr/>
          <p:nvPr/>
        </p:nvGrpSpPr>
        <p:grpSpPr>
          <a:xfrm flipH="1">
            <a:off x="661909" y="3412455"/>
            <a:ext cx="2207354" cy="893296"/>
            <a:chOff x="9023213" y="2973444"/>
            <a:chExt cx="2207354" cy="893296"/>
          </a:xfrm>
        </p:grpSpPr>
        <p:grpSp>
          <p:nvGrpSpPr>
            <p:cNvPr id="902" name="Group 108">
              <a:extLst>
                <a:ext uri="{FF2B5EF4-FFF2-40B4-BE49-F238E27FC236}">
                  <a16:creationId xmlns:a16="http://schemas.microsoft.com/office/drawing/2014/main" id="{587945B8-E020-40F2-BB26-1DD4B941F4BB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907" name="Oval 113">
                <a:extLst>
                  <a:ext uri="{FF2B5EF4-FFF2-40B4-BE49-F238E27FC236}">
                    <a16:creationId xmlns:a16="http://schemas.microsoft.com/office/drawing/2014/main" id="{84306805-6826-4890-B847-E4E8136D0AC9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908" name="Chevron 60">
                <a:extLst>
                  <a:ext uri="{FF2B5EF4-FFF2-40B4-BE49-F238E27FC236}">
                    <a16:creationId xmlns:a16="http://schemas.microsoft.com/office/drawing/2014/main" id="{4C5B61CB-B806-41AB-8B11-DD2974110260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903" name="Group 109">
              <a:extLst>
                <a:ext uri="{FF2B5EF4-FFF2-40B4-BE49-F238E27FC236}">
                  <a16:creationId xmlns:a16="http://schemas.microsoft.com/office/drawing/2014/main" id="{7E5554EA-B62F-4A1E-ADE5-A3D33CFA032B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904" name="TextBox 903">
                <a:extLst>
                  <a:ext uri="{FF2B5EF4-FFF2-40B4-BE49-F238E27FC236}">
                    <a16:creationId xmlns:a16="http://schemas.microsoft.com/office/drawing/2014/main" id="{D66469DD-1A5A-4231-9406-993CB9C3264A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905" name="TextBox 904">
                <a:extLst>
                  <a:ext uri="{FF2B5EF4-FFF2-40B4-BE49-F238E27FC236}">
                    <a16:creationId xmlns:a16="http://schemas.microsoft.com/office/drawing/2014/main" id="{2509338B-A0CA-4391-984C-22AA711E1652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906" name="TextBox 905">
                <a:extLst>
                  <a:ext uri="{FF2B5EF4-FFF2-40B4-BE49-F238E27FC236}">
                    <a16:creationId xmlns:a16="http://schemas.microsoft.com/office/drawing/2014/main" id="{FA5DC2AD-BE7C-49A7-AD0C-9932375F233B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916" name="Group 74">
            <a:extLst>
              <a:ext uri="{FF2B5EF4-FFF2-40B4-BE49-F238E27FC236}">
                <a16:creationId xmlns:a16="http://schemas.microsoft.com/office/drawing/2014/main" id="{D0A46B0A-4F16-45AC-B1B6-1D028D9B04CB}"/>
              </a:ext>
            </a:extLst>
          </p:cNvPr>
          <p:cNvGrpSpPr/>
          <p:nvPr/>
        </p:nvGrpSpPr>
        <p:grpSpPr>
          <a:xfrm>
            <a:off x="8531404" y="1673113"/>
            <a:ext cx="2207354" cy="893296"/>
            <a:chOff x="9023213" y="2973444"/>
            <a:chExt cx="2207354" cy="893296"/>
          </a:xfrm>
        </p:grpSpPr>
        <p:grpSp>
          <p:nvGrpSpPr>
            <p:cNvPr id="917" name="Group 75">
              <a:extLst>
                <a:ext uri="{FF2B5EF4-FFF2-40B4-BE49-F238E27FC236}">
                  <a16:creationId xmlns:a16="http://schemas.microsoft.com/office/drawing/2014/main" id="{FD381C2E-6AAF-4663-BDD6-C30CBEC49574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922" name="Oval 80">
                <a:extLst>
                  <a:ext uri="{FF2B5EF4-FFF2-40B4-BE49-F238E27FC236}">
                    <a16:creationId xmlns:a16="http://schemas.microsoft.com/office/drawing/2014/main" id="{48DC43F5-60FE-4C2C-A4E6-23AF120356BB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923" name="Chevron 60">
                <a:extLst>
                  <a:ext uri="{FF2B5EF4-FFF2-40B4-BE49-F238E27FC236}">
                    <a16:creationId xmlns:a16="http://schemas.microsoft.com/office/drawing/2014/main" id="{70890B17-F279-4723-8BDD-2129175D6B9F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918" name="Group 76">
              <a:extLst>
                <a:ext uri="{FF2B5EF4-FFF2-40B4-BE49-F238E27FC236}">
                  <a16:creationId xmlns:a16="http://schemas.microsoft.com/office/drawing/2014/main" id="{F6ECDF38-ADC9-4B6E-85EC-D7AEBDAE48C9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919" name="TextBox 918">
                <a:extLst>
                  <a:ext uri="{FF2B5EF4-FFF2-40B4-BE49-F238E27FC236}">
                    <a16:creationId xmlns:a16="http://schemas.microsoft.com/office/drawing/2014/main" id="{4F802419-1D5E-4B05-8BD9-ED2D2E6EA57F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920" name="TextBox 919">
                <a:extLst>
                  <a:ext uri="{FF2B5EF4-FFF2-40B4-BE49-F238E27FC236}">
                    <a16:creationId xmlns:a16="http://schemas.microsoft.com/office/drawing/2014/main" id="{8BDBE528-6173-4F17-889D-926D55D265AF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921" name="TextBox 920">
                <a:extLst>
                  <a:ext uri="{FF2B5EF4-FFF2-40B4-BE49-F238E27FC236}">
                    <a16:creationId xmlns:a16="http://schemas.microsoft.com/office/drawing/2014/main" id="{2078B893-DA6B-4A1B-BF60-0B6EF38176C0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924" name="Group 82">
            <a:extLst>
              <a:ext uri="{FF2B5EF4-FFF2-40B4-BE49-F238E27FC236}">
                <a16:creationId xmlns:a16="http://schemas.microsoft.com/office/drawing/2014/main" id="{F3155524-B8BB-4D77-92D4-BE3D05887FDB}"/>
              </a:ext>
            </a:extLst>
          </p:cNvPr>
          <p:cNvGrpSpPr/>
          <p:nvPr/>
        </p:nvGrpSpPr>
        <p:grpSpPr>
          <a:xfrm>
            <a:off x="8531404" y="5151796"/>
            <a:ext cx="2207354" cy="893296"/>
            <a:chOff x="9023213" y="2973444"/>
            <a:chExt cx="2207354" cy="893296"/>
          </a:xfrm>
        </p:grpSpPr>
        <p:grpSp>
          <p:nvGrpSpPr>
            <p:cNvPr id="925" name="Group 83">
              <a:extLst>
                <a:ext uri="{FF2B5EF4-FFF2-40B4-BE49-F238E27FC236}">
                  <a16:creationId xmlns:a16="http://schemas.microsoft.com/office/drawing/2014/main" id="{36DE8BEA-AA13-4D96-B624-6272F533C7E0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930" name="Oval 88">
                <a:extLst>
                  <a:ext uri="{FF2B5EF4-FFF2-40B4-BE49-F238E27FC236}">
                    <a16:creationId xmlns:a16="http://schemas.microsoft.com/office/drawing/2014/main" id="{4504A722-04CD-46A9-ADFC-BD84D52F96BA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931" name="Chevron 60">
                <a:extLst>
                  <a:ext uri="{FF2B5EF4-FFF2-40B4-BE49-F238E27FC236}">
                    <a16:creationId xmlns:a16="http://schemas.microsoft.com/office/drawing/2014/main" id="{38B71E64-4826-47A2-8F9D-D525B77463B4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926" name="Group 84">
              <a:extLst>
                <a:ext uri="{FF2B5EF4-FFF2-40B4-BE49-F238E27FC236}">
                  <a16:creationId xmlns:a16="http://schemas.microsoft.com/office/drawing/2014/main" id="{A025F994-F954-4BD5-A4DE-F289F47EEF40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927" name="TextBox 926">
                <a:extLst>
                  <a:ext uri="{FF2B5EF4-FFF2-40B4-BE49-F238E27FC236}">
                    <a16:creationId xmlns:a16="http://schemas.microsoft.com/office/drawing/2014/main" id="{04CE7993-76E3-4A81-943A-6CD201C79512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928" name="TextBox 927">
                <a:extLst>
                  <a:ext uri="{FF2B5EF4-FFF2-40B4-BE49-F238E27FC236}">
                    <a16:creationId xmlns:a16="http://schemas.microsoft.com/office/drawing/2014/main" id="{B6EFB72E-28AA-4B5D-8AFD-923242312A72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929" name="TextBox 928">
                <a:extLst>
                  <a:ext uri="{FF2B5EF4-FFF2-40B4-BE49-F238E27FC236}">
                    <a16:creationId xmlns:a16="http://schemas.microsoft.com/office/drawing/2014/main" id="{C37F4684-6F40-40B2-B804-6C71C59EE7CC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932" name="Group 92">
            <a:extLst>
              <a:ext uri="{FF2B5EF4-FFF2-40B4-BE49-F238E27FC236}">
                <a16:creationId xmlns:a16="http://schemas.microsoft.com/office/drawing/2014/main" id="{A3867413-8F04-466F-A31D-C785A9B8EBAF}"/>
              </a:ext>
            </a:extLst>
          </p:cNvPr>
          <p:cNvGrpSpPr/>
          <p:nvPr/>
        </p:nvGrpSpPr>
        <p:grpSpPr>
          <a:xfrm flipH="1">
            <a:off x="1453242" y="1673113"/>
            <a:ext cx="2207354" cy="893296"/>
            <a:chOff x="9023213" y="2973444"/>
            <a:chExt cx="2207354" cy="893296"/>
          </a:xfrm>
        </p:grpSpPr>
        <p:grpSp>
          <p:nvGrpSpPr>
            <p:cNvPr id="933" name="Group 101">
              <a:extLst>
                <a:ext uri="{FF2B5EF4-FFF2-40B4-BE49-F238E27FC236}">
                  <a16:creationId xmlns:a16="http://schemas.microsoft.com/office/drawing/2014/main" id="{65FD2A27-2810-4068-8202-63E0D7E98119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938" name="Oval 106">
                <a:extLst>
                  <a:ext uri="{FF2B5EF4-FFF2-40B4-BE49-F238E27FC236}">
                    <a16:creationId xmlns:a16="http://schemas.microsoft.com/office/drawing/2014/main" id="{1A1F502A-EB23-4A84-9981-CC8ED85C2FE9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939" name="Chevron 60">
                <a:extLst>
                  <a:ext uri="{FF2B5EF4-FFF2-40B4-BE49-F238E27FC236}">
                    <a16:creationId xmlns:a16="http://schemas.microsoft.com/office/drawing/2014/main" id="{96ED60C2-B67D-4360-BEE2-6A7F70948656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934" name="Group 102">
              <a:extLst>
                <a:ext uri="{FF2B5EF4-FFF2-40B4-BE49-F238E27FC236}">
                  <a16:creationId xmlns:a16="http://schemas.microsoft.com/office/drawing/2014/main" id="{3463CBFB-07A6-46B5-B9A7-16676D198FD9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935" name="TextBox 934">
                <a:extLst>
                  <a:ext uri="{FF2B5EF4-FFF2-40B4-BE49-F238E27FC236}">
                    <a16:creationId xmlns:a16="http://schemas.microsoft.com/office/drawing/2014/main" id="{67EBAB34-F2D1-4F08-BC2A-A3877359FA16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936" name="TextBox 935">
                <a:extLst>
                  <a:ext uri="{FF2B5EF4-FFF2-40B4-BE49-F238E27FC236}">
                    <a16:creationId xmlns:a16="http://schemas.microsoft.com/office/drawing/2014/main" id="{D09F4CCF-9C0E-4F5B-A43B-B926EB84C5B5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937" name="TextBox 936">
                <a:extLst>
                  <a:ext uri="{FF2B5EF4-FFF2-40B4-BE49-F238E27FC236}">
                    <a16:creationId xmlns:a16="http://schemas.microsoft.com/office/drawing/2014/main" id="{E705C1FB-6CE1-4ACC-BA3B-FA84EA2CE24E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940" name="Group 93">
            <a:extLst>
              <a:ext uri="{FF2B5EF4-FFF2-40B4-BE49-F238E27FC236}">
                <a16:creationId xmlns:a16="http://schemas.microsoft.com/office/drawing/2014/main" id="{ED3DB1A1-B21E-45F4-AB83-79779009F89D}"/>
              </a:ext>
            </a:extLst>
          </p:cNvPr>
          <p:cNvGrpSpPr/>
          <p:nvPr/>
        </p:nvGrpSpPr>
        <p:grpSpPr>
          <a:xfrm flipH="1">
            <a:off x="1453242" y="5151796"/>
            <a:ext cx="2207354" cy="893296"/>
            <a:chOff x="9023213" y="2973444"/>
            <a:chExt cx="2207354" cy="893296"/>
          </a:xfrm>
        </p:grpSpPr>
        <p:grpSp>
          <p:nvGrpSpPr>
            <p:cNvPr id="941" name="Group 94">
              <a:extLst>
                <a:ext uri="{FF2B5EF4-FFF2-40B4-BE49-F238E27FC236}">
                  <a16:creationId xmlns:a16="http://schemas.microsoft.com/office/drawing/2014/main" id="{47D437C9-1642-4D8D-90BC-FB6EBBEE475E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946" name="Oval 99">
                <a:extLst>
                  <a:ext uri="{FF2B5EF4-FFF2-40B4-BE49-F238E27FC236}">
                    <a16:creationId xmlns:a16="http://schemas.microsoft.com/office/drawing/2014/main" id="{2AFC2C42-4779-45F4-864C-FB35BE5A1974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947" name="Chevron 60">
                <a:extLst>
                  <a:ext uri="{FF2B5EF4-FFF2-40B4-BE49-F238E27FC236}">
                    <a16:creationId xmlns:a16="http://schemas.microsoft.com/office/drawing/2014/main" id="{A7B2BBB5-005A-41E2-A3F1-BDF65B41DF90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942" name="Group 95">
              <a:extLst>
                <a:ext uri="{FF2B5EF4-FFF2-40B4-BE49-F238E27FC236}">
                  <a16:creationId xmlns:a16="http://schemas.microsoft.com/office/drawing/2014/main" id="{27626B4A-C51C-4171-8F2C-1428C0A82077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943" name="TextBox 942">
                <a:extLst>
                  <a:ext uri="{FF2B5EF4-FFF2-40B4-BE49-F238E27FC236}">
                    <a16:creationId xmlns:a16="http://schemas.microsoft.com/office/drawing/2014/main" id="{E41360F3-64E2-4228-BDB8-1A0556ADE6B6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944" name="TextBox 943">
                <a:extLst>
                  <a:ext uri="{FF2B5EF4-FFF2-40B4-BE49-F238E27FC236}">
                    <a16:creationId xmlns:a16="http://schemas.microsoft.com/office/drawing/2014/main" id="{FC2EA0F2-119D-4481-B718-6D4E9F715B4B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945" name="TextBox 944">
                <a:extLst>
                  <a:ext uri="{FF2B5EF4-FFF2-40B4-BE49-F238E27FC236}">
                    <a16:creationId xmlns:a16="http://schemas.microsoft.com/office/drawing/2014/main" id="{B9E25409-96D6-49F7-80DF-58D5599F2EB6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949" name="그룹 948">
            <a:extLst>
              <a:ext uri="{FF2B5EF4-FFF2-40B4-BE49-F238E27FC236}">
                <a16:creationId xmlns:a16="http://schemas.microsoft.com/office/drawing/2014/main" id="{4CF7F3A3-2611-4401-95F9-3C341FE7B412}"/>
              </a:ext>
            </a:extLst>
          </p:cNvPr>
          <p:cNvGrpSpPr/>
          <p:nvPr/>
        </p:nvGrpSpPr>
        <p:grpSpPr>
          <a:xfrm>
            <a:off x="7150922" y="3429000"/>
            <a:ext cx="869614" cy="3301694"/>
            <a:chOff x="7828737" y="3429000"/>
            <a:chExt cx="869614" cy="3301694"/>
          </a:xfrm>
        </p:grpSpPr>
        <p:sp>
          <p:nvSpPr>
            <p:cNvPr id="950" name="화살표: 위쪽 949">
              <a:extLst>
                <a:ext uri="{FF2B5EF4-FFF2-40B4-BE49-F238E27FC236}">
                  <a16:creationId xmlns:a16="http://schemas.microsoft.com/office/drawing/2014/main" id="{42AA39D0-0A4F-469C-B83C-A93D12037CCA}"/>
                </a:ext>
              </a:extLst>
            </p:cNvPr>
            <p:cNvSpPr/>
            <p:nvPr/>
          </p:nvSpPr>
          <p:spPr>
            <a:xfrm flipH="1">
              <a:off x="7919828" y="3429000"/>
              <a:ext cx="778523" cy="1865227"/>
            </a:xfrm>
            <a:prstGeom prst="upArrow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1" name="자유형: 도형 950">
              <a:extLst>
                <a:ext uri="{FF2B5EF4-FFF2-40B4-BE49-F238E27FC236}">
                  <a16:creationId xmlns:a16="http://schemas.microsoft.com/office/drawing/2014/main" id="{64BB6569-C5BC-4C75-A433-2CACD45BD6B9}"/>
                </a:ext>
              </a:extLst>
            </p:cNvPr>
            <p:cNvSpPr/>
            <p:nvPr/>
          </p:nvSpPr>
          <p:spPr>
            <a:xfrm rot="1355746" flipH="1">
              <a:off x="7828737" y="5144756"/>
              <a:ext cx="389129" cy="1585938"/>
            </a:xfrm>
            <a:custGeom>
              <a:avLst/>
              <a:gdLst>
                <a:gd name="connsiteX0" fmla="*/ 389129 w 389129"/>
                <a:gd name="connsiteY0" fmla="*/ 0 h 1585938"/>
                <a:gd name="connsiteX1" fmla="*/ 0 w 389129"/>
                <a:gd name="connsiteY1" fmla="*/ 0 h 1585938"/>
                <a:gd name="connsiteX2" fmla="*/ 0 w 389129"/>
                <a:gd name="connsiteY2" fmla="*/ 1430717 h 1585938"/>
                <a:gd name="connsiteX3" fmla="*/ 372971 w 389129"/>
                <a:gd name="connsiteY3" fmla="*/ 1585938 h 1585938"/>
                <a:gd name="connsiteX4" fmla="*/ 389129 w 389129"/>
                <a:gd name="connsiteY4" fmla="*/ 1585938 h 1585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9129" h="1585938">
                  <a:moveTo>
                    <a:pt x="389129" y="0"/>
                  </a:moveTo>
                  <a:lnTo>
                    <a:pt x="0" y="0"/>
                  </a:lnTo>
                  <a:lnTo>
                    <a:pt x="0" y="1430717"/>
                  </a:lnTo>
                  <a:lnTo>
                    <a:pt x="372971" y="1585938"/>
                  </a:lnTo>
                  <a:lnTo>
                    <a:pt x="389129" y="158593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85FC4"/>
      </a:accent1>
      <a:accent2>
        <a:srgbClr val="985ECA"/>
      </a:accent2>
      <a:accent3>
        <a:srgbClr val="92C644"/>
      </a:accent3>
      <a:accent4>
        <a:srgbClr val="F4BD59"/>
      </a:accent4>
      <a:accent5>
        <a:srgbClr val="58A8DD"/>
      </a:accent5>
      <a:accent6>
        <a:srgbClr val="7CCCCD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11233</TotalTime>
  <Words>56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35</cp:revision>
  <dcterms:created xsi:type="dcterms:W3CDTF">2018-02-18T19:39:47Z</dcterms:created>
  <dcterms:modified xsi:type="dcterms:W3CDTF">2022-10-28T07:39:15Z</dcterms:modified>
</cp:coreProperties>
</file>