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" name="Group 1">
            <a:extLst>
              <a:ext uri="{FF2B5EF4-FFF2-40B4-BE49-F238E27FC236}">
                <a16:creationId xmlns:a16="http://schemas.microsoft.com/office/drawing/2014/main" id="{66AD4C2C-E26F-4821-B219-26F282998504}"/>
              </a:ext>
            </a:extLst>
          </p:cNvPr>
          <p:cNvGrpSpPr/>
          <p:nvPr/>
        </p:nvGrpSpPr>
        <p:grpSpPr>
          <a:xfrm flipH="1">
            <a:off x="4765174" y="2092033"/>
            <a:ext cx="2653108" cy="4167106"/>
            <a:chOff x="1185779" y="1929660"/>
            <a:chExt cx="2653108" cy="4167106"/>
          </a:xfrm>
        </p:grpSpPr>
        <p:sp>
          <p:nvSpPr>
            <p:cNvPr id="40" name="Freeform: Shape 2">
              <a:extLst>
                <a:ext uri="{FF2B5EF4-FFF2-40B4-BE49-F238E27FC236}">
                  <a16:creationId xmlns:a16="http://schemas.microsoft.com/office/drawing/2014/main" id="{9A7C847A-4B41-43CB-836A-B710E57F8202}"/>
                </a:ext>
              </a:extLst>
            </p:cNvPr>
            <p:cNvSpPr/>
            <p:nvPr/>
          </p:nvSpPr>
          <p:spPr>
            <a:xfrm rot="10800000">
              <a:off x="2031023" y="2910519"/>
              <a:ext cx="914400" cy="3186247"/>
            </a:xfrm>
            <a:custGeom>
              <a:avLst/>
              <a:gdLst>
                <a:gd name="connsiteX0" fmla="*/ 622790 w 914400"/>
                <a:gd name="connsiteY0" fmla="*/ 351869 h 2652291"/>
                <a:gd name="connsiteX1" fmla="*/ 457202 w 914400"/>
                <a:gd name="connsiteY1" fmla="*/ 91618 h 2652291"/>
                <a:gd name="connsiteX2" fmla="*/ 291613 w 914400"/>
                <a:gd name="connsiteY2" fmla="*/ 351869 h 2652291"/>
                <a:gd name="connsiteX3" fmla="*/ 692394 w 914400"/>
                <a:gd name="connsiteY3" fmla="*/ 2652291 h 2652291"/>
                <a:gd name="connsiteX4" fmla="*/ 649531 w 914400"/>
                <a:gd name="connsiteY4" fmla="*/ 2652291 h 2652291"/>
                <a:gd name="connsiteX5" fmla="*/ 649532 w 914400"/>
                <a:gd name="connsiteY5" fmla="*/ 946070 h 2652291"/>
                <a:gd name="connsiteX6" fmla="*/ 460497 w 914400"/>
                <a:gd name="connsiteY6" fmla="*/ 757035 h 2652291"/>
                <a:gd name="connsiteX7" fmla="*/ 271462 w 914400"/>
                <a:gd name="connsiteY7" fmla="*/ 946070 h 2652291"/>
                <a:gd name="connsiteX8" fmla="*/ 271462 w 914400"/>
                <a:gd name="connsiteY8" fmla="*/ 2652291 h 2652291"/>
                <a:gd name="connsiteX9" fmla="*/ 228599 w 914400"/>
                <a:gd name="connsiteY9" fmla="*/ 2652291 h 2652291"/>
                <a:gd name="connsiteX10" fmla="*/ 228600 w 914400"/>
                <a:gd name="connsiteY10" fmla="*/ 946070 h 2652291"/>
                <a:gd name="connsiteX11" fmla="*/ 39565 w 914400"/>
                <a:gd name="connsiteY11" fmla="*/ 757035 h 2652291"/>
                <a:gd name="connsiteX12" fmla="*/ 39565 w 914400"/>
                <a:gd name="connsiteY12" fmla="*/ 2061099 h 2652291"/>
                <a:gd name="connsiteX13" fmla="*/ 0 w 914400"/>
                <a:gd name="connsiteY13" fmla="*/ 2061099 h 2652291"/>
                <a:gd name="connsiteX14" fmla="*/ 0 w 914400"/>
                <a:gd name="connsiteY14" fmla="*/ 718570 h 2652291"/>
                <a:gd name="connsiteX15" fmla="*/ 0 w 914400"/>
                <a:gd name="connsiteY15" fmla="*/ 718569 h 2652291"/>
                <a:gd name="connsiteX16" fmla="*/ 1 w 914400"/>
                <a:gd name="connsiteY16" fmla="*/ 718569 h 2652291"/>
                <a:gd name="connsiteX17" fmla="*/ 457200 w 914400"/>
                <a:gd name="connsiteY17" fmla="*/ 0 h 2652291"/>
                <a:gd name="connsiteX18" fmla="*/ 914399 w 914400"/>
                <a:gd name="connsiteY18" fmla="*/ 718569 h 2652291"/>
                <a:gd name="connsiteX19" fmla="*/ 914400 w 914400"/>
                <a:gd name="connsiteY19" fmla="*/ 718569 h 2652291"/>
                <a:gd name="connsiteX20" fmla="*/ 914400 w 914400"/>
                <a:gd name="connsiteY20" fmla="*/ 718570 h 2652291"/>
                <a:gd name="connsiteX21" fmla="*/ 914400 w 914400"/>
                <a:gd name="connsiteY21" fmla="*/ 2061098 h 2652291"/>
                <a:gd name="connsiteX22" fmla="*/ 881428 w 914400"/>
                <a:gd name="connsiteY22" fmla="*/ 2061098 h 2652291"/>
                <a:gd name="connsiteX23" fmla="*/ 881428 w 914400"/>
                <a:gd name="connsiteY23" fmla="*/ 757035 h 2652291"/>
                <a:gd name="connsiteX24" fmla="*/ 692393 w 914400"/>
                <a:gd name="connsiteY24" fmla="*/ 946070 h 2652291"/>
                <a:gd name="connsiteX0" fmla="*/ 622790 w 914400"/>
                <a:gd name="connsiteY0" fmla="*/ 351869 h 3186247"/>
                <a:gd name="connsiteX1" fmla="*/ 457202 w 914400"/>
                <a:gd name="connsiteY1" fmla="*/ 91618 h 3186247"/>
                <a:gd name="connsiteX2" fmla="*/ 291613 w 914400"/>
                <a:gd name="connsiteY2" fmla="*/ 351869 h 3186247"/>
                <a:gd name="connsiteX3" fmla="*/ 622790 w 914400"/>
                <a:gd name="connsiteY3" fmla="*/ 351869 h 3186247"/>
                <a:gd name="connsiteX4" fmla="*/ 692394 w 914400"/>
                <a:gd name="connsiteY4" fmla="*/ 2652291 h 3186247"/>
                <a:gd name="connsiteX5" fmla="*/ 649531 w 914400"/>
                <a:gd name="connsiteY5" fmla="*/ 2652291 h 3186247"/>
                <a:gd name="connsiteX6" fmla="*/ 649532 w 914400"/>
                <a:gd name="connsiteY6" fmla="*/ 946070 h 3186247"/>
                <a:gd name="connsiteX7" fmla="*/ 460497 w 914400"/>
                <a:gd name="connsiteY7" fmla="*/ 757035 h 3186247"/>
                <a:gd name="connsiteX8" fmla="*/ 271462 w 914400"/>
                <a:gd name="connsiteY8" fmla="*/ 946070 h 3186247"/>
                <a:gd name="connsiteX9" fmla="*/ 271462 w 914400"/>
                <a:gd name="connsiteY9" fmla="*/ 2652291 h 3186247"/>
                <a:gd name="connsiteX10" fmla="*/ 225262 w 914400"/>
                <a:gd name="connsiteY10" fmla="*/ 3186247 h 3186247"/>
                <a:gd name="connsiteX11" fmla="*/ 228600 w 914400"/>
                <a:gd name="connsiteY11" fmla="*/ 946070 h 3186247"/>
                <a:gd name="connsiteX12" fmla="*/ 39565 w 914400"/>
                <a:gd name="connsiteY12" fmla="*/ 757035 h 3186247"/>
                <a:gd name="connsiteX13" fmla="*/ 39565 w 914400"/>
                <a:gd name="connsiteY13" fmla="*/ 2061099 h 3186247"/>
                <a:gd name="connsiteX14" fmla="*/ 0 w 914400"/>
                <a:gd name="connsiteY14" fmla="*/ 2061099 h 3186247"/>
                <a:gd name="connsiteX15" fmla="*/ 0 w 914400"/>
                <a:gd name="connsiteY15" fmla="*/ 718570 h 3186247"/>
                <a:gd name="connsiteX16" fmla="*/ 0 w 914400"/>
                <a:gd name="connsiteY16" fmla="*/ 718569 h 3186247"/>
                <a:gd name="connsiteX17" fmla="*/ 1 w 914400"/>
                <a:gd name="connsiteY17" fmla="*/ 718569 h 3186247"/>
                <a:gd name="connsiteX18" fmla="*/ 457200 w 914400"/>
                <a:gd name="connsiteY18" fmla="*/ 0 h 3186247"/>
                <a:gd name="connsiteX19" fmla="*/ 914399 w 914400"/>
                <a:gd name="connsiteY19" fmla="*/ 718569 h 3186247"/>
                <a:gd name="connsiteX20" fmla="*/ 914400 w 914400"/>
                <a:gd name="connsiteY20" fmla="*/ 718569 h 3186247"/>
                <a:gd name="connsiteX21" fmla="*/ 914400 w 914400"/>
                <a:gd name="connsiteY21" fmla="*/ 718570 h 3186247"/>
                <a:gd name="connsiteX22" fmla="*/ 914400 w 914400"/>
                <a:gd name="connsiteY22" fmla="*/ 2061098 h 3186247"/>
                <a:gd name="connsiteX23" fmla="*/ 881428 w 914400"/>
                <a:gd name="connsiteY23" fmla="*/ 2061098 h 3186247"/>
                <a:gd name="connsiteX24" fmla="*/ 881428 w 914400"/>
                <a:gd name="connsiteY24" fmla="*/ 757035 h 3186247"/>
                <a:gd name="connsiteX25" fmla="*/ 692393 w 914400"/>
                <a:gd name="connsiteY25" fmla="*/ 946070 h 3186247"/>
                <a:gd name="connsiteX26" fmla="*/ 692394 w 914400"/>
                <a:gd name="connsiteY26" fmla="*/ 2652291 h 3186247"/>
                <a:gd name="connsiteX0" fmla="*/ 622790 w 914400"/>
                <a:gd name="connsiteY0" fmla="*/ 351869 h 3186247"/>
                <a:gd name="connsiteX1" fmla="*/ 457202 w 914400"/>
                <a:gd name="connsiteY1" fmla="*/ 91618 h 3186247"/>
                <a:gd name="connsiteX2" fmla="*/ 291613 w 914400"/>
                <a:gd name="connsiteY2" fmla="*/ 351869 h 3186247"/>
                <a:gd name="connsiteX3" fmla="*/ 622790 w 914400"/>
                <a:gd name="connsiteY3" fmla="*/ 351869 h 3186247"/>
                <a:gd name="connsiteX4" fmla="*/ 692394 w 914400"/>
                <a:gd name="connsiteY4" fmla="*/ 2652291 h 3186247"/>
                <a:gd name="connsiteX5" fmla="*/ 649531 w 914400"/>
                <a:gd name="connsiteY5" fmla="*/ 2652291 h 3186247"/>
                <a:gd name="connsiteX6" fmla="*/ 649532 w 914400"/>
                <a:gd name="connsiteY6" fmla="*/ 946070 h 3186247"/>
                <a:gd name="connsiteX7" fmla="*/ 460497 w 914400"/>
                <a:gd name="connsiteY7" fmla="*/ 757035 h 3186247"/>
                <a:gd name="connsiteX8" fmla="*/ 271462 w 914400"/>
                <a:gd name="connsiteY8" fmla="*/ 946070 h 3186247"/>
                <a:gd name="connsiteX9" fmla="*/ 268124 w 914400"/>
                <a:gd name="connsiteY9" fmla="*/ 3172898 h 3186247"/>
                <a:gd name="connsiteX10" fmla="*/ 225262 w 914400"/>
                <a:gd name="connsiteY10" fmla="*/ 3186247 h 3186247"/>
                <a:gd name="connsiteX11" fmla="*/ 228600 w 914400"/>
                <a:gd name="connsiteY11" fmla="*/ 946070 h 3186247"/>
                <a:gd name="connsiteX12" fmla="*/ 39565 w 914400"/>
                <a:gd name="connsiteY12" fmla="*/ 757035 h 3186247"/>
                <a:gd name="connsiteX13" fmla="*/ 39565 w 914400"/>
                <a:gd name="connsiteY13" fmla="*/ 2061099 h 3186247"/>
                <a:gd name="connsiteX14" fmla="*/ 0 w 914400"/>
                <a:gd name="connsiteY14" fmla="*/ 2061099 h 3186247"/>
                <a:gd name="connsiteX15" fmla="*/ 0 w 914400"/>
                <a:gd name="connsiteY15" fmla="*/ 718570 h 3186247"/>
                <a:gd name="connsiteX16" fmla="*/ 0 w 914400"/>
                <a:gd name="connsiteY16" fmla="*/ 718569 h 3186247"/>
                <a:gd name="connsiteX17" fmla="*/ 1 w 914400"/>
                <a:gd name="connsiteY17" fmla="*/ 718569 h 3186247"/>
                <a:gd name="connsiteX18" fmla="*/ 457200 w 914400"/>
                <a:gd name="connsiteY18" fmla="*/ 0 h 3186247"/>
                <a:gd name="connsiteX19" fmla="*/ 914399 w 914400"/>
                <a:gd name="connsiteY19" fmla="*/ 718569 h 3186247"/>
                <a:gd name="connsiteX20" fmla="*/ 914400 w 914400"/>
                <a:gd name="connsiteY20" fmla="*/ 718569 h 3186247"/>
                <a:gd name="connsiteX21" fmla="*/ 914400 w 914400"/>
                <a:gd name="connsiteY21" fmla="*/ 718570 h 3186247"/>
                <a:gd name="connsiteX22" fmla="*/ 914400 w 914400"/>
                <a:gd name="connsiteY22" fmla="*/ 2061098 h 3186247"/>
                <a:gd name="connsiteX23" fmla="*/ 881428 w 914400"/>
                <a:gd name="connsiteY23" fmla="*/ 2061098 h 3186247"/>
                <a:gd name="connsiteX24" fmla="*/ 881428 w 914400"/>
                <a:gd name="connsiteY24" fmla="*/ 757035 h 3186247"/>
                <a:gd name="connsiteX25" fmla="*/ 692393 w 914400"/>
                <a:gd name="connsiteY25" fmla="*/ 946070 h 3186247"/>
                <a:gd name="connsiteX26" fmla="*/ 692394 w 914400"/>
                <a:gd name="connsiteY26" fmla="*/ 2652291 h 3186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914400" h="3186247">
                  <a:moveTo>
                    <a:pt x="622790" y="351869"/>
                  </a:moveTo>
                  <a:lnTo>
                    <a:pt x="457202" y="91618"/>
                  </a:lnTo>
                  <a:lnTo>
                    <a:pt x="291613" y="351869"/>
                  </a:lnTo>
                  <a:lnTo>
                    <a:pt x="622790" y="351869"/>
                  </a:lnTo>
                  <a:close/>
                  <a:moveTo>
                    <a:pt x="692394" y="2652291"/>
                  </a:moveTo>
                  <a:lnTo>
                    <a:pt x="649531" y="2652291"/>
                  </a:lnTo>
                  <a:cubicBezTo>
                    <a:pt x="649531" y="2083551"/>
                    <a:pt x="649532" y="1514810"/>
                    <a:pt x="649532" y="946070"/>
                  </a:cubicBezTo>
                  <a:cubicBezTo>
                    <a:pt x="649532" y="841669"/>
                    <a:pt x="564898" y="757035"/>
                    <a:pt x="460497" y="757035"/>
                  </a:cubicBezTo>
                  <a:cubicBezTo>
                    <a:pt x="356096" y="757035"/>
                    <a:pt x="271462" y="841669"/>
                    <a:pt x="271462" y="946070"/>
                  </a:cubicBezTo>
                  <a:cubicBezTo>
                    <a:pt x="270349" y="1688346"/>
                    <a:pt x="269237" y="2430622"/>
                    <a:pt x="268124" y="3172898"/>
                  </a:cubicBezTo>
                  <a:lnTo>
                    <a:pt x="225262" y="3186247"/>
                  </a:lnTo>
                  <a:cubicBezTo>
                    <a:pt x="225262" y="2617507"/>
                    <a:pt x="228600" y="1514810"/>
                    <a:pt x="228600" y="946070"/>
                  </a:cubicBezTo>
                  <a:cubicBezTo>
                    <a:pt x="228600" y="841669"/>
                    <a:pt x="143966" y="757035"/>
                    <a:pt x="39565" y="757035"/>
                  </a:cubicBezTo>
                  <a:lnTo>
                    <a:pt x="39565" y="2061099"/>
                  </a:lnTo>
                  <a:lnTo>
                    <a:pt x="0" y="2061099"/>
                  </a:lnTo>
                  <a:lnTo>
                    <a:pt x="0" y="718570"/>
                  </a:lnTo>
                  <a:lnTo>
                    <a:pt x="0" y="718569"/>
                  </a:lnTo>
                  <a:lnTo>
                    <a:pt x="1" y="718569"/>
                  </a:lnTo>
                  <a:lnTo>
                    <a:pt x="457200" y="0"/>
                  </a:lnTo>
                  <a:lnTo>
                    <a:pt x="914399" y="718569"/>
                  </a:lnTo>
                  <a:lnTo>
                    <a:pt x="914400" y="718569"/>
                  </a:lnTo>
                  <a:lnTo>
                    <a:pt x="914400" y="718570"/>
                  </a:lnTo>
                  <a:lnTo>
                    <a:pt x="914400" y="2061098"/>
                  </a:lnTo>
                  <a:lnTo>
                    <a:pt x="881428" y="2061098"/>
                  </a:lnTo>
                  <a:lnTo>
                    <a:pt x="881428" y="757035"/>
                  </a:lnTo>
                  <a:cubicBezTo>
                    <a:pt x="777027" y="757035"/>
                    <a:pt x="692393" y="841669"/>
                    <a:pt x="692393" y="946070"/>
                  </a:cubicBezTo>
                  <a:cubicBezTo>
                    <a:pt x="692393" y="1514810"/>
                    <a:pt x="692394" y="2083551"/>
                    <a:pt x="692394" y="2652291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 45">
              <a:extLst>
                <a:ext uri="{FF2B5EF4-FFF2-40B4-BE49-F238E27FC236}">
                  <a16:creationId xmlns:a16="http://schemas.microsoft.com/office/drawing/2014/main" id="{9AA10B03-DFD4-44E7-97CA-0B2AC9989B62}"/>
                </a:ext>
              </a:extLst>
            </p:cNvPr>
            <p:cNvSpPr/>
            <p:nvPr/>
          </p:nvSpPr>
          <p:spPr>
            <a:xfrm rot="810005" flipH="1">
              <a:off x="2946073" y="3638269"/>
              <a:ext cx="892814" cy="522488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2" name="Freeform 50">
              <a:extLst>
                <a:ext uri="{FF2B5EF4-FFF2-40B4-BE49-F238E27FC236}">
                  <a16:creationId xmlns:a16="http://schemas.microsoft.com/office/drawing/2014/main" id="{DD8B188B-0EA1-4E75-9A17-B4DDD6494EAF}"/>
                </a:ext>
              </a:extLst>
            </p:cNvPr>
            <p:cNvSpPr/>
            <p:nvPr/>
          </p:nvSpPr>
          <p:spPr>
            <a:xfrm rot="1369059">
              <a:off x="1185779" y="3324128"/>
              <a:ext cx="1045654" cy="611934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3" name="Freeform 45">
              <a:extLst>
                <a:ext uri="{FF2B5EF4-FFF2-40B4-BE49-F238E27FC236}">
                  <a16:creationId xmlns:a16="http://schemas.microsoft.com/office/drawing/2014/main" id="{152148C9-7055-41CE-9BA5-C80C0B2293C3}"/>
                </a:ext>
              </a:extLst>
            </p:cNvPr>
            <p:cNvSpPr/>
            <p:nvPr/>
          </p:nvSpPr>
          <p:spPr>
            <a:xfrm rot="21310303" flipH="1">
              <a:off x="2684779" y="3281210"/>
              <a:ext cx="454929" cy="266232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4" name="Freeform 45">
              <a:extLst>
                <a:ext uri="{FF2B5EF4-FFF2-40B4-BE49-F238E27FC236}">
                  <a16:creationId xmlns:a16="http://schemas.microsoft.com/office/drawing/2014/main" id="{402D07FC-E974-477E-B87E-B3F8792D93C9}"/>
                </a:ext>
              </a:extLst>
            </p:cNvPr>
            <p:cNvSpPr/>
            <p:nvPr/>
          </p:nvSpPr>
          <p:spPr>
            <a:xfrm rot="396499" flipH="1">
              <a:off x="2040745" y="3833601"/>
              <a:ext cx="485708" cy="284244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5" name="Freeform 50">
              <a:extLst>
                <a:ext uri="{FF2B5EF4-FFF2-40B4-BE49-F238E27FC236}">
                  <a16:creationId xmlns:a16="http://schemas.microsoft.com/office/drawing/2014/main" id="{52BD9FEA-00BA-4CF4-BDF3-16AAC900FD09}"/>
                </a:ext>
              </a:extLst>
            </p:cNvPr>
            <p:cNvSpPr/>
            <p:nvPr/>
          </p:nvSpPr>
          <p:spPr>
            <a:xfrm rot="403061">
              <a:off x="1973760" y="3291297"/>
              <a:ext cx="315405" cy="184580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E0D6A33B-595D-4672-AC84-8BCD7381EBF2}"/>
                </a:ext>
              </a:extLst>
            </p:cNvPr>
            <p:cNvSpPr/>
            <p:nvPr/>
          </p:nvSpPr>
          <p:spPr>
            <a:xfrm rot="20700000" flipH="1">
              <a:off x="2239731" y="3133449"/>
              <a:ext cx="485708" cy="284244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48" name="Freeform 45">
              <a:extLst>
                <a:ext uri="{FF2B5EF4-FFF2-40B4-BE49-F238E27FC236}">
                  <a16:creationId xmlns:a16="http://schemas.microsoft.com/office/drawing/2014/main" id="{8E692759-A20C-497C-B2E7-F6C4F7F5B848}"/>
                </a:ext>
              </a:extLst>
            </p:cNvPr>
            <p:cNvSpPr/>
            <p:nvPr/>
          </p:nvSpPr>
          <p:spPr>
            <a:xfrm rot="383939" flipH="1">
              <a:off x="2689409" y="2510205"/>
              <a:ext cx="937541" cy="548664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B5CD1C02-107E-4256-B7AC-FBEB2C09DF92}"/>
                </a:ext>
              </a:extLst>
            </p:cNvPr>
            <p:cNvSpPr/>
            <p:nvPr/>
          </p:nvSpPr>
          <p:spPr>
            <a:xfrm rot="20700000" flipH="1">
              <a:off x="2884599" y="4188611"/>
              <a:ext cx="374207" cy="218992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945824F0-DDB8-4B37-AEC1-53D83664BE5C}"/>
                </a:ext>
              </a:extLst>
            </p:cNvPr>
            <p:cNvSpPr/>
            <p:nvPr/>
          </p:nvSpPr>
          <p:spPr>
            <a:xfrm rot="1057610">
              <a:off x="1400309" y="1929660"/>
              <a:ext cx="1496493" cy="875772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76FC6F47-83CD-446C-ABE4-80E6C359D65D}"/>
                </a:ext>
              </a:extLst>
            </p:cNvPr>
            <p:cNvSpPr/>
            <p:nvPr/>
          </p:nvSpPr>
          <p:spPr>
            <a:xfrm rot="20700000" flipH="1">
              <a:off x="1876922" y="2833176"/>
              <a:ext cx="400079" cy="234133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2" name="Freeform 50">
              <a:extLst>
                <a:ext uri="{FF2B5EF4-FFF2-40B4-BE49-F238E27FC236}">
                  <a16:creationId xmlns:a16="http://schemas.microsoft.com/office/drawing/2014/main" id="{AC89414D-0926-41A4-AA97-F4C81D54063D}"/>
                </a:ext>
              </a:extLst>
            </p:cNvPr>
            <p:cNvSpPr/>
            <p:nvPr/>
          </p:nvSpPr>
          <p:spPr>
            <a:xfrm rot="1740912">
              <a:off x="1464315" y="2953502"/>
              <a:ext cx="561963" cy="328870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5" name="Freeform 50">
              <a:extLst>
                <a:ext uri="{FF2B5EF4-FFF2-40B4-BE49-F238E27FC236}">
                  <a16:creationId xmlns:a16="http://schemas.microsoft.com/office/drawing/2014/main" id="{C71148E5-6134-46BD-94F9-EAAD1739D021}"/>
                </a:ext>
              </a:extLst>
            </p:cNvPr>
            <p:cNvSpPr/>
            <p:nvPr/>
          </p:nvSpPr>
          <p:spPr>
            <a:xfrm rot="20963715">
              <a:off x="2362862" y="3493931"/>
              <a:ext cx="328679" cy="192348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6" name="Freeform 45">
              <a:extLst>
                <a:ext uri="{FF2B5EF4-FFF2-40B4-BE49-F238E27FC236}">
                  <a16:creationId xmlns:a16="http://schemas.microsoft.com/office/drawing/2014/main" id="{2AACADB7-9AD1-45CD-8657-B63A0FA247B7}"/>
                </a:ext>
              </a:extLst>
            </p:cNvPr>
            <p:cNvSpPr/>
            <p:nvPr/>
          </p:nvSpPr>
          <p:spPr>
            <a:xfrm rot="21114432" flipH="1">
              <a:off x="2829618" y="2016750"/>
              <a:ext cx="640975" cy="375109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7" name="Freeform 45">
              <a:extLst>
                <a:ext uri="{FF2B5EF4-FFF2-40B4-BE49-F238E27FC236}">
                  <a16:creationId xmlns:a16="http://schemas.microsoft.com/office/drawing/2014/main" id="{DD2B8EC5-AFCE-420F-A317-1E50B004FDB1}"/>
                </a:ext>
              </a:extLst>
            </p:cNvPr>
            <p:cNvSpPr/>
            <p:nvPr/>
          </p:nvSpPr>
          <p:spPr>
            <a:xfrm rot="20700000" flipH="1">
              <a:off x="2686368" y="3037688"/>
              <a:ext cx="341361" cy="199770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8" name="Freeform 50">
              <a:extLst>
                <a:ext uri="{FF2B5EF4-FFF2-40B4-BE49-F238E27FC236}">
                  <a16:creationId xmlns:a16="http://schemas.microsoft.com/office/drawing/2014/main" id="{5C4E6D9A-843C-42EC-AFC3-CA9FBA85A676}"/>
                </a:ext>
              </a:extLst>
            </p:cNvPr>
            <p:cNvSpPr/>
            <p:nvPr/>
          </p:nvSpPr>
          <p:spPr>
            <a:xfrm rot="403061">
              <a:off x="2716957" y="3900537"/>
              <a:ext cx="238420" cy="139527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59" name="Oval 21">
            <a:extLst>
              <a:ext uri="{FF2B5EF4-FFF2-40B4-BE49-F238E27FC236}">
                <a16:creationId xmlns:a16="http://schemas.microsoft.com/office/drawing/2014/main" id="{F4024E5A-1B83-4E9D-9904-6691060471AD}"/>
              </a:ext>
            </a:extLst>
          </p:cNvPr>
          <p:cNvSpPr/>
          <p:nvPr/>
        </p:nvSpPr>
        <p:spPr>
          <a:xfrm rot="20700000">
            <a:off x="6219883" y="2245206"/>
            <a:ext cx="471244" cy="413012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60" name="Rectangle 15">
            <a:extLst>
              <a:ext uri="{FF2B5EF4-FFF2-40B4-BE49-F238E27FC236}">
                <a16:creationId xmlns:a16="http://schemas.microsoft.com/office/drawing/2014/main" id="{2A23FF10-E20E-4C56-A9D4-A8CC03ADD980}"/>
              </a:ext>
            </a:extLst>
          </p:cNvPr>
          <p:cNvSpPr/>
          <p:nvPr/>
        </p:nvSpPr>
        <p:spPr>
          <a:xfrm rot="14270044">
            <a:off x="5023982" y="3895005"/>
            <a:ext cx="296519" cy="308881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61" name="Donut 15">
            <a:extLst>
              <a:ext uri="{FF2B5EF4-FFF2-40B4-BE49-F238E27FC236}">
                <a16:creationId xmlns:a16="http://schemas.microsoft.com/office/drawing/2014/main" id="{0B622F66-C3BB-4790-AC03-7636CDFC73F6}"/>
              </a:ext>
            </a:extLst>
          </p:cNvPr>
          <p:cNvSpPr/>
          <p:nvPr/>
        </p:nvSpPr>
        <p:spPr>
          <a:xfrm>
            <a:off x="6743446" y="3564802"/>
            <a:ext cx="374802" cy="376378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62" name="Group 21">
            <a:extLst>
              <a:ext uri="{FF2B5EF4-FFF2-40B4-BE49-F238E27FC236}">
                <a16:creationId xmlns:a16="http://schemas.microsoft.com/office/drawing/2014/main" id="{9A999266-CF8E-4C77-A3F4-9A5B5120A60C}"/>
              </a:ext>
            </a:extLst>
          </p:cNvPr>
          <p:cNvGrpSpPr/>
          <p:nvPr/>
        </p:nvGrpSpPr>
        <p:grpSpPr>
          <a:xfrm flipH="1">
            <a:off x="975256" y="2286449"/>
            <a:ext cx="3727886" cy="908395"/>
            <a:chOff x="3059832" y="2159579"/>
            <a:chExt cx="2960573" cy="774063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E097B57-325A-4387-BE68-6692F383C568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51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 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085AF511-85CE-48E7-A505-F4A81A82E4A5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" name="Group 24">
            <a:extLst>
              <a:ext uri="{FF2B5EF4-FFF2-40B4-BE49-F238E27FC236}">
                <a16:creationId xmlns:a16="http://schemas.microsoft.com/office/drawing/2014/main" id="{CEA03B5D-A891-4BD3-B13E-C03FAA23D393}"/>
              </a:ext>
            </a:extLst>
          </p:cNvPr>
          <p:cNvGrpSpPr/>
          <p:nvPr/>
        </p:nvGrpSpPr>
        <p:grpSpPr>
          <a:xfrm flipH="1">
            <a:off x="684699" y="4160473"/>
            <a:ext cx="3727886" cy="908395"/>
            <a:chOff x="3059832" y="2159579"/>
            <a:chExt cx="2960573" cy="774063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AD126824-50BE-4F26-9FC8-5B7D7ABFC22A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51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10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 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5BA802D-BA85-4DCD-AD88-64225CCF00D1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" name="Group 27">
            <a:extLst>
              <a:ext uri="{FF2B5EF4-FFF2-40B4-BE49-F238E27FC236}">
                <a16:creationId xmlns:a16="http://schemas.microsoft.com/office/drawing/2014/main" id="{9116B8AA-C595-4D6D-B947-23CB7CF3BD1E}"/>
              </a:ext>
            </a:extLst>
          </p:cNvPr>
          <p:cNvGrpSpPr/>
          <p:nvPr/>
        </p:nvGrpSpPr>
        <p:grpSpPr>
          <a:xfrm flipH="1">
            <a:off x="7735087" y="3087805"/>
            <a:ext cx="3727886" cy="908395"/>
            <a:chOff x="3059832" y="2159579"/>
            <a:chExt cx="2960573" cy="774063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D1C7230D-9DC5-4D27-BD38-0B821F80E80D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51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 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14BB2A5-86C8-4215-B8B1-A1EADEAC1066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1" name="Trapezoid 3">
            <a:extLst>
              <a:ext uri="{FF2B5EF4-FFF2-40B4-BE49-F238E27FC236}">
                <a16:creationId xmlns:a16="http://schemas.microsoft.com/office/drawing/2014/main" id="{4AE0CE42-B191-45AF-8ADD-6E1859A850E0}"/>
              </a:ext>
            </a:extLst>
          </p:cNvPr>
          <p:cNvSpPr/>
          <p:nvPr/>
        </p:nvSpPr>
        <p:spPr>
          <a:xfrm>
            <a:off x="5243441" y="2725355"/>
            <a:ext cx="316346" cy="322413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grpSp>
        <p:nvGrpSpPr>
          <p:cNvPr id="72" name="Group 31">
            <a:extLst>
              <a:ext uri="{FF2B5EF4-FFF2-40B4-BE49-F238E27FC236}">
                <a16:creationId xmlns:a16="http://schemas.microsoft.com/office/drawing/2014/main" id="{2841956E-B366-4F68-9CCC-62709A814EF8}"/>
              </a:ext>
            </a:extLst>
          </p:cNvPr>
          <p:cNvGrpSpPr/>
          <p:nvPr/>
        </p:nvGrpSpPr>
        <p:grpSpPr>
          <a:xfrm flipH="1">
            <a:off x="7454315" y="1665385"/>
            <a:ext cx="3727886" cy="908395"/>
            <a:chOff x="3059832" y="2159579"/>
            <a:chExt cx="2960573" cy="774063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88D870AE-DA27-4FC5-A63A-75F420522C42}"/>
                </a:ext>
              </a:extLst>
            </p:cNvPr>
            <p:cNvSpPr txBox="1"/>
            <p:nvPr/>
          </p:nvSpPr>
          <p:spPr>
            <a:xfrm>
              <a:off x="3059832" y="2421901"/>
              <a:ext cx="2960572" cy="5117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 and Money.    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DA2A873-425A-4B65-A4FF-7B8590E794F8}"/>
                </a:ext>
              </a:extLst>
            </p:cNvPr>
            <p:cNvSpPr txBox="1"/>
            <p:nvPr/>
          </p:nvSpPr>
          <p:spPr>
            <a:xfrm>
              <a:off x="3059832" y="2159579"/>
              <a:ext cx="2960573" cy="262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502A6FB7-0C90-488F-A41B-104260203AC0}"/>
              </a:ext>
            </a:extLst>
          </p:cNvPr>
          <p:cNvSpPr txBox="1"/>
          <p:nvPr/>
        </p:nvSpPr>
        <p:spPr>
          <a:xfrm>
            <a:off x="7735087" y="4689480"/>
            <a:ext cx="4161639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3200" dirty="0">
                <a:solidFill>
                  <a:schemeClr val="accent1"/>
                </a:solidFill>
                <a:cs typeface="Arial" pitchFamily="34" charset="0"/>
              </a:rPr>
              <a:t>ALLPPT</a:t>
            </a:r>
            <a:r>
              <a:rPr lang="en-GB" altLang="ko-KR" sz="32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GB" altLang="ko-KR" sz="3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r>
              <a:rPr lang="en-GB" altLang="ko-KR" sz="3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</a:t>
            </a:r>
            <a:r>
              <a:rPr lang="en-GB" altLang="ko-KR" sz="3200" dirty="0">
                <a:solidFill>
                  <a:schemeClr val="accent1"/>
                </a:solidFill>
                <a:cs typeface="Arial" pitchFamily="34" charset="0"/>
              </a:rPr>
              <a:t>Text Slide </a:t>
            </a:r>
          </a:p>
          <a:p>
            <a:r>
              <a:rPr lang="en-GB" altLang="ko-KR" sz="3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11218</TotalTime>
  <Words>132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40</cp:revision>
  <dcterms:created xsi:type="dcterms:W3CDTF">2018-02-18T19:39:47Z</dcterms:created>
  <dcterms:modified xsi:type="dcterms:W3CDTF">2022-10-24T06:34:56Z</dcterms:modified>
</cp:coreProperties>
</file>