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7FEB29B-F4AD-4788-9180-07B3AB99AF78}"/>
              </a:ext>
            </a:extLst>
          </p:cNvPr>
          <p:cNvSpPr txBox="1"/>
          <p:nvPr/>
        </p:nvSpPr>
        <p:spPr>
          <a:xfrm>
            <a:off x="2190814" y="1870005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76" name="Group 4">
            <a:extLst>
              <a:ext uri="{FF2B5EF4-FFF2-40B4-BE49-F238E27FC236}">
                <a16:creationId xmlns:a16="http://schemas.microsoft.com/office/drawing/2014/main" id="{0331A887-38DF-4A25-AE12-32BA761F3C1B}"/>
              </a:ext>
            </a:extLst>
          </p:cNvPr>
          <p:cNvGrpSpPr/>
          <p:nvPr/>
        </p:nvGrpSpPr>
        <p:grpSpPr>
          <a:xfrm>
            <a:off x="2190814" y="2289370"/>
            <a:ext cx="3428602" cy="760839"/>
            <a:chOff x="6565695" y="2005884"/>
            <a:chExt cx="2055606" cy="760839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EEA2258F-BB85-4B44-A59C-AED8F39B40B2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CD92575-145A-4007-95CA-73887D71FD63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9" name="TextBox 178">
            <a:extLst>
              <a:ext uri="{FF2B5EF4-FFF2-40B4-BE49-F238E27FC236}">
                <a16:creationId xmlns:a16="http://schemas.microsoft.com/office/drawing/2014/main" id="{DA9EDC05-7CD3-47F9-9F2D-FCCE7FC9DACC}"/>
              </a:ext>
            </a:extLst>
          </p:cNvPr>
          <p:cNvSpPr txBox="1"/>
          <p:nvPr/>
        </p:nvSpPr>
        <p:spPr>
          <a:xfrm>
            <a:off x="2190814" y="3376558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80" name="Group 8">
            <a:extLst>
              <a:ext uri="{FF2B5EF4-FFF2-40B4-BE49-F238E27FC236}">
                <a16:creationId xmlns:a16="http://schemas.microsoft.com/office/drawing/2014/main" id="{75DB25DF-26D5-4195-BE9C-1913439D535D}"/>
              </a:ext>
            </a:extLst>
          </p:cNvPr>
          <p:cNvGrpSpPr/>
          <p:nvPr/>
        </p:nvGrpSpPr>
        <p:grpSpPr>
          <a:xfrm>
            <a:off x="2190814" y="3795924"/>
            <a:ext cx="3428602" cy="760839"/>
            <a:chOff x="6565695" y="2005884"/>
            <a:chExt cx="2055606" cy="76083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27B83A2-EE07-4849-AFB7-62F128F58618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9884EC83-1E82-49C1-872B-BA447D255927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4623476D-213E-43B0-890D-7153C0CE5F12}"/>
              </a:ext>
            </a:extLst>
          </p:cNvPr>
          <p:cNvSpPr txBox="1"/>
          <p:nvPr/>
        </p:nvSpPr>
        <p:spPr>
          <a:xfrm>
            <a:off x="2190814" y="4883112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15%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84" name="Group 12">
            <a:extLst>
              <a:ext uri="{FF2B5EF4-FFF2-40B4-BE49-F238E27FC236}">
                <a16:creationId xmlns:a16="http://schemas.microsoft.com/office/drawing/2014/main" id="{4F4E5902-1832-42D8-8212-8ACF9A45F7F1}"/>
              </a:ext>
            </a:extLst>
          </p:cNvPr>
          <p:cNvGrpSpPr/>
          <p:nvPr/>
        </p:nvGrpSpPr>
        <p:grpSpPr>
          <a:xfrm>
            <a:off x="2190814" y="5302477"/>
            <a:ext cx="3428602" cy="760839"/>
            <a:chOff x="6565695" y="2005884"/>
            <a:chExt cx="2055606" cy="760839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D0D4DD9-6653-46ED-8DBD-6267DF9C4B84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ED1CBCE6-FCE9-4A4E-9C80-095BF5171A0C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7" name="TextBox 186">
            <a:extLst>
              <a:ext uri="{FF2B5EF4-FFF2-40B4-BE49-F238E27FC236}">
                <a16:creationId xmlns:a16="http://schemas.microsoft.com/office/drawing/2014/main" id="{5183704C-9F1A-43C9-8B27-FB5C9FAE40F5}"/>
              </a:ext>
            </a:extLst>
          </p:cNvPr>
          <p:cNvSpPr txBox="1"/>
          <p:nvPr/>
        </p:nvSpPr>
        <p:spPr>
          <a:xfrm>
            <a:off x="6430925" y="3041720"/>
            <a:ext cx="3820609" cy="129266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Quality Professional </a:t>
            </a:r>
          </a:p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PPT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8E2A73D-90FC-4190-937E-C5F8D04C337D}"/>
              </a:ext>
            </a:extLst>
          </p:cNvPr>
          <p:cNvSpPr txBox="1"/>
          <p:nvPr/>
        </p:nvSpPr>
        <p:spPr>
          <a:xfrm>
            <a:off x="6358914" y="4457048"/>
            <a:ext cx="5163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hope and I believe that this Template will your Time, Money and Reputation. You can simply impress your audience and add a unique zing and appeal to your Presentations. Get a modern PowerPoint  Presentation that is beautifully designed. I hope and I believe that this Template will your Time, Money and Reputation. 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89" name="Graphic 84">
            <a:extLst>
              <a:ext uri="{FF2B5EF4-FFF2-40B4-BE49-F238E27FC236}">
                <a16:creationId xmlns:a16="http://schemas.microsoft.com/office/drawing/2014/main" id="{6FD94E73-914B-4A64-B50D-C86A423A0BFF}"/>
              </a:ext>
            </a:extLst>
          </p:cNvPr>
          <p:cNvSpPr/>
          <p:nvPr/>
        </p:nvSpPr>
        <p:spPr>
          <a:xfrm>
            <a:off x="877076" y="2246808"/>
            <a:ext cx="1175003" cy="639122"/>
          </a:xfrm>
          <a:custGeom>
            <a:avLst/>
            <a:gdLst>
              <a:gd name="connsiteX0" fmla="*/ 403567 w 3511021"/>
              <a:gd name="connsiteY0" fmla="*/ 1274205 h 1909758"/>
              <a:gd name="connsiteX1" fmla="*/ 322689 w 3511021"/>
              <a:gd name="connsiteY1" fmla="*/ 1340547 h 1909758"/>
              <a:gd name="connsiteX2" fmla="*/ 263801 w 3511021"/>
              <a:gd name="connsiteY2" fmla="*/ 1467641 h 1909758"/>
              <a:gd name="connsiteX3" fmla="*/ 202677 w 3511021"/>
              <a:gd name="connsiteY3" fmla="*/ 1592871 h 1909758"/>
              <a:gd name="connsiteX4" fmla="*/ 160188 w 3511021"/>
              <a:gd name="connsiteY4" fmla="*/ 1675985 h 1909758"/>
              <a:gd name="connsiteX5" fmla="*/ 154597 w 3511021"/>
              <a:gd name="connsiteY5" fmla="*/ 1693502 h 1909758"/>
              <a:gd name="connsiteX6" fmla="*/ 98318 w 3511021"/>
              <a:gd name="connsiteY6" fmla="*/ 1711392 h 1909758"/>
              <a:gd name="connsiteX7" fmla="*/ 27504 w 3511021"/>
              <a:gd name="connsiteY7" fmla="*/ 1631260 h 1909758"/>
              <a:gd name="connsiteX8" fmla="*/ 29367 w 3511021"/>
              <a:gd name="connsiteY8" fmla="*/ 1583180 h 1909758"/>
              <a:gd name="connsiteX9" fmla="*/ 51730 w 3511021"/>
              <a:gd name="connsiteY9" fmla="*/ 1537710 h 1909758"/>
              <a:gd name="connsiteX10" fmla="*/ 30485 w 3511021"/>
              <a:gd name="connsiteY10" fmla="*/ 1509757 h 1909758"/>
              <a:gd name="connsiteX11" fmla="*/ 70738 w 3511021"/>
              <a:gd name="connsiteY11" fmla="*/ 1455714 h 1909758"/>
              <a:gd name="connsiteX12" fmla="*/ 78565 w 3511021"/>
              <a:gd name="connsiteY12" fmla="*/ 1450869 h 1909758"/>
              <a:gd name="connsiteX13" fmla="*/ 141552 w 3511021"/>
              <a:gd name="connsiteY13" fmla="*/ 1330857 h 1909758"/>
              <a:gd name="connsiteX14" fmla="*/ 141180 w 3511021"/>
              <a:gd name="connsiteY14" fmla="*/ 1315948 h 1909758"/>
              <a:gd name="connsiteX15" fmla="*/ 159070 w 3511021"/>
              <a:gd name="connsiteY15" fmla="*/ 1185500 h 1909758"/>
              <a:gd name="connsiteX16" fmla="*/ 215349 w 3511021"/>
              <a:gd name="connsiteY16" fmla="*/ 1113568 h 1909758"/>
              <a:gd name="connsiteX17" fmla="*/ 243675 w 3511021"/>
              <a:gd name="connsiteY17" fmla="*/ 1099405 h 1909758"/>
              <a:gd name="connsiteX18" fmla="*/ 250756 w 3511021"/>
              <a:gd name="connsiteY18" fmla="*/ 1061016 h 1909758"/>
              <a:gd name="connsiteX19" fmla="*/ 104282 w 3511021"/>
              <a:gd name="connsiteY19" fmla="*/ 750177 h 1909758"/>
              <a:gd name="connsiteX20" fmla="*/ 190377 w 3511021"/>
              <a:gd name="connsiteY20" fmla="*/ 353988 h 1909758"/>
              <a:gd name="connsiteX21" fmla="*/ 203422 w 3511021"/>
              <a:gd name="connsiteY21" fmla="*/ 336098 h 1909758"/>
              <a:gd name="connsiteX22" fmla="*/ 162424 w 3511021"/>
              <a:gd name="connsiteY22" fmla="*/ 311499 h 1909758"/>
              <a:gd name="connsiteX23" fmla="*/ 100927 w 3511021"/>
              <a:gd name="connsiteY23" fmla="*/ 239193 h 1909758"/>
              <a:gd name="connsiteX24" fmla="*/ 43157 w 3511021"/>
              <a:gd name="connsiteY24" fmla="*/ 180305 h 1909758"/>
              <a:gd name="connsiteX25" fmla="*/ 10359 w 3511021"/>
              <a:gd name="connsiteY25" fmla="*/ 156452 h 1909758"/>
              <a:gd name="connsiteX26" fmla="*/ 5887 w 3511021"/>
              <a:gd name="connsiteY26" fmla="*/ 117690 h 1909758"/>
              <a:gd name="connsiteX27" fmla="*/ 42785 w 3511021"/>
              <a:gd name="connsiteY27" fmla="*/ 115454 h 1909758"/>
              <a:gd name="connsiteX28" fmla="*/ 63656 w 3511021"/>
              <a:gd name="connsiteY28" fmla="*/ 131108 h 1909758"/>
              <a:gd name="connsiteX29" fmla="*/ 101673 w 3511021"/>
              <a:gd name="connsiteY29" fmla="*/ 124772 h 1909758"/>
              <a:gd name="connsiteX30" fmla="*/ 191868 w 3511021"/>
              <a:gd name="connsiteY30" fmla="*/ 58802 h 1909758"/>
              <a:gd name="connsiteX31" fmla="*/ 317844 w 3511021"/>
              <a:gd name="connsiteY31" fmla="*/ 90110 h 1909758"/>
              <a:gd name="connsiteX32" fmla="*/ 321571 w 3511021"/>
              <a:gd name="connsiteY32" fmla="*/ 185896 h 1909758"/>
              <a:gd name="connsiteX33" fmla="*/ 231375 w 3511021"/>
              <a:gd name="connsiteY33" fmla="*/ 248511 h 1909758"/>
              <a:gd name="connsiteX34" fmla="*/ 216840 w 3511021"/>
              <a:gd name="connsiteY34" fmla="*/ 253356 h 1909758"/>
              <a:gd name="connsiteX35" fmla="*/ 263801 w 3511021"/>
              <a:gd name="connsiteY35" fmla="*/ 254102 h 1909758"/>
              <a:gd name="connsiteX36" fmla="*/ 286536 w 3511021"/>
              <a:gd name="connsiteY36" fmla="*/ 238448 h 1909758"/>
              <a:gd name="connsiteX37" fmla="*/ 546314 w 3511021"/>
              <a:gd name="connsiteY37" fmla="*/ 95328 h 1909758"/>
              <a:gd name="connsiteX38" fmla="*/ 848581 w 3511021"/>
              <a:gd name="connsiteY38" fmla="*/ 34576 h 1909758"/>
              <a:gd name="connsiteX39" fmla="*/ 1567908 w 3511021"/>
              <a:gd name="connsiteY39" fmla="*/ 1778 h 1909758"/>
              <a:gd name="connsiteX40" fmla="*/ 1932417 w 3511021"/>
              <a:gd name="connsiteY40" fmla="*/ 22650 h 1909758"/>
              <a:gd name="connsiteX41" fmla="*/ 2116163 w 3511021"/>
              <a:gd name="connsiteY41" fmla="*/ 37931 h 1909758"/>
              <a:gd name="connsiteX42" fmla="*/ 2373704 w 3511021"/>
              <a:gd name="connsiteY42" fmla="*/ 94955 h 1909758"/>
              <a:gd name="connsiteX43" fmla="*/ 2937613 w 3511021"/>
              <a:gd name="connsiteY43" fmla="*/ 321935 h 1909758"/>
              <a:gd name="connsiteX44" fmla="*/ 3019236 w 3511021"/>
              <a:gd name="connsiteY44" fmla="*/ 374114 h 1909758"/>
              <a:gd name="connsiteX45" fmla="*/ 3054643 w 3511021"/>
              <a:gd name="connsiteY45" fmla="*/ 370759 h 1909758"/>
              <a:gd name="connsiteX46" fmla="*/ 3120612 w 3511021"/>
              <a:gd name="connsiteY46" fmla="*/ 313362 h 1909758"/>
              <a:gd name="connsiteX47" fmla="*/ 3143720 w 3511021"/>
              <a:gd name="connsiteY47" fmla="*/ 322307 h 1909758"/>
              <a:gd name="connsiteX48" fmla="*/ 3147075 w 3511021"/>
              <a:gd name="connsiteY48" fmla="*/ 364796 h 1909758"/>
              <a:gd name="connsiteX49" fmla="*/ 3151920 w 3511021"/>
              <a:gd name="connsiteY49" fmla="*/ 392749 h 1909758"/>
              <a:gd name="connsiteX50" fmla="*/ 3157511 w 3511021"/>
              <a:gd name="connsiteY50" fmla="*/ 394613 h 1909758"/>
              <a:gd name="connsiteX51" fmla="*/ 3186582 w 3511021"/>
              <a:gd name="connsiteY51" fmla="*/ 359951 h 1909758"/>
              <a:gd name="connsiteX52" fmla="*/ 3313675 w 3511021"/>
              <a:gd name="connsiteY52" fmla="*/ 204159 h 1909758"/>
              <a:gd name="connsiteX53" fmla="*/ 3356910 w 3511021"/>
              <a:gd name="connsiteY53" fmla="*/ 160552 h 1909758"/>
              <a:gd name="connsiteX54" fmla="*/ 3377409 w 3511021"/>
              <a:gd name="connsiteY54" fmla="*/ 151234 h 1909758"/>
              <a:gd name="connsiteX55" fmla="*/ 3380763 w 3511021"/>
              <a:gd name="connsiteY55" fmla="*/ 174342 h 1909758"/>
              <a:gd name="connsiteX56" fmla="*/ 3370327 w 3511021"/>
              <a:gd name="connsiteY56" fmla="*/ 230994 h 1909758"/>
              <a:gd name="connsiteX57" fmla="*/ 3351319 w 3511021"/>
              <a:gd name="connsiteY57" fmla="*/ 389768 h 1909758"/>
              <a:gd name="connsiteX58" fmla="*/ 3304731 w 3511021"/>
              <a:gd name="connsiteY58" fmla="*/ 517979 h 1909758"/>
              <a:gd name="connsiteX59" fmla="*/ 3273796 w 3511021"/>
              <a:gd name="connsiteY59" fmla="*/ 645818 h 1909758"/>
              <a:gd name="connsiteX60" fmla="*/ 3277150 w 3511021"/>
              <a:gd name="connsiteY60" fmla="*/ 659981 h 1909758"/>
              <a:gd name="connsiteX61" fmla="*/ 3298767 w 3511021"/>
              <a:gd name="connsiteY61" fmla="*/ 766203 h 1909758"/>
              <a:gd name="connsiteX62" fmla="*/ 3358773 w 3511021"/>
              <a:gd name="connsiteY62" fmla="*/ 969329 h 1909758"/>
              <a:gd name="connsiteX63" fmla="*/ 3414680 w 3511021"/>
              <a:gd name="connsiteY63" fmla="*/ 1033435 h 1909758"/>
              <a:gd name="connsiteX64" fmla="*/ 3482140 w 3511021"/>
              <a:gd name="connsiteY64" fmla="*/ 1063997 h 1909758"/>
              <a:gd name="connsiteX65" fmla="*/ 3509720 w 3511021"/>
              <a:gd name="connsiteY65" fmla="*/ 1100896 h 1909758"/>
              <a:gd name="connsiteX66" fmla="*/ 3499657 w 3511021"/>
              <a:gd name="connsiteY66" fmla="*/ 1134812 h 1909758"/>
              <a:gd name="connsiteX67" fmla="*/ 3471331 w 3511021"/>
              <a:gd name="connsiteY67" fmla="*/ 1207490 h 1909758"/>
              <a:gd name="connsiteX68" fmla="*/ 3443005 w 3511021"/>
              <a:gd name="connsiteY68" fmla="*/ 1232462 h 1909758"/>
              <a:gd name="connsiteX69" fmla="*/ 3421388 w 3511021"/>
              <a:gd name="connsiteY69" fmla="*/ 1241779 h 1909758"/>
              <a:gd name="connsiteX70" fmla="*/ 3330447 w 3511021"/>
              <a:gd name="connsiteY70" fmla="*/ 1262651 h 1909758"/>
              <a:gd name="connsiteX71" fmla="*/ 3104213 w 3511021"/>
              <a:gd name="connsiteY71" fmla="*/ 1219044 h 1909758"/>
              <a:gd name="connsiteX72" fmla="*/ 2963702 w 3511021"/>
              <a:gd name="connsiteY72" fmla="*/ 1203763 h 1909758"/>
              <a:gd name="connsiteX73" fmla="*/ 2789647 w 3511021"/>
              <a:gd name="connsiteY73" fmla="*/ 1157920 h 1909758"/>
              <a:gd name="connsiteX74" fmla="*/ 2707279 w 3511021"/>
              <a:gd name="connsiteY74" fmla="*/ 1131458 h 1909758"/>
              <a:gd name="connsiteX75" fmla="*/ 2765049 w 3511021"/>
              <a:gd name="connsiteY75" fmla="*/ 1221653 h 1909758"/>
              <a:gd name="connsiteX76" fmla="*/ 2823191 w 3511021"/>
              <a:gd name="connsiteY76" fmla="*/ 1363282 h 1909758"/>
              <a:gd name="connsiteX77" fmla="*/ 2836608 w 3511021"/>
              <a:gd name="connsiteY77" fmla="*/ 1482922 h 1909758"/>
              <a:gd name="connsiteX78" fmla="*/ 2835118 w 3511021"/>
              <a:gd name="connsiteY78" fmla="*/ 1586162 h 1909758"/>
              <a:gd name="connsiteX79" fmla="*/ 2830645 w 3511021"/>
              <a:gd name="connsiteY79" fmla="*/ 1735246 h 1909758"/>
              <a:gd name="connsiteX80" fmla="*/ 2783684 w 3511021"/>
              <a:gd name="connsiteY80" fmla="*/ 1774753 h 1909758"/>
              <a:gd name="connsiteX81" fmla="*/ 2684543 w 3511021"/>
              <a:gd name="connsiteY81" fmla="*/ 1732637 h 1909758"/>
              <a:gd name="connsiteX82" fmla="*/ 2649509 w 3511021"/>
              <a:gd name="connsiteY82" fmla="*/ 1683066 h 1909758"/>
              <a:gd name="connsiteX83" fmla="*/ 2631992 w 3511021"/>
              <a:gd name="connsiteY83" fmla="*/ 1647659 h 1909758"/>
              <a:gd name="connsiteX84" fmla="*/ 2617083 w 3511021"/>
              <a:gd name="connsiteY84" fmla="*/ 1567527 h 1909758"/>
              <a:gd name="connsiteX85" fmla="*/ 2640564 w 3511021"/>
              <a:gd name="connsiteY85" fmla="*/ 1516838 h 1909758"/>
              <a:gd name="connsiteX86" fmla="*/ 2646527 w 3511021"/>
              <a:gd name="connsiteY86" fmla="*/ 1431861 h 1909758"/>
              <a:gd name="connsiteX87" fmla="*/ 2617829 w 3511021"/>
              <a:gd name="connsiteY87" fmla="*/ 1387881 h 1909758"/>
              <a:gd name="connsiteX88" fmla="*/ 2432220 w 3511021"/>
              <a:gd name="connsiteY88" fmla="*/ 1289113 h 1909758"/>
              <a:gd name="connsiteX89" fmla="*/ 2411721 w 3511021"/>
              <a:gd name="connsiteY89" fmla="*/ 1298058 h 1909758"/>
              <a:gd name="connsiteX90" fmla="*/ 2408739 w 3511021"/>
              <a:gd name="connsiteY90" fmla="*/ 1555973 h 1909758"/>
              <a:gd name="connsiteX91" fmla="*/ 2433338 w 3511021"/>
              <a:gd name="connsiteY91" fmla="*/ 1649150 h 1909758"/>
              <a:gd name="connsiteX92" fmla="*/ 2481417 w 3511021"/>
              <a:gd name="connsiteY92" fmla="*/ 1731891 h 1909758"/>
              <a:gd name="connsiteX93" fmla="*/ 2508252 w 3511021"/>
              <a:gd name="connsiteY93" fmla="*/ 1771398 h 1909758"/>
              <a:gd name="connsiteX94" fmla="*/ 2490362 w 3511021"/>
              <a:gd name="connsiteY94" fmla="*/ 1807178 h 1909758"/>
              <a:gd name="connsiteX95" fmla="*/ 2427747 w 3511021"/>
              <a:gd name="connsiteY95" fmla="*/ 1814633 h 1909758"/>
              <a:gd name="connsiteX96" fmla="*/ 2379295 w 3511021"/>
              <a:gd name="connsiteY96" fmla="*/ 1812769 h 1909758"/>
              <a:gd name="connsiteX97" fmla="*/ 2328234 w 3511021"/>
              <a:gd name="connsiteY97" fmla="*/ 1779971 h 1909758"/>
              <a:gd name="connsiteX98" fmla="*/ 2303635 w 3511021"/>
              <a:gd name="connsiteY98" fmla="*/ 1762081 h 1909758"/>
              <a:gd name="connsiteX99" fmla="*/ 2260028 w 3511021"/>
              <a:gd name="connsiteY99" fmla="*/ 1728910 h 1909758"/>
              <a:gd name="connsiteX100" fmla="*/ 2242511 w 3511021"/>
              <a:gd name="connsiteY100" fmla="*/ 1629024 h 1909758"/>
              <a:gd name="connsiteX101" fmla="*/ 2244375 w 3511021"/>
              <a:gd name="connsiteY101" fmla="*/ 1599207 h 1909758"/>
              <a:gd name="connsiteX102" fmla="*/ 2215303 w 3511021"/>
              <a:gd name="connsiteY102" fmla="*/ 1463541 h 1909758"/>
              <a:gd name="connsiteX103" fmla="*/ 2181387 w 3511021"/>
              <a:gd name="connsiteY103" fmla="*/ 1365891 h 1909758"/>
              <a:gd name="connsiteX104" fmla="*/ 2074047 w 3511021"/>
              <a:gd name="connsiteY104" fmla="*/ 1150093 h 1909758"/>
              <a:gd name="connsiteX105" fmla="*/ 2017768 w 3511021"/>
              <a:gd name="connsiteY105" fmla="*/ 1132576 h 1909758"/>
              <a:gd name="connsiteX106" fmla="*/ 1772898 w 3511021"/>
              <a:gd name="connsiteY106" fmla="*/ 1207863 h 1909758"/>
              <a:gd name="connsiteX107" fmla="*/ 1554118 w 3511021"/>
              <a:gd name="connsiteY107" fmla="*/ 1241407 h 1909758"/>
              <a:gd name="connsiteX108" fmla="*/ 1361428 w 3511021"/>
              <a:gd name="connsiteY108" fmla="*/ 1259297 h 1909758"/>
              <a:gd name="connsiteX109" fmla="*/ 1059907 w 3511021"/>
              <a:gd name="connsiteY109" fmla="*/ 1228735 h 1909758"/>
              <a:gd name="connsiteX110" fmla="*/ 812801 w 3511021"/>
              <a:gd name="connsiteY110" fmla="*/ 1185500 h 1909758"/>
              <a:gd name="connsiteX111" fmla="*/ 761740 w 3511021"/>
              <a:gd name="connsiteY111" fmla="*/ 1169101 h 1909758"/>
              <a:gd name="connsiteX112" fmla="*/ 724841 w 3511021"/>
              <a:gd name="connsiteY112" fmla="*/ 1184010 h 1909758"/>
              <a:gd name="connsiteX113" fmla="*/ 686452 w 3511021"/>
              <a:gd name="connsiteY113" fmla="*/ 1578335 h 1909758"/>
              <a:gd name="connsiteX114" fmla="*/ 691298 w 3511021"/>
              <a:gd name="connsiteY114" fmla="*/ 1592498 h 1909758"/>
              <a:gd name="connsiteX115" fmla="*/ 749813 w 3511021"/>
              <a:gd name="connsiteY115" fmla="*/ 1773262 h 1909758"/>
              <a:gd name="connsiteX116" fmla="*/ 775903 w 3511021"/>
              <a:gd name="connsiteY116" fmla="*/ 1820969 h 1909758"/>
              <a:gd name="connsiteX117" fmla="*/ 802365 w 3511021"/>
              <a:gd name="connsiteY117" fmla="*/ 1858612 h 1909758"/>
              <a:gd name="connsiteX118" fmla="*/ 787084 w 3511021"/>
              <a:gd name="connsiteY118" fmla="*/ 1894765 h 1909758"/>
              <a:gd name="connsiteX119" fmla="*/ 658499 w 3511021"/>
              <a:gd name="connsiteY119" fmla="*/ 1907810 h 1909758"/>
              <a:gd name="connsiteX120" fmla="*/ 618620 w 3511021"/>
              <a:gd name="connsiteY120" fmla="*/ 1872030 h 1909758"/>
              <a:gd name="connsiteX121" fmla="*/ 610793 w 3511021"/>
              <a:gd name="connsiteY121" fmla="*/ 1849294 h 1909758"/>
              <a:gd name="connsiteX122" fmla="*/ 581349 w 3511021"/>
              <a:gd name="connsiteY122" fmla="*/ 1843704 h 1909758"/>
              <a:gd name="connsiteX123" fmla="*/ 558613 w 3511021"/>
              <a:gd name="connsiteY123" fmla="*/ 1838113 h 1909758"/>
              <a:gd name="connsiteX124" fmla="*/ 529915 w 3511021"/>
              <a:gd name="connsiteY124" fmla="*/ 1760590 h 1909758"/>
              <a:gd name="connsiteX125" fmla="*/ 531406 w 3511021"/>
              <a:gd name="connsiteY125" fmla="*/ 1699093 h 1909758"/>
              <a:gd name="connsiteX126" fmla="*/ 500471 w 3511021"/>
              <a:gd name="connsiteY126" fmla="*/ 1568272 h 1909758"/>
              <a:gd name="connsiteX127" fmla="*/ 444192 w 3511021"/>
              <a:gd name="connsiteY127" fmla="*/ 1489631 h 1909758"/>
              <a:gd name="connsiteX128" fmla="*/ 423693 w 3511021"/>
              <a:gd name="connsiteY128" fmla="*/ 1460932 h 1909758"/>
              <a:gd name="connsiteX129" fmla="*/ 405430 w 3511021"/>
              <a:gd name="connsiteY129" fmla="*/ 1344647 h 1909758"/>
              <a:gd name="connsiteX130" fmla="*/ 403567 w 3511021"/>
              <a:gd name="connsiteY130" fmla="*/ 1274205 h 1909758"/>
              <a:gd name="connsiteX131" fmla="*/ 264546 w 3511021"/>
              <a:gd name="connsiteY131" fmla="*/ 140798 h 1909758"/>
              <a:gd name="connsiteX132" fmla="*/ 236593 w 3511021"/>
              <a:gd name="connsiteY132" fmla="*/ 143034 h 1909758"/>
              <a:gd name="connsiteX133" fmla="*/ 178823 w 3511021"/>
              <a:gd name="connsiteY133" fmla="*/ 165024 h 1909758"/>
              <a:gd name="connsiteX134" fmla="*/ 173978 w 3511021"/>
              <a:gd name="connsiteY134" fmla="*/ 177324 h 1909758"/>
              <a:gd name="connsiteX135" fmla="*/ 186278 w 3511021"/>
              <a:gd name="connsiteY135" fmla="*/ 182914 h 1909758"/>
              <a:gd name="connsiteX136" fmla="*/ 220939 w 3511021"/>
              <a:gd name="connsiteY136" fmla="*/ 177324 h 1909758"/>
              <a:gd name="connsiteX137" fmla="*/ 264546 w 3511021"/>
              <a:gd name="connsiteY137" fmla="*/ 140798 h 190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3511021" h="1909758">
                <a:moveTo>
                  <a:pt x="403567" y="1274205"/>
                </a:moveTo>
                <a:cubicBezTo>
                  <a:pt x="369277" y="1289113"/>
                  <a:pt x="343561" y="1312221"/>
                  <a:pt x="322689" y="1340547"/>
                </a:cubicBezTo>
                <a:cubicBezTo>
                  <a:pt x="293990" y="1378936"/>
                  <a:pt x="272746" y="1421052"/>
                  <a:pt x="263801" y="1467641"/>
                </a:cubicBezTo>
                <a:cubicBezTo>
                  <a:pt x="254483" y="1515347"/>
                  <a:pt x="235102" y="1557091"/>
                  <a:pt x="202677" y="1592871"/>
                </a:cubicBezTo>
                <a:cubicBezTo>
                  <a:pt x="181060" y="1616724"/>
                  <a:pt x="165033" y="1643187"/>
                  <a:pt x="160188" y="1675985"/>
                </a:cubicBezTo>
                <a:cubicBezTo>
                  <a:pt x="159442" y="1681948"/>
                  <a:pt x="157206" y="1687912"/>
                  <a:pt x="154597" y="1693502"/>
                </a:cubicBezTo>
                <a:cubicBezTo>
                  <a:pt x="143416" y="1718474"/>
                  <a:pt x="120308" y="1726673"/>
                  <a:pt x="98318" y="1711392"/>
                </a:cubicBezTo>
                <a:cubicBezTo>
                  <a:pt x="68502" y="1690521"/>
                  <a:pt x="44276" y="1664058"/>
                  <a:pt x="27504" y="1631260"/>
                </a:cubicBezTo>
                <a:cubicBezTo>
                  <a:pt x="18931" y="1614861"/>
                  <a:pt x="21168" y="1599207"/>
                  <a:pt x="29367" y="1583180"/>
                </a:cubicBezTo>
                <a:cubicBezTo>
                  <a:pt x="36821" y="1568272"/>
                  <a:pt x="43903" y="1553364"/>
                  <a:pt x="51730" y="1537710"/>
                </a:cubicBezTo>
                <a:cubicBezTo>
                  <a:pt x="27876" y="1535474"/>
                  <a:pt x="24149" y="1530256"/>
                  <a:pt x="30485" y="1509757"/>
                </a:cubicBezTo>
                <a:cubicBezTo>
                  <a:pt x="37194" y="1487022"/>
                  <a:pt x="49493" y="1468014"/>
                  <a:pt x="70738" y="1455714"/>
                </a:cubicBezTo>
                <a:cubicBezTo>
                  <a:pt x="73347" y="1454223"/>
                  <a:pt x="75956" y="1451987"/>
                  <a:pt x="78565" y="1450869"/>
                </a:cubicBezTo>
                <a:cubicBezTo>
                  <a:pt x="130371" y="1427016"/>
                  <a:pt x="153852" y="1388254"/>
                  <a:pt x="141552" y="1330857"/>
                </a:cubicBezTo>
                <a:cubicBezTo>
                  <a:pt x="140434" y="1326012"/>
                  <a:pt x="140434" y="1320794"/>
                  <a:pt x="141180" y="1315948"/>
                </a:cubicBezTo>
                <a:cubicBezTo>
                  <a:pt x="146770" y="1272342"/>
                  <a:pt x="152361" y="1228735"/>
                  <a:pt x="159070" y="1185500"/>
                </a:cubicBezTo>
                <a:cubicBezTo>
                  <a:pt x="164288" y="1151211"/>
                  <a:pt x="180314" y="1125122"/>
                  <a:pt x="215349" y="1113568"/>
                </a:cubicBezTo>
                <a:cubicBezTo>
                  <a:pt x="225412" y="1110213"/>
                  <a:pt x="234730" y="1104995"/>
                  <a:pt x="243675" y="1099405"/>
                </a:cubicBezTo>
                <a:cubicBezTo>
                  <a:pt x="263801" y="1087105"/>
                  <a:pt x="264919" y="1079651"/>
                  <a:pt x="250756" y="1061016"/>
                </a:cubicBezTo>
                <a:cubicBezTo>
                  <a:pt x="180314" y="967839"/>
                  <a:pt x="131489" y="863107"/>
                  <a:pt x="104282" y="750177"/>
                </a:cubicBezTo>
                <a:cubicBezTo>
                  <a:pt x="69247" y="605566"/>
                  <a:pt x="106518" y="474000"/>
                  <a:pt x="190377" y="353988"/>
                </a:cubicBezTo>
                <a:cubicBezTo>
                  <a:pt x="194104" y="348397"/>
                  <a:pt x="198577" y="342806"/>
                  <a:pt x="203422" y="336098"/>
                </a:cubicBezTo>
                <a:cubicBezTo>
                  <a:pt x="189632" y="327898"/>
                  <a:pt x="175842" y="320071"/>
                  <a:pt x="162424" y="311499"/>
                </a:cubicBezTo>
                <a:cubicBezTo>
                  <a:pt x="134098" y="293981"/>
                  <a:pt x="112481" y="270874"/>
                  <a:pt x="100927" y="239193"/>
                </a:cubicBezTo>
                <a:cubicBezTo>
                  <a:pt x="89373" y="211613"/>
                  <a:pt x="67011" y="195586"/>
                  <a:pt x="43157" y="180305"/>
                </a:cubicBezTo>
                <a:cubicBezTo>
                  <a:pt x="31603" y="172851"/>
                  <a:pt x="19677" y="165770"/>
                  <a:pt x="10359" y="156452"/>
                </a:cubicBezTo>
                <a:cubicBezTo>
                  <a:pt x="-449" y="145643"/>
                  <a:pt x="-4177" y="130735"/>
                  <a:pt x="5887" y="117690"/>
                </a:cubicBezTo>
                <a:cubicBezTo>
                  <a:pt x="16322" y="103900"/>
                  <a:pt x="30113" y="108000"/>
                  <a:pt x="42785" y="115454"/>
                </a:cubicBezTo>
                <a:cubicBezTo>
                  <a:pt x="50239" y="119927"/>
                  <a:pt x="56575" y="125890"/>
                  <a:pt x="63656" y="131108"/>
                </a:cubicBezTo>
                <a:cubicBezTo>
                  <a:pt x="82292" y="145643"/>
                  <a:pt x="90864" y="145643"/>
                  <a:pt x="101673" y="124772"/>
                </a:cubicBezTo>
                <a:cubicBezTo>
                  <a:pt x="121054" y="87501"/>
                  <a:pt x="153479" y="68493"/>
                  <a:pt x="191868" y="58802"/>
                </a:cubicBezTo>
                <a:cubicBezTo>
                  <a:pt x="238829" y="46876"/>
                  <a:pt x="283554" y="49485"/>
                  <a:pt x="317844" y="90110"/>
                </a:cubicBezTo>
                <a:cubicBezTo>
                  <a:pt x="343188" y="120299"/>
                  <a:pt x="343933" y="153843"/>
                  <a:pt x="321571" y="185896"/>
                </a:cubicBezTo>
                <a:cubicBezTo>
                  <a:pt x="299208" y="217576"/>
                  <a:pt x="267901" y="236584"/>
                  <a:pt x="231375" y="248511"/>
                </a:cubicBezTo>
                <a:cubicBezTo>
                  <a:pt x="227648" y="249629"/>
                  <a:pt x="223548" y="251120"/>
                  <a:pt x="216840" y="253356"/>
                </a:cubicBezTo>
                <a:cubicBezTo>
                  <a:pt x="234357" y="261183"/>
                  <a:pt x="249265" y="261183"/>
                  <a:pt x="263801" y="254102"/>
                </a:cubicBezTo>
                <a:cubicBezTo>
                  <a:pt x="272001" y="250002"/>
                  <a:pt x="280200" y="244784"/>
                  <a:pt x="286536" y="238448"/>
                </a:cubicBezTo>
                <a:cubicBezTo>
                  <a:pt x="358842" y="164652"/>
                  <a:pt x="450155" y="125890"/>
                  <a:pt x="546314" y="95328"/>
                </a:cubicBezTo>
                <a:cubicBezTo>
                  <a:pt x="644709" y="64020"/>
                  <a:pt x="746459" y="47621"/>
                  <a:pt x="848581" y="34576"/>
                </a:cubicBezTo>
                <a:cubicBezTo>
                  <a:pt x="1087487" y="4387"/>
                  <a:pt x="1327511" y="-4185"/>
                  <a:pt x="1567908" y="1778"/>
                </a:cubicBezTo>
                <a:cubicBezTo>
                  <a:pt x="1689411" y="4760"/>
                  <a:pt x="1810914" y="14823"/>
                  <a:pt x="1932417" y="22650"/>
                </a:cubicBezTo>
                <a:cubicBezTo>
                  <a:pt x="1993542" y="26377"/>
                  <a:pt x="2055784" y="27495"/>
                  <a:pt x="2116163" y="37931"/>
                </a:cubicBezTo>
                <a:cubicBezTo>
                  <a:pt x="2202631" y="52839"/>
                  <a:pt x="2288727" y="72965"/>
                  <a:pt x="2373704" y="94955"/>
                </a:cubicBezTo>
                <a:cubicBezTo>
                  <a:pt x="2571613" y="146016"/>
                  <a:pt x="2759458" y="222421"/>
                  <a:pt x="2937613" y="321935"/>
                </a:cubicBezTo>
                <a:cubicBezTo>
                  <a:pt x="2965566" y="337588"/>
                  <a:pt x="2992401" y="355851"/>
                  <a:pt x="3019236" y="374114"/>
                </a:cubicBezTo>
                <a:cubicBezTo>
                  <a:pt x="3033026" y="383432"/>
                  <a:pt x="3042344" y="382686"/>
                  <a:pt x="3054643" y="370759"/>
                </a:cubicBezTo>
                <a:cubicBezTo>
                  <a:pt x="3075515" y="350260"/>
                  <a:pt x="3097877" y="331625"/>
                  <a:pt x="3120612" y="313362"/>
                </a:cubicBezTo>
                <a:cubicBezTo>
                  <a:pt x="3132912" y="303299"/>
                  <a:pt x="3140739" y="306281"/>
                  <a:pt x="3143720" y="322307"/>
                </a:cubicBezTo>
                <a:cubicBezTo>
                  <a:pt x="3146329" y="336098"/>
                  <a:pt x="3145584" y="350633"/>
                  <a:pt x="3147075" y="364796"/>
                </a:cubicBezTo>
                <a:cubicBezTo>
                  <a:pt x="3148193" y="374114"/>
                  <a:pt x="3150056" y="383432"/>
                  <a:pt x="3151920" y="392749"/>
                </a:cubicBezTo>
                <a:cubicBezTo>
                  <a:pt x="3153784" y="393495"/>
                  <a:pt x="3155647" y="393867"/>
                  <a:pt x="3157511" y="394613"/>
                </a:cubicBezTo>
                <a:cubicBezTo>
                  <a:pt x="3167201" y="383059"/>
                  <a:pt x="3176892" y="371878"/>
                  <a:pt x="3186582" y="359951"/>
                </a:cubicBezTo>
                <a:cubicBezTo>
                  <a:pt x="3229071" y="308144"/>
                  <a:pt x="3270814" y="255592"/>
                  <a:pt x="3313675" y="204159"/>
                </a:cubicBezTo>
                <a:cubicBezTo>
                  <a:pt x="3326720" y="188505"/>
                  <a:pt x="3342001" y="174342"/>
                  <a:pt x="3356910" y="160552"/>
                </a:cubicBezTo>
                <a:cubicBezTo>
                  <a:pt x="3362128" y="155707"/>
                  <a:pt x="3370700" y="154216"/>
                  <a:pt x="3377409" y="151234"/>
                </a:cubicBezTo>
                <a:cubicBezTo>
                  <a:pt x="3378527" y="159061"/>
                  <a:pt x="3381881" y="166888"/>
                  <a:pt x="3380763" y="174342"/>
                </a:cubicBezTo>
                <a:cubicBezTo>
                  <a:pt x="3378154" y="193350"/>
                  <a:pt x="3372936" y="211986"/>
                  <a:pt x="3370327" y="230994"/>
                </a:cubicBezTo>
                <a:cubicBezTo>
                  <a:pt x="3363618" y="283918"/>
                  <a:pt x="3357282" y="336843"/>
                  <a:pt x="3351319" y="389768"/>
                </a:cubicBezTo>
                <a:cubicBezTo>
                  <a:pt x="3346474" y="436356"/>
                  <a:pt x="3331938" y="480336"/>
                  <a:pt x="3304731" y="517979"/>
                </a:cubicBezTo>
                <a:cubicBezTo>
                  <a:pt x="3276405" y="557486"/>
                  <a:pt x="3278268" y="601839"/>
                  <a:pt x="3273796" y="645818"/>
                </a:cubicBezTo>
                <a:cubicBezTo>
                  <a:pt x="3273423" y="650291"/>
                  <a:pt x="3274914" y="655881"/>
                  <a:pt x="3277150" y="659981"/>
                </a:cubicBezTo>
                <a:cubicBezTo>
                  <a:pt x="3296531" y="693152"/>
                  <a:pt x="3300258" y="729678"/>
                  <a:pt x="3298767" y="766203"/>
                </a:cubicBezTo>
                <a:cubicBezTo>
                  <a:pt x="3295040" y="841490"/>
                  <a:pt x="3316657" y="908578"/>
                  <a:pt x="3358773" y="969329"/>
                </a:cubicBezTo>
                <a:cubicBezTo>
                  <a:pt x="3374800" y="992437"/>
                  <a:pt x="3392690" y="1015918"/>
                  <a:pt x="3414680" y="1033435"/>
                </a:cubicBezTo>
                <a:cubicBezTo>
                  <a:pt x="3433315" y="1048344"/>
                  <a:pt x="3452696" y="1066234"/>
                  <a:pt x="3482140" y="1063997"/>
                </a:cubicBezTo>
                <a:cubicBezTo>
                  <a:pt x="3505993" y="1062507"/>
                  <a:pt x="3514565" y="1076297"/>
                  <a:pt x="3509720" y="1100896"/>
                </a:cubicBezTo>
                <a:cubicBezTo>
                  <a:pt x="3507484" y="1112450"/>
                  <a:pt x="3503757" y="1123631"/>
                  <a:pt x="3499657" y="1134812"/>
                </a:cubicBezTo>
                <a:cubicBezTo>
                  <a:pt x="3490712" y="1159038"/>
                  <a:pt x="3480649" y="1182891"/>
                  <a:pt x="3471331" y="1207490"/>
                </a:cubicBezTo>
                <a:cubicBezTo>
                  <a:pt x="3466113" y="1220908"/>
                  <a:pt x="3460150" y="1231716"/>
                  <a:pt x="3443005" y="1232462"/>
                </a:cubicBezTo>
                <a:cubicBezTo>
                  <a:pt x="3435551" y="1232834"/>
                  <a:pt x="3426979" y="1236561"/>
                  <a:pt x="3421388" y="1241779"/>
                </a:cubicBezTo>
                <a:cubicBezTo>
                  <a:pt x="3394553" y="1265633"/>
                  <a:pt x="3363246" y="1268614"/>
                  <a:pt x="3330447" y="1262651"/>
                </a:cubicBezTo>
                <a:cubicBezTo>
                  <a:pt x="3254787" y="1248488"/>
                  <a:pt x="3179873" y="1232089"/>
                  <a:pt x="3104213" y="1219044"/>
                </a:cubicBezTo>
                <a:cubicBezTo>
                  <a:pt x="3057997" y="1211217"/>
                  <a:pt x="3010663" y="1208981"/>
                  <a:pt x="2963702" y="1203763"/>
                </a:cubicBezTo>
                <a:cubicBezTo>
                  <a:pt x="2903323" y="1197054"/>
                  <a:pt x="2846672" y="1177674"/>
                  <a:pt x="2789647" y="1157920"/>
                </a:cubicBezTo>
                <a:cubicBezTo>
                  <a:pt x="2763558" y="1148975"/>
                  <a:pt x="2737095" y="1141148"/>
                  <a:pt x="2707279" y="1131458"/>
                </a:cubicBezTo>
                <a:cubicBezTo>
                  <a:pt x="2722187" y="1167983"/>
                  <a:pt x="2739704" y="1198173"/>
                  <a:pt x="2765049" y="1221653"/>
                </a:cubicBezTo>
                <a:cubicBezTo>
                  <a:pt x="2806419" y="1260415"/>
                  <a:pt x="2822818" y="1307003"/>
                  <a:pt x="2823191" y="1363282"/>
                </a:cubicBezTo>
                <a:cubicBezTo>
                  <a:pt x="2823564" y="1403162"/>
                  <a:pt x="2830273" y="1443415"/>
                  <a:pt x="2836608" y="1482922"/>
                </a:cubicBezTo>
                <a:cubicBezTo>
                  <a:pt x="2842199" y="1517956"/>
                  <a:pt x="2844063" y="1552246"/>
                  <a:pt x="2835118" y="1586162"/>
                </a:cubicBezTo>
                <a:cubicBezTo>
                  <a:pt x="2821700" y="1635732"/>
                  <a:pt x="2821700" y="1684930"/>
                  <a:pt x="2830645" y="1735246"/>
                </a:cubicBezTo>
                <a:cubicBezTo>
                  <a:pt x="2839217" y="1783698"/>
                  <a:pt x="2834745" y="1795997"/>
                  <a:pt x="2783684" y="1774753"/>
                </a:cubicBezTo>
                <a:cubicBezTo>
                  <a:pt x="2750513" y="1760963"/>
                  <a:pt x="2717342" y="1747172"/>
                  <a:pt x="2684543" y="1732637"/>
                </a:cubicBezTo>
                <a:cubicBezTo>
                  <a:pt x="2663672" y="1723319"/>
                  <a:pt x="2649881" y="1709156"/>
                  <a:pt x="2649509" y="1683066"/>
                </a:cubicBezTo>
                <a:cubicBezTo>
                  <a:pt x="2649136" y="1671140"/>
                  <a:pt x="2640936" y="1656977"/>
                  <a:pt x="2631992" y="1647659"/>
                </a:cubicBezTo>
                <a:cubicBezTo>
                  <a:pt x="2608511" y="1623433"/>
                  <a:pt x="2604038" y="1597716"/>
                  <a:pt x="2617083" y="1567527"/>
                </a:cubicBezTo>
                <a:cubicBezTo>
                  <a:pt x="2624537" y="1550382"/>
                  <a:pt x="2632364" y="1533610"/>
                  <a:pt x="2640564" y="1516838"/>
                </a:cubicBezTo>
                <a:cubicBezTo>
                  <a:pt x="2653981" y="1489258"/>
                  <a:pt x="2656218" y="1460187"/>
                  <a:pt x="2646527" y="1431861"/>
                </a:cubicBezTo>
                <a:cubicBezTo>
                  <a:pt x="2640936" y="1415834"/>
                  <a:pt x="2630501" y="1399435"/>
                  <a:pt x="2617829" y="1387881"/>
                </a:cubicBezTo>
                <a:cubicBezTo>
                  <a:pt x="2564904" y="1338684"/>
                  <a:pt x="2500053" y="1310730"/>
                  <a:pt x="2432220" y="1289113"/>
                </a:cubicBezTo>
                <a:cubicBezTo>
                  <a:pt x="2422529" y="1286132"/>
                  <a:pt x="2413212" y="1283150"/>
                  <a:pt x="2411721" y="1298058"/>
                </a:cubicBezTo>
                <a:cubicBezTo>
                  <a:pt x="2403894" y="1384154"/>
                  <a:pt x="2396067" y="1470250"/>
                  <a:pt x="2408739" y="1555973"/>
                </a:cubicBezTo>
                <a:cubicBezTo>
                  <a:pt x="2413212" y="1587653"/>
                  <a:pt x="2424393" y="1618215"/>
                  <a:pt x="2433338" y="1649150"/>
                </a:cubicBezTo>
                <a:cubicBezTo>
                  <a:pt x="2442283" y="1680830"/>
                  <a:pt x="2458682" y="1708038"/>
                  <a:pt x="2481417" y="1731891"/>
                </a:cubicBezTo>
                <a:cubicBezTo>
                  <a:pt x="2492226" y="1743445"/>
                  <a:pt x="2501916" y="1757235"/>
                  <a:pt x="2508252" y="1771398"/>
                </a:cubicBezTo>
                <a:cubicBezTo>
                  <a:pt x="2517197" y="1791152"/>
                  <a:pt x="2511234" y="1802706"/>
                  <a:pt x="2490362" y="1807178"/>
                </a:cubicBezTo>
                <a:cubicBezTo>
                  <a:pt x="2469863" y="1811651"/>
                  <a:pt x="2448619" y="1813514"/>
                  <a:pt x="2427747" y="1814633"/>
                </a:cubicBezTo>
                <a:cubicBezTo>
                  <a:pt x="2411721" y="1815378"/>
                  <a:pt x="2395694" y="1812769"/>
                  <a:pt x="2379295" y="1812769"/>
                </a:cubicBezTo>
                <a:cubicBezTo>
                  <a:pt x="2354696" y="1813142"/>
                  <a:pt x="2339042" y="1802706"/>
                  <a:pt x="2328234" y="1779971"/>
                </a:cubicBezTo>
                <a:cubicBezTo>
                  <a:pt x="2324507" y="1771771"/>
                  <a:pt x="2312580" y="1763199"/>
                  <a:pt x="2303635" y="1762081"/>
                </a:cubicBezTo>
                <a:cubicBezTo>
                  <a:pt x="2281645" y="1759472"/>
                  <a:pt x="2268601" y="1747172"/>
                  <a:pt x="2260028" y="1728910"/>
                </a:cubicBezTo>
                <a:cubicBezTo>
                  <a:pt x="2245120" y="1697229"/>
                  <a:pt x="2241766" y="1663313"/>
                  <a:pt x="2242511" y="1629024"/>
                </a:cubicBezTo>
                <a:cubicBezTo>
                  <a:pt x="2242884" y="1618961"/>
                  <a:pt x="2243256" y="1609270"/>
                  <a:pt x="2244375" y="1599207"/>
                </a:cubicBezTo>
                <a:cubicBezTo>
                  <a:pt x="2251083" y="1550382"/>
                  <a:pt x="2238038" y="1506775"/>
                  <a:pt x="2215303" y="1463541"/>
                </a:cubicBezTo>
                <a:cubicBezTo>
                  <a:pt x="2199277" y="1433352"/>
                  <a:pt x="2191077" y="1399062"/>
                  <a:pt x="2181387" y="1365891"/>
                </a:cubicBezTo>
                <a:cubicBezTo>
                  <a:pt x="2158652" y="1287623"/>
                  <a:pt x="2117281" y="1218299"/>
                  <a:pt x="2074047" y="1150093"/>
                </a:cubicBezTo>
                <a:cubicBezTo>
                  <a:pt x="2056902" y="1123258"/>
                  <a:pt x="2047584" y="1122885"/>
                  <a:pt x="2017768" y="1132576"/>
                </a:cubicBezTo>
                <a:cubicBezTo>
                  <a:pt x="1936517" y="1158293"/>
                  <a:pt x="1855639" y="1187737"/>
                  <a:pt x="1772898" y="1207863"/>
                </a:cubicBezTo>
                <a:cubicBezTo>
                  <a:pt x="1701338" y="1225008"/>
                  <a:pt x="1627542" y="1232089"/>
                  <a:pt x="1554118" y="1241407"/>
                </a:cubicBezTo>
                <a:cubicBezTo>
                  <a:pt x="1490012" y="1249234"/>
                  <a:pt x="1425906" y="1256688"/>
                  <a:pt x="1361428" y="1259297"/>
                </a:cubicBezTo>
                <a:cubicBezTo>
                  <a:pt x="1259678" y="1263397"/>
                  <a:pt x="1159792" y="1244761"/>
                  <a:pt x="1059907" y="1228735"/>
                </a:cubicBezTo>
                <a:cubicBezTo>
                  <a:pt x="977165" y="1215317"/>
                  <a:pt x="894797" y="1200781"/>
                  <a:pt x="812801" y="1185500"/>
                </a:cubicBezTo>
                <a:cubicBezTo>
                  <a:pt x="795283" y="1182146"/>
                  <a:pt x="778511" y="1174692"/>
                  <a:pt x="761740" y="1169101"/>
                </a:cubicBezTo>
                <a:cubicBezTo>
                  <a:pt x="744968" y="1163511"/>
                  <a:pt x="731550" y="1167238"/>
                  <a:pt x="724841" y="1184010"/>
                </a:cubicBezTo>
                <a:cubicBezTo>
                  <a:pt x="672662" y="1311476"/>
                  <a:pt x="651418" y="1442297"/>
                  <a:pt x="686452" y="1578335"/>
                </a:cubicBezTo>
                <a:cubicBezTo>
                  <a:pt x="687571" y="1583180"/>
                  <a:pt x="688689" y="1588398"/>
                  <a:pt x="691298" y="1592498"/>
                </a:cubicBezTo>
                <a:cubicBezTo>
                  <a:pt x="726332" y="1647659"/>
                  <a:pt x="734905" y="1711392"/>
                  <a:pt x="749813" y="1773262"/>
                </a:cubicBezTo>
                <a:cubicBezTo>
                  <a:pt x="753913" y="1790406"/>
                  <a:pt x="766212" y="1805688"/>
                  <a:pt x="775903" y="1820969"/>
                </a:cubicBezTo>
                <a:cubicBezTo>
                  <a:pt x="784102" y="1834013"/>
                  <a:pt x="795656" y="1845195"/>
                  <a:pt x="802365" y="1858612"/>
                </a:cubicBezTo>
                <a:cubicBezTo>
                  <a:pt x="811683" y="1876502"/>
                  <a:pt x="806092" y="1889547"/>
                  <a:pt x="787084" y="1894765"/>
                </a:cubicBezTo>
                <a:cubicBezTo>
                  <a:pt x="744968" y="1906319"/>
                  <a:pt x="702106" y="1913400"/>
                  <a:pt x="658499" y="1907810"/>
                </a:cubicBezTo>
                <a:cubicBezTo>
                  <a:pt x="637628" y="1905201"/>
                  <a:pt x="623465" y="1893647"/>
                  <a:pt x="618620" y="1872030"/>
                </a:cubicBezTo>
                <a:cubicBezTo>
                  <a:pt x="616756" y="1864203"/>
                  <a:pt x="614147" y="1856376"/>
                  <a:pt x="610793" y="1849294"/>
                </a:cubicBezTo>
                <a:cubicBezTo>
                  <a:pt x="602966" y="1832895"/>
                  <a:pt x="594393" y="1831777"/>
                  <a:pt x="581349" y="1843704"/>
                </a:cubicBezTo>
                <a:cubicBezTo>
                  <a:pt x="570913" y="1853767"/>
                  <a:pt x="563459" y="1845567"/>
                  <a:pt x="558613" y="1838113"/>
                </a:cubicBezTo>
                <a:cubicBezTo>
                  <a:pt x="543705" y="1814260"/>
                  <a:pt x="530288" y="1789661"/>
                  <a:pt x="529915" y="1760590"/>
                </a:cubicBezTo>
                <a:cubicBezTo>
                  <a:pt x="529915" y="1740091"/>
                  <a:pt x="528797" y="1719219"/>
                  <a:pt x="531406" y="1699093"/>
                </a:cubicBezTo>
                <a:cubicBezTo>
                  <a:pt x="537742" y="1651386"/>
                  <a:pt x="526561" y="1607779"/>
                  <a:pt x="500471" y="1568272"/>
                </a:cubicBezTo>
                <a:cubicBezTo>
                  <a:pt x="482581" y="1541437"/>
                  <a:pt x="462827" y="1515720"/>
                  <a:pt x="444192" y="1489631"/>
                </a:cubicBezTo>
                <a:cubicBezTo>
                  <a:pt x="437483" y="1479940"/>
                  <a:pt x="430402" y="1470622"/>
                  <a:pt x="423693" y="1460932"/>
                </a:cubicBezTo>
                <a:cubicBezTo>
                  <a:pt x="398721" y="1425152"/>
                  <a:pt x="390149" y="1386763"/>
                  <a:pt x="405430" y="1344647"/>
                </a:cubicBezTo>
                <a:cubicBezTo>
                  <a:pt x="414375" y="1321539"/>
                  <a:pt x="414002" y="1298804"/>
                  <a:pt x="403567" y="1274205"/>
                </a:cubicBezTo>
                <a:close/>
                <a:moveTo>
                  <a:pt x="264546" y="140798"/>
                </a:moveTo>
                <a:cubicBezTo>
                  <a:pt x="253365" y="141544"/>
                  <a:pt x="244420" y="140426"/>
                  <a:pt x="236593" y="143034"/>
                </a:cubicBezTo>
                <a:cubicBezTo>
                  <a:pt x="216840" y="149371"/>
                  <a:pt x="197831" y="156825"/>
                  <a:pt x="178823" y="165024"/>
                </a:cubicBezTo>
                <a:cubicBezTo>
                  <a:pt x="175842" y="166515"/>
                  <a:pt x="172860" y="173969"/>
                  <a:pt x="173978" y="177324"/>
                </a:cubicBezTo>
                <a:cubicBezTo>
                  <a:pt x="175096" y="180305"/>
                  <a:pt x="182178" y="183287"/>
                  <a:pt x="186278" y="182914"/>
                </a:cubicBezTo>
                <a:cubicBezTo>
                  <a:pt x="197831" y="182169"/>
                  <a:pt x="209758" y="180305"/>
                  <a:pt x="220939" y="177324"/>
                </a:cubicBezTo>
                <a:cubicBezTo>
                  <a:pt x="239575" y="172851"/>
                  <a:pt x="256719" y="165024"/>
                  <a:pt x="264546" y="140798"/>
                </a:cubicBezTo>
                <a:close/>
              </a:path>
            </a:pathLst>
          </a:custGeom>
          <a:solidFill>
            <a:schemeClr val="accent1"/>
          </a:solidFill>
          <a:ln w="372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0" name="Freeform: Shape 18">
            <a:extLst>
              <a:ext uri="{FF2B5EF4-FFF2-40B4-BE49-F238E27FC236}">
                <a16:creationId xmlns:a16="http://schemas.microsoft.com/office/drawing/2014/main" id="{1FCF85AD-FC5F-4A75-ACAF-7BF807904AB1}"/>
              </a:ext>
            </a:extLst>
          </p:cNvPr>
          <p:cNvSpPr/>
          <p:nvPr/>
        </p:nvSpPr>
        <p:spPr>
          <a:xfrm>
            <a:off x="861100" y="3548633"/>
            <a:ext cx="1190979" cy="867182"/>
          </a:xfrm>
          <a:custGeom>
            <a:avLst/>
            <a:gdLst>
              <a:gd name="connsiteX0" fmla="*/ 1436995 w 4069367"/>
              <a:gd name="connsiteY0" fmla="*/ 2963008 h 2963008"/>
              <a:gd name="connsiteX1" fmla="*/ 1309828 w 4069367"/>
              <a:gd name="connsiteY1" fmla="*/ 2963008 h 2963008"/>
              <a:gd name="connsiteX2" fmla="*/ 1265637 w 4069367"/>
              <a:gd name="connsiteY2" fmla="*/ 2959829 h 2963008"/>
              <a:gd name="connsiteX3" fmla="*/ 1244336 w 4069367"/>
              <a:gd name="connsiteY3" fmla="*/ 2922314 h 2963008"/>
              <a:gd name="connsiteX4" fmla="*/ 1263411 w 4069367"/>
              <a:gd name="connsiteY4" fmla="*/ 2891158 h 2963008"/>
              <a:gd name="connsiteX5" fmla="*/ 1284394 w 4069367"/>
              <a:gd name="connsiteY5" fmla="*/ 2858731 h 2963008"/>
              <a:gd name="connsiteX6" fmla="*/ 1181070 w 4069367"/>
              <a:gd name="connsiteY6" fmla="*/ 2858413 h 2963008"/>
              <a:gd name="connsiteX7" fmla="*/ 1144192 w 4069367"/>
              <a:gd name="connsiteY7" fmla="*/ 2850465 h 2963008"/>
              <a:gd name="connsiteX8" fmla="*/ 1133064 w 4069367"/>
              <a:gd name="connsiteY8" fmla="*/ 2820580 h 2963008"/>
              <a:gd name="connsiteX9" fmla="*/ 1143556 w 4069367"/>
              <a:gd name="connsiteY9" fmla="*/ 2804684 h 2963008"/>
              <a:gd name="connsiteX10" fmla="*/ 1210001 w 4069367"/>
              <a:gd name="connsiteY10" fmla="*/ 2741418 h 2963008"/>
              <a:gd name="connsiteX11" fmla="*/ 1263411 w 4069367"/>
              <a:gd name="connsiteY11" fmla="*/ 2663210 h 2963008"/>
              <a:gd name="connsiteX12" fmla="*/ 1324452 w 4069367"/>
              <a:gd name="connsiteY12" fmla="*/ 2399019 h 2963008"/>
              <a:gd name="connsiteX13" fmla="*/ 1308238 w 4069367"/>
              <a:gd name="connsiteY13" fmla="*/ 2246418 h 2963008"/>
              <a:gd name="connsiteX14" fmla="*/ 1291070 w 4069367"/>
              <a:gd name="connsiteY14" fmla="*/ 2174250 h 2963008"/>
              <a:gd name="connsiteX15" fmla="*/ 1278354 w 4069367"/>
              <a:gd name="connsiteY15" fmla="*/ 1941215 h 2963008"/>
              <a:gd name="connsiteX16" fmla="*/ 1248787 w 4069367"/>
              <a:gd name="connsiteY16" fmla="*/ 1897342 h 2963008"/>
              <a:gd name="connsiteX17" fmla="*/ 1158816 w 4069367"/>
              <a:gd name="connsiteY17" fmla="*/ 1811822 h 2963008"/>
              <a:gd name="connsiteX18" fmla="*/ 1109538 w 4069367"/>
              <a:gd name="connsiteY18" fmla="*/ 1712313 h 2963008"/>
              <a:gd name="connsiteX19" fmla="*/ 1054220 w 4069367"/>
              <a:gd name="connsiteY19" fmla="*/ 1598180 h 2963008"/>
              <a:gd name="connsiteX20" fmla="*/ 940087 w 4069367"/>
              <a:gd name="connsiteY20" fmla="*/ 1520290 h 2963008"/>
              <a:gd name="connsiteX21" fmla="*/ 916561 w 4069367"/>
              <a:gd name="connsiteY21" fmla="*/ 1517429 h 2963008"/>
              <a:gd name="connsiteX22" fmla="*/ 845983 w 4069367"/>
              <a:gd name="connsiteY22" fmla="*/ 1477371 h 2963008"/>
              <a:gd name="connsiteX23" fmla="*/ 811012 w 4069367"/>
              <a:gd name="connsiteY23" fmla="*/ 1408383 h 2963008"/>
              <a:gd name="connsiteX24" fmla="*/ 763324 w 4069367"/>
              <a:gd name="connsiteY24" fmla="*/ 1146735 h 2963008"/>
              <a:gd name="connsiteX25" fmla="*/ 699105 w 4069367"/>
              <a:gd name="connsiteY25" fmla="*/ 985550 h 2963008"/>
              <a:gd name="connsiteX26" fmla="*/ 668584 w 4069367"/>
              <a:gd name="connsiteY26" fmla="*/ 947082 h 2963008"/>
              <a:gd name="connsiteX27" fmla="*/ 597052 w 4069367"/>
              <a:gd name="connsiteY27" fmla="*/ 912111 h 2963008"/>
              <a:gd name="connsiteX28" fmla="*/ 442226 w 4069367"/>
              <a:gd name="connsiteY28" fmla="*/ 904798 h 2963008"/>
              <a:gd name="connsiteX29" fmla="*/ 295665 w 4069367"/>
              <a:gd name="connsiteY29" fmla="*/ 860925 h 2963008"/>
              <a:gd name="connsiteX30" fmla="*/ 254971 w 4069367"/>
              <a:gd name="connsiteY30" fmla="*/ 859972 h 2963008"/>
              <a:gd name="connsiteX31" fmla="*/ 114133 w 4069367"/>
              <a:gd name="connsiteY31" fmla="*/ 857111 h 2963008"/>
              <a:gd name="connsiteX32" fmla="*/ 52457 w 4069367"/>
              <a:gd name="connsiteY32" fmla="*/ 836446 h 2963008"/>
              <a:gd name="connsiteX33" fmla="*/ 3179 w 4069367"/>
              <a:gd name="connsiteY33" fmla="*/ 766821 h 2963008"/>
              <a:gd name="connsiteX34" fmla="*/ 4769 w 4069367"/>
              <a:gd name="connsiteY34" fmla="*/ 747746 h 2963008"/>
              <a:gd name="connsiteX35" fmla="*/ 0 w 4069367"/>
              <a:gd name="connsiteY35" fmla="*/ 696243 h 2963008"/>
              <a:gd name="connsiteX36" fmla="*/ 0 w 4069367"/>
              <a:gd name="connsiteY36" fmla="*/ 667631 h 2963008"/>
              <a:gd name="connsiteX37" fmla="*/ 31792 w 4069367"/>
              <a:gd name="connsiteY37" fmla="*/ 638064 h 2963008"/>
              <a:gd name="connsiteX38" fmla="*/ 140838 w 4069367"/>
              <a:gd name="connsiteY38" fmla="*/ 547139 h 2963008"/>
              <a:gd name="connsiteX39" fmla="*/ 236850 w 4069367"/>
              <a:gd name="connsiteY39" fmla="*/ 426648 h 2963008"/>
              <a:gd name="connsiteX40" fmla="*/ 255607 w 4069367"/>
              <a:gd name="connsiteY40" fmla="*/ 374191 h 2963008"/>
              <a:gd name="connsiteX41" fmla="*/ 254653 w 4069367"/>
              <a:gd name="connsiteY41" fmla="*/ 294711 h 2963008"/>
              <a:gd name="connsiteX42" fmla="*/ 298526 w 4069367"/>
              <a:gd name="connsiteY42" fmla="*/ 213324 h 2963008"/>
              <a:gd name="connsiteX43" fmla="*/ 329682 w 4069367"/>
              <a:gd name="connsiteY43" fmla="*/ 191387 h 2963008"/>
              <a:gd name="connsiteX44" fmla="*/ 362428 w 4069367"/>
              <a:gd name="connsiteY44" fmla="*/ 130665 h 2963008"/>
              <a:gd name="connsiteX45" fmla="*/ 365607 w 4069367"/>
              <a:gd name="connsiteY45" fmla="*/ 76619 h 2963008"/>
              <a:gd name="connsiteX46" fmla="*/ 403122 w 4069367"/>
              <a:gd name="connsiteY46" fmla="*/ 38468 h 2963008"/>
              <a:gd name="connsiteX47" fmla="*/ 468295 w 4069367"/>
              <a:gd name="connsiteY47" fmla="*/ 48642 h 2963008"/>
              <a:gd name="connsiteX48" fmla="*/ 507717 w 4069367"/>
              <a:gd name="connsiteY48" fmla="*/ 60723 h 2963008"/>
              <a:gd name="connsiteX49" fmla="*/ 556041 w 4069367"/>
              <a:gd name="connsiteY49" fmla="*/ 42283 h 2963008"/>
              <a:gd name="connsiteX50" fmla="*/ 610405 w 4069367"/>
              <a:gd name="connsiteY50" fmla="*/ 0 h 2963008"/>
              <a:gd name="connsiteX51" fmla="*/ 639018 w 4069367"/>
              <a:gd name="connsiteY51" fmla="*/ 0 h 2963008"/>
              <a:gd name="connsiteX52" fmla="*/ 653960 w 4069367"/>
              <a:gd name="connsiteY52" fmla="*/ 4451 h 2963008"/>
              <a:gd name="connsiteX53" fmla="*/ 752515 w 4069367"/>
              <a:gd name="connsiteY53" fmla="*/ 76301 h 2963008"/>
              <a:gd name="connsiteX54" fmla="*/ 814509 w 4069367"/>
              <a:gd name="connsiteY54" fmla="*/ 136069 h 2963008"/>
              <a:gd name="connsiteX55" fmla="*/ 856157 w 4069367"/>
              <a:gd name="connsiteY55" fmla="*/ 159278 h 2963008"/>
              <a:gd name="connsiteX56" fmla="*/ 932775 w 4069367"/>
              <a:gd name="connsiteY56" fmla="*/ 156734 h 2963008"/>
              <a:gd name="connsiteX57" fmla="*/ 1045319 w 4069367"/>
              <a:gd name="connsiteY57" fmla="*/ 88064 h 2963008"/>
              <a:gd name="connsiteX58" fmla="*/ 1189654 w 4069367"/>
              <a:gd name="connsiteY58" fmla="*/ 77572 h 2963008"/>
              <a:gd name="connsiteX59" fmla="*/ 1222082 w 4069367"/>
              <a:gd name="connsiteY59" fmla="*/ 139885 h 2963008"/>
              <a:gd name="connsiteX60" fmla="*/ 1133382 w 4069367"/>
              <a:gd name="connsiteY60" fmla="*/ 298844 h 2963008"/>
              <a:gd name="connsiteX61" fmla="*/ 1032602 w 4069367"/>
              <a:gd name="connsiteY61" fmla="*/ 331590 h 2963008"/>
              <a:gd name="connsiteX62" fmla="*/ 1005897 w 4069367"/>
              <a:gd name="connsiteY62" fmla="*/ 327457 h 2963008"/>
              <a:gd name="connsiteX63" fmla="*/ 981099 w 4069367"/>
              <a:gd name="connsiteY63" fmla="*/ 323960 h 2963008"/>
              <a:gd name="connsiteX64" fmla="*/ 979191 w 4069367"/>
              <a:gd name="connsiteY64" fmla="*/ 330318 h 2963008"/>
              <a:gd name="connsiteX65" fmla="*/ 1065030 w 4069367"/>
              <a:gd name="connsiteY65" fmla="*/ 364971 h 2963008"/>
              <a:gd name="connsiteX66" fmla="*/ 1276764 w 4069367"/>
              <a:gd name="connsiteY66" fmla="*/ 348122 h 2963008"/>
              <a:gd name="connsiteX67" fmla="*/ 1460839 w 4069367"/>
              <a:gd name="connsiteY67" fmla="*/ 326185 h 2963008"/>
              <a:gd name="connsiteX68" fmla="*/ 1645232 w 4069367"/>
              <a:gd name="connsiteY68" fmla="*/ 349711 h 2963008"/>
              <a:gd name="connsiteX69" fmla="*/ 2013701 w 4069367"/>
              <a:gd name="connsiteY69" fmla="*/ 399307 h 2963008"/>
              <a:gd name="connsiteX70" fmla="*/ 2292834 w 4069367"/>
              <a:gd name="connsiteY70" fmla="*/ 433642 h 2963008"/>
              <a:gd name="connsiteX71" fmla="*/ 2492170 w 4069367"/>
              <a:gd name="connsiteY71" fmla="*/ 450492 h 2963008"/>
              <a:gd name="connsiteX72" fmla="*/ 2658123 w 4069367"/>
              <a:gd name="connsiteY72" fmla="*/ 461937 h 2963008"/>
              <a:gd name="connsiteX73" fmla="*/ 2719800 w 4069367"/>
              <a:gd name="connsiteY73" fmla="*/ 463526 h 2963008"/>
              <a:gd name="connsiteX74" fmla="*/ 2914684 w 4069367"/>
              <a:gd name="connsiteY74" fmla="*/ 501041 h 2963008"/>
              <a:gd name="connsiteX75" fmla="*/ 3240234 w 4069367"/>
              <a:gd name="connsiteY75" fmla="*/ 505174 h 2963008"/>
              <a:gd name="connsiteX76" fmla="*/ 3427170 w 4069367"/>
              <a:gd name="connsiteY76" fmla="*/ 528064 h 2963008"/>
              <a:gd name="connsiteX77" fmla="*/ 3570552 w 4069367"/>
              <a:gd name="connsiteY77" fmla="*/ 606590 h 2963008"/>
              <a:gd name="connsiteX78" fmla="*/ 3643355 w 4069367"/>
              <a:gd name="connsiteY78" fmla="*/ 711186 h 2963008"/>
              <a:gd name="connsiteX79" fmla="*/ 3656072 w 4069367"/>
              <a:gd name="connsiteY79" fmla="*/ 755376 h 2963008"/>
              <a:gd name="connsiteX80" fmla="*/ 3717112 w 4069367"/>
              <a:gd name="connsiteY80" fmla="*/ 905434 h 2963008"/>
              <a:gd name="connsiteX81" fmla="*/ 3768933 w 4069367"/>
              <a:gd name="connsiteY81" fmla="*/ 1217313 h 2963008"/>
              <a:gd name="connsiteX82" fmla="*/ 3775610 w 4069367"/>
              <a:gd name="connsiteY82" fmla="*/ 1476099 h 2963008"/>
              <a:gd name="connsiteX83" fmla="*/ 3894829 w 4069367"/>
              <a:gd name="connsiteY83" fmla="*/ 1732978 h 2963008"/>
              <a:gd name="connsiteX84" fmla="*/ 3963500 w 4069367"/>
              <a:gd name="connsiteY84" fmla="*/ 1799106 h 2963008"/>
              <a:gd name="connsiteX85" fmla="*/ 4059512 w 4069367"/>
              <a:gd name="connsiteY85" fmla="*/ 1962834 h 2963008"/>
              <a:gd name="connsiteX86" fmla="*/ 4070639 w 4069367"/>
              <a:gd name="connsiteY86" fmla="*/ 2018788 h 2963008"/>
              <a:gd name="connsiteX87" fmla="*/ 4070639 w 4069367"/>
              <a:gd name="connsiteY87" fmla="*/ 2085551 h 2963008"/>
              <a:gd name="connsiteX88" fmla="*/ 4047748 w 4069367"/>
              <a:gd name="connsiteY88" fmla="*/ 2175840 h 2963008"/>
              <a:gd name="connsiteX89" fmla="*/ 4035032 w 4069367"/>
              <a:gd name="connsiteY89" fmla="*/ 2204771 h 2963008"/>
              <a:gd name="connsiteX90" fmla="*/ 4028355 w 4069367"/>
              <a:gd name="connsiteY90" fmla="*/ 2132285 h 2963008"/>
              <a:gd name="connsiteX91" fmla="*/ 3973991 w 4069367"/>
              <a:gd name="connsiteY91" fmla="*/ 2033094 h 2963008"/>
              <a:gd name="connsiteX92" fmla="*/ 3847459 w 4069367"/>
              <a:gd name="connsiteY92" fmla="*/ 1902747 h 2963008"/>
              <a:gd name="connsiteX93" fmla="*/ 3740003 w 4069367"/>
              <a:gd name="connsiteY93" fmla="*/ 1587053 h 2963008"/>
              <a:gd name="connsiteX94" fmla="*/ 3731101 w 4069367"/>
              <a:gd name="connsiteY94" fmla="*/ 1325088 h 2963008"/>
              <a:gd name="connsiteX95" fmla="*/ 3659887 w 4069367"/>
              <a:gd name="connsiteY95" fmla="*/ 896850 h 2963008"/>
              <a:gd name="connsiteX96" fmla="*/ 3636997 w 4069367"/>
              <a:gd name="connsiteY96" fmla="*/ 848209 h 2963008"/>
              <a:gd name="connsiteX97" fmla="*/ 3623962 w 4069367"/>
              <a:gd name="connsiteY97" fmla="*/ 876504 h 2963008"/>
              <a:gd name="connsiteX98" fmla="*/ 3552430 w 4069367"/>
              <a:gd name="connsiteY98" fmla="*/ 1313007 h 2963008"/>
              <a:gd name="connsiteX99" fmla="*/ 3551477 w 4069367"/>
              <a:gd name="connsiteY99" fmla="*/ 1597545 h 2963008"/>
              <a:gd name="connsiteX100" fmla="*/ 3620783 w 4069367"/>
              <a:gd name="connsiteY100" fmla="*/ 1843614 h 2963008"/>
              <a:gd name="connsiteX101" fmla="*/ 3633818 w 4069367"/>
              <a:gd name="connsiteY101" fmla="*/ 1943759 h 2963008"/>
              <a:gd name="connsiteX102" fmla="*/ 3617922 w 4069367"/>
              <a:gd name="connsiteY102" fmla="*/ 2030869 h 2963008"/>
              <a:gd name="connsiteX103" fmla="*/ 3615696 w 4069367"/>
              <a:gd name="connsiteY103" fmla="*/ 2442574 h 2963008"/>
              <a:gd name="connsiteX104" fmla="*/ 3663384 w 4069367"/>
              <a:gd name="connsiteY104" fmla="*/ 2606621 h 2963008"/>
              <a:gd name="connsiteX105" fmla="*/ 3667199 w 4069367"/>
              <a:gd name="connsiteY105" fmla="*/ 2629511 h 2963008"/>
              <a:gd name="connsiteX106" fmla="*/ 3644627 w 4069367"/>
              <a:gd name="connsiteY106" fmla="*/ 2635233 h 2963008"/>
              <a:gd name="connsiteX107" fmla="*/ 3638269 w 4069367"/>
              <a:gd name="connsiteY107" fmla="*/ 2634279 h 2963008"/>
              <a:gd name="connsiteX108" fmla="*/ 3613153 w 4069367"/>
              <a:gd name="connsiteY108" fmla="*/ 2656216 h 2963008"/>
              <a:gd name="connsiteX109" fmla="*/ 3624280 w 4069367"/>
              <a:gd name="connsiteY109" fmla="*/ 2722979 h 2963008"/>
              <a:gd name="connsiteX110" fmla="*/ 3578817 w 4069367"/>
              <a:gd name="connsiteY110" fmla="*/ 2799598 h 2963008"/>
              <a:gd name="connsiteX111" fmla="*/ 3406188 w 4069367"/>
              <a:gd name="connsiteY111" fmla="*/ 2797372 h 2963008"/>
              <a:gd name="connsiteX112" fmla="*/ 3389656 w 4069367"/>
              <a:gd name="connsiteY112" fmla="*/ 2769077 h 2963008"/>
              <a:gd name="connsiteX113" fmla="*/ 3405870 w 4069367"/>
              <a:gd name="connsiteY113" fmla="*/ 2736650 h 2963008"/>
              <a:gd name="connsiteX114" fmla="*/ 3483442 w 4069367"/>
              <a:gd name="connsiteY114" fmla="*/ 2541447 h 2963008"/>
              <a:gd name="connsiteX115" fmla="*/ 3496477 w 4069367"/>
              <a:gd name="connsiteY115" fmla="*/ 2224482 h 2963008"/>
              <a:gd name="connsiteX116" fmla="*/ 3486303 w 4069367"/>
              <a:gd name="connsiteY116" fmla="*/ 2180291 h 2963008"/>
              <a:gd name="connsiteX117" fmla="*/ 3421130 w 4069367"/>
              <a:gd name="connsiteY117" fmla="*/ 1995262 h 2963008"/>
              <a:gd name="connsiteX118" fmla="*/ 3413499 w 4069367"/>
              <a:gd name="connsiteY118" fmla="*/ 1971100 h 2963008"/>
              <a:gd name="connsiteX119" fmla="*/ 3357228 w 4069367"/>
              <a:gd name="connsiteY119" fmla="*/ 1821042 h 2963008"/>
              <a:gd name="connsiteX120" fmla="*/ 3338471 w 4069367"/>
              <a:gd name="connsiteY120" fmla="*/ 1783210 h 2963008"/>
              <a:gd name="connsiteX121" fmla="*/ 3315581 w 4069367"/>
              <a:gd name="connsiteY121" fmla="*/ 1848701 h 2963008"/>
              <a:gd name="connsiteX122" fmla="*/ 3321303 w 4069367"/>
              <a:gd name="connsiteY122" fmla="*/ 1983817 h 2963008"/>
              <a:gd name="connsiteX123" fmla="*/ 3310494 w 4069367"/>
              <a:gd name="connsiteY123" fmla="*/ 2119886 h 2963008"/>
              <a:gd name="connsiteX124" fmla="*/ 3307315 w 4069367"/>
              <a:gd name="connsiteY124" fmla="*/ 2436216 h 2963008"/>
              <a:gd name="connsiteX125" fmla="*/ 3318124 w 4069367"/>
              <a:gd name="connsiteY125" fmla="*/ 2491852 h 2963008"/>
              <a:gd name="connsiteX126" fmla="*/ 3284742 w 4069367"/>
              <a:gd name="connsiteY126" fmla="*/ 2552256 h 2963008"/>
              <a:gd name="connsiteX127" fmla="*/ 3258355 w 4069367"/>
              <a:gd name="connsiteY127" fmla="*/ 2575464 h 2963008"/>
              <a:gd name="connsiteX128" fmla="*/ 3250407 w 4069367"/>
              <a:gd name="connsiteY128" fmla="*/ 2626967 h 2963008"/>
              <a:gd name="connsiteX129" fmla="*/ 3197632 w 4069367"/>
              <a:gd name="connsiteY129" fmla="*/ 2694366 h 2963008"/>
              <a:gd name="connsiteX130" fmla="*/ 3038991 w 4069367"/>
              <a:gd name="connsiteY130" fmla="*/ 2693730 h 2963008"/>
              <a:gd name="connsiteX131" fmla="*/ 3026910 w 4069367"/>
              <a:gd name="connsiteY131" fmla="*/ 2664482 h 2963008"/>
              <a:gd name="connsiteX132" fmla="*/ 3037401 w 4069367"/>
              <a:gd name="connsiteY132" fmla="*/ 2652401 h 2963008"/>
              <a:gd name="connsiteX133" fmla="*/ 3113384 w 4069367"/>
              <a:gd name="connsiteY133" fmla="*/ 2569106 h 2963008"/>
              <a:gd name="connsiteX134" fmla="*/ 3156939 w 4069367"/>
              <a:gd name="connsiteY134" fmla="*/ 2468644 h 2963008"/>
              <a:gd name="connsiteX135" fmla="*/ 3169020 w 4069367"/>
              <a:gd name="connsiteY135" fmla="*/ 2367863 h 2963008"/>
              <a:gd name="connsiteX136" fmla="*/ 3163933 w 4069367"/>
              <a:gd name="connsiteY136" fmla="*/ 2145002 h 2963008"/>
              <a:gd name="connsiteX137" fmla="*/ 3154395 w 4069367"/>
              <a:gd name="connsiteY137" fmla="*/ 2064886 h 2963008"/>
              <a:gd name="connsiteX138" fmla="*/ 3170609 w 4069367"/>
              <a:gd name="connsiteY138" fmla="*/ 1876678 h 2963008"/>
              <a:gd name="connsiteX139" fmla="*/ 3164569 w 4069367"/>
              <a:gd name="connsiteY139" fmla="*/ 1793701 h 2963008"/>
              <a:gd name="connsiteX140" fmla="*/ 3135002 w 4069367"/>
              <a:gd name="connsiteY140" fmla="*/ 1843932 h 2963008"/>
              <a:gd name="connsiteX141" fmla="*/ 3066968 w 4069367"/>
              <a:gd name="connsiteY141" fmla="*/ 1920233 h 2963008"/>
              <a:gd name="connsiteX142" fmla="*/ 3039944 w 4069367"/>
              <a:gd name="connsiteY142" fmla="*/ 1972054 h 2963008"/>
              <a:gd name="connsiteX143" fmla="*/ 3025002 w 4069367"/>
              <a:gd name="connsiteY143" fmla="*/ 2060753 h 2963008"/>
              <a:gd name="connsiteX144" fmla="*/ 3014193 w 4069367"/>
              <a:gd name="connsiteY144" fmla="*/ 2073470 h 2963008"/>
              <a:gd name="connsiteX145" fmla="*/ 2996389 w 4069367"/>
              <a:gd name="connsiteY145" fmla="*/ 2060753 h 2963008"/>
              <a:gd name="connsiteX146" fmla="*/ 2993210 w 4069367"/>
              <a:gd name="connsiteY146" fmla="*/ 2039135 h 2963008"/>
              <a:gd name="connsiteX147" fmla="*/ 2993210 w 4069367"/>
              <a:gd name="connsiteY147" fmla="*/ 1951071 h 2963008"/>
              <a:gd name="connsiteX148" fmla="*/ 2971592 w 4069367"/>
              <a:gd name="connsiteY148" fmla="*/ 1998759 h 2963008"/>
              <a:gd name="connsiteX149" fmla="*/ 2973499 w 4069367"/>
              <a:gd name="connsiteY149" fmla="*/ 2062025 h 2963008"/>
              <a:gd name="connsiteX150" fmla="*/ 2966505 w 4069367"/>
              <a:gd name="connsiteY150" fmla="*/ 2073470 h 2963008"/>
              <a:gd name="connsiteX151" fmla="*/ 2926765 w 4069367"/>
              <a:gd name="connsiteY151" fmla="*/ 2042632 h 2963008"/>
              <a:gd name="connsiteX152" fmla="*/ 2926129 w 4069367"/>
              <a:gd name="connsiteY152" fmla="*/ 1974279 h 2963008"/>
              <a:gd name="connsiteX153" fmla="*/ 2900060 w 4069367"/>
              <a:gd name="connsiteY153" fmla="*/ 1943759 h 2963008"/>
              <a:gd name="connsiteX154" fmla="*/ 2883210 w 4069367"/>
              <a:gd name="connsiteY154" fmla="*/ 1974279 h 2963008"/>
              <a:gd name="connsiteX155" fmla="*/ 2882892 w 4069367"/>
              <a:gd name="connsiteY155" fmla="*/ 2051216 h 2963008"/>
              <a:gd name="connsiteX156" fmla="*/ 2843470 w 4069367"/>
              <a:gd name="connsiteY156" fmla="*/ 2026100 h 2963008"/>
              <a:gd name="connsiteX157" fmla="*/ 2843470 w 4069367"/>
              <a:gd name="connsiteY157" fmla="*/ 1945348 h 2963008"/>
              <a:gd name="connsiteX158" fmla="*/ 2825667 w 4069367"/>
              <a:gd name="connsiteY158" fmla="*/ 1958701 h 2963008"/>
              <a:gd name="connsiteX159" fmla="*/ 2824077 w 4069367"/>
              <a:gd name="connsiteY159" fmla="*/ 2020695 h 2963008"/>
              <a:gd name="connsiteX160" fmla="*/ 2817719 w 4069367"/>
              <a:gd name="connsiteY160" fmla="*/ 2037227 h 2963008"/>
              <a:gd name="connsiteX161" fmla="*/ 2796100 w 4069367"/>
              <a:gd name="connsiteY161" fmla="*/ 2029279 h 2963008"/>
              <a:gd name="connsiteX162" fmla="*/ 2789742 w 4069367"/>
              <a:gd name="connsiteY162" fmla="*/ 1997805 h 2963008"/>
              <a:gd name="connsiteX163" fmla="*/ 2748730 w 4069367"/>
              <a:gd name="connsiteY163" fmla="*/ 1912603 h 2963008"/>
              <a:gd name="connsiteX164" fmla="*/ 2654944 w 4069367"/>
              <a:gd name="connsiteY164" fmla="*/ 1823903 h 2963008"/>
              <a:gd name="connsiteX165" fmla="*/ 2611707 w 4069367"/>
              <a:gd name="connsiteY165" fmla="*/ 1811504 h 2963008"/>
              <a:gd name="connsiteX166" fmla="*/ 2575146 w 4069367"/>
              <a:gd name="connsiteY166" fmla="*/ 1826764 h 2963008"/>
              <a:gd name="connsiteX167" fmla="*/ 2288701 w 4069367"/>
              <a:gd name="connsiteY167" fmla="*/ 1850926 h 2963008"/>
              <a:gd name="connsiteX168" fmla="*/ 2034684 w 4069367"/>
              <a:gd name="connsiteY168" fmla="*/ 1809915 h 2963008"/>
              <a:gd name="connsiteX169" fmla="*/ 1846157 w 4069367"/>
              <a:gd name="connsiteY169" fmla="*/ 1743787 h 2963008"/>
              <a:gd name="connsiteX170" fmla="*/ 1814683 w 4069367"/>
              <a:gd name="connsiteY170" fmla="*/ 1735204 h 2963008"/>
              <a:gd name="connsiteX171" fmla="*/ 1727891 w 4069367"/>
              <a:gd name="connsiteY171" fmla="*/ 1805146 h 2963008"/>
              <a:gd name="connsiteX172" fmla="*/ 1619481 w 4069367"/>
              <a:gd name="connsiteY172" fmla="*/ 2168846 h 2963008"/>
              <a:gd name="connsiteX173" fmla="*/ 1571793 w 4069367"/>
              <a:gd name="connsiteY173" fmla="*/ 2320175 h 2963008"/>
              <a:gd name="connsiteX174" fmla="*/ 1553990 w 4069367"/>
              <a:gd name="connsiteY174" fmla="*/ 2584684 h 2963008"/>
              <a:gd name="connsiteX175" fmla="*/ 1590232 w 4069367"/>
              <a:gd name="connsiteY175" fmla="*/ 2730927 h 2963008"/>
              <a:gd name="connsiteX176" fmla="*/ 1561620 w 4069367"/>
              <a:gd name="connsiteY176" fmla="*/ 2783702 h 2963008"/>
              <a:gd name="connsiteX177" fmla="*/ 1537458 w 4069367"/>
              <a:gd name="connsiteY177" fmla="*/ 2763355 h 2963008"/>
              <a:gd name="connsiteX178" fmla="*/ 1539047 w 4069367"/>
              <a:gd name="connsiteY178" fmla="*/ 2736968 h 2963008"/>
              <a:gd name="connsiteX179" fmla="*/ 1509799 w 4069367"/>
              <a:gd name="connsiteY179" fmla="*/ 2790696 h 2963008"/>
              <a:gd name="connsiteX180" fmla="*/ 1526649 w 4069367"/>
              <a:gd name="connsiteY180" fmla="*/ 2833297 h 2963008"/>
              <a:gd name="connsiteX181" fmla="*/ 1450348 w 4069367"/>
              <a:gd name="connsiteY181" fmla="*/ 2959511 h 2963008"/>
              <a:gd name="connsiteX182" fmla="*/ 1436995 w 4069367"/>
              <a:gd name="connsiteY182" fmla="*/ 2963008 h 296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4069367" h="2963008">
                <a:moveTo>
                  <a:pt x="1436995" y="2963008"/>
                </a:moveTo>
                <a:cubicBezTo>
                  <a:pt x="1394712" y="2963008"/>
                  <a:pt x="1352111" y="2963008"/>
                  <a:pt x="1309828" y="2963008"/>
                </a:cubicBezTo>
                <a:cubicBezTo>
                  <a:pt x="1295203" y="2962054"/>
                  <a:pt x="1280579" y="2960783"/>
                  <a:pt x="1265637" y="2959829"/>
                </a:cubicBezTo>
                <a:cubicBezTo>
                  <a:pt x="1240839" y="2957921"/>
                  <a:pt x="1232891" y="2944569"/>
                  <a:pt x="1244336" y="2922314"/>
                </a:cubicBezTo>
                <a:cubicBezTo>
                  <a:pt x="1249741" y="2911505"/>
                  <a:pt x="1256735" y="2901332"/>
                  <a:pt x="1263411" y="2891158"/>
                </a:cubicBezTo>
                <a:cubicBezTo>
                  <a:pt x="1269452" y="2881621"/>
                  <a:pt x="1275492" y="2872401"/>
                  <a:pt x="1284394" y="2858731"/>
                </a:cubicBezTo>
                <a:cubicBezTo>
                  <a:pt x="1246562" y="2858731"/>
                  <a:pt x="1213816" y="2859367"/>
                  <a:pt x="1181070" y="2858413"/>
                </a:cubicBezTo>
                <a:cubicBezTo>
                  <a:pt x="1168671" y="2858095"/>
                  <a:pt x="1155955" y="2854916"/>
                  <a:pt x="1144192" y="2850465"/>
                </a:cubicBezTo>
                <a:cubicBezTo>
                  <a:pt x="1130203" y="2845378"/>
                  <a:pt x="1126706" y="2834251"/>
                  <a:pt x="1133064" y="2820580"/>
                </a:cubicBezTo>
                <a:cubicBezTo>
                  <a:pt x="1135608" y="2814858"/>
                  <a:pt x="1139105" y="2809135"/>
                  <a:pt x="1143556" y="2804684"/>
                </a:cubicBezTo>
                <a:cubicBezTo>
                  <a:pt x="1165492" y="2783066"/>
                  <a:pt x="1186475" y="2760812"/>
                  <a:pt x="1210001" y="2741418"/>
                </a:cubicBezTo>
                <a:cubicBezTo>
                  <a:pt x="1235752" y="2720118"/>
                  <a:pt x="1255781" y="2696592"/>
                  <a:pt x="1263411" y="2663210"/>
                </a:cubicBezTo>
                <a:cubicBezTo>
                  <a:pt x="1283758" y="2575147"/>
                  <a:pt x="1305695" y="2487401"/>
                  <a:pt x="1324452" y="2399019"/>
                </a:cubicBezTo>
                <a:cubicBezTo>
                  <a:pt x="1335579" y="2347198"/>
                  <a:pt x="1328585" y="2296331"/>
                  <a:pt x="1308238" y="2246418"/>
                </a:cubicBezTo>
                <a:cubicBezTo>
                  <a:pt x="1299018" y="2223528"/>
                  <a:pt x="1292660" y="2198730"/>
                  <a:pt x="1291070" y="2174250"/>
                </a:cubicBezTo>
                <a:cubicBezTo>
                  <a:pt x="1285348" y="2096678"/>
                  <a:pt x="1281851" y="2018788"/>
                  <a:pt x="1278354" y="1941215"/>
                </a:cubicBezTo>
                <a:cubicBezTo>
                  <a:pt x="1277400" y="1919597"/>
                  <a:pt x="1268816" y="1905926"/>
                  <a:pt x="1248787" y="1897342"/>
                </a:cubicBezTo>
                <a:cubicBezTo>
                  <a:pt x="1208729" y="1879857"/>
                  <a:pt x="1177891" y="1851880"/>
                  <a:pt x="1158816" y="1811822"/>
                </a:cubicBezTo>
                <a:cubicBezTo>
                  <a:pt x="1142920" y="1778441"/>
                  <a:pt x="1125752" y="1745377"/>
                  <a:pt x="1109538" y="1712313"/>
                </a:cubicBezTo>
                <a:cubicBezTo>
                  <a:pt x="1091099" y="1674163"/>
                  <a:pt x="1073296" y="1635695"/>
                  <a:pt x="1054220" y="1598180"/>
                </a:cubicBezTo>
                <a:cubicBezTo>
                  <a:pt x="1030694" y="1551764"/>
                  <a:pt x="991908" y="1526013"/>
                  <a:pt x="940087" y="1520290"/>
                </a:cubicBezTo>
                <a:cubicBezTo>
                  <a:pt x="932139" y="1519336"/>
                  <a:pt x="924191" y="1518065"/>
                  <a:pt x="916561" y="1517429"/>
                </a:cubicBezTo>
                <a:cubicBezTo>
                  <a:pt x="886677" y="1515521"/>
                  <a:pt x="861879" y="1502805"/>
                  <a:pt x="845983" y="1477371"/>
                </a:cubicBezTo>
                <a:cubicBezTo>
                  <a:pt x="832313" y="1455435"/>
                  <a:pt x="819914" y="1432227"/>
                  <a:pt x="811012" y="1408383"/>
                </a:cubicBezTo>
                <a:cubicBezTo>
                  <a:pt x="780174" y="1324134"/>
                  <a:pt x="768093" y="1235752"/>
                  <a:pt x="763324" y="1146735"/>
                </a:cubicBezTo>
                <a:cubicBezTo>
                  <a:pt x="760145" y="1085059"/>
                  <a:pt x="743613" y="1030377"/>
                  <a:pt x="699105" y="985550"/>
                </a:cubicBezTo>
                <a:cubicBezTo>
                  <a:pt x="687659" y="974105"/>
                  <a:pt x="675896" y="961388"/>
                  <a:pt x="668584" y="947082"/>
                </a:cubicBezTo>
                <a:cubicBezTo>
                  <a:pt x="653324" y="915608"/>
                  <a:pt x="632024" y="909567"/>
                  <a:pt x="597052" y="912111"/>
                </a:cubicBezTo>
                <a:cubicBezTo>
                  <a:pt x="545867" y="915608"/>
                  <a:pt x="493729" y="909249"/>
                  <a:pt x="442226" y="904798"/>
                </a:cubicBezTo>
                <a:cubicBezTo>
                  <a:pt x="390723" y="900030"/>
                  <a:pt x="341445" y="886995"/>
                  <a:pt x="295665" y="860925"/>
                </a:cubicBezTo>
                <a:cubicBezTo>
                  <a:pt x="285174" y="854885"/>
                  <a:pt x="267052" y="855521"/>
                  <a:pt x="254971" y="859972"/>
                </a:cubicBezTo>
                <a:cubicBezTo>
                  <a:pt x="207283" y="877775"/>
                  <a:pt x="160867" y="876186"/>
                  <a:pt x="114133" y="857111"/>
                </a:cubicBezTo>
                <a:cubicBezTo>
                  <a:pt x="94104" y="848845"/>
                  <a:pt x="73439" y="842168"/>
                  <a:pt x="52457" y="836446"/>
                </a:cubicBezTo>
                <a:cubicBezTo>
                  <a:pt x="12399" y="824047"/>
                  <a:pt x="636" y="808469"/>
                  <a:pt x="3179" y="766821"/>
                </a:cubicBezTo>
                <a:cubicBezTo>
                  <a:pt x="3497" y="760463"/>
                  <a:pt x="5087" y="754105"/>
                  <a:pt x="4769" y="747746"/>
                </a:cubicBezTo>
                <a:cubicBezTo>
                  <a:pt x="3497" y="730579"/>
                  <a:pt x="1590" y="713411"/>
                  <a:pt x="0" y="696243"/>
                </a:cubicBezTo>
                <a:cubicBezTo>
                  <a:pt x="0" y="686706"/>
                  <a:pt x="0" y="677168"/>
                  <a:pt x="0" y="667631"/>
                </a:cubicBezTo>
                <a:cubicBezTo>
                  <a:pt x="10491" y="657457"/>
                  <a:pt x="19393" y="644422"/>
                  <a:pt x="31792" y="638064"/>
                </a:cubicBezTo>
                <a:cubicBezTo>
                  <a:pt x="75347" y="615810"/>
                  <a:pt x="110318" y="584018"/>
                  <a:pt x="140838" y="547139"/>
                </a:cubicBezTo>
                <a:cubicBezTo>
                  <a:pt x="173902" y="507717"/>
                  <a:pt x="204422" y="466706"/>
                  <a:pt x="236850" y="426648"/>
                </a:cubicBezTo>
                <a:cubicBezTo>
                  <a:pt x="249567" y="411070"/>
                  <a:pt x="255925" y="393902"/>
                  <a:pt x="255607" y="374191"/>
                </a:cubicBezTo>
                <a:cubicBezTo>
                  <a:pt x="255289" y="347804"/>
                  <a:pt x="254335" y="321099"/>
                  <a:pt x="254653" y="294711"/>
                </a:cubicBezTo>
                <a:cubicBezTo>
                  <a:pt x="255289" y="260376"/>
                  <a:pt x="268324" y="232081"/>
                  <a:pt x="298526" y="213324"/>
                </a:cubicBezTo>
                <a:cubicBezTo>
                  <a:pt x="309336" y="206648"/>
                  <a:pt x="319191" y="198700"/>
                  <a:pt x="329682" y="191387"/>
                </a:cubicBezTo>
                <a:cubicBezTo>
                  <a:pt x="350665" y="176445"/>
                  <a:pt x="360838" y="156098"/>
                  <a:pt x="362428" y="130665"/>
                </a:cubicBezTo>
                <a:cubicBezTo>
                  <a:pt x="363382" y="112543"/>
                  <a:pt x="364336" y="94740"/>
                  <a:pt x="365607" y="76619"/>
                </a:cubicBezTo>
                <a:cubicBezTo>
                  <a:pt x="367197" y="51821"/>
                  <a:pt x="378324" y="38150"/>
                  <a:pt x="403122" y="38468"/>
                </a:cubicBezTo>
                <a:cubicBezTo>
                  <a:pt x="425058" y="38786"/>
                  <a:pt x="446677" y="44191"/>
                  <a:pt x="468295" y="48642"/>
                </a:cubicBezTo>
                <a:cubicBezTo>
                  <a:pt x="481648" y="51503"/>
                  <a:pt x="494365" y="57225"/>
                  <a:pt x="507717" y="60723"/>
                </a:cubicBezTo>
                <a:cubicBezTo>
                  <a:pt x="528064" y="66127"/>
                  <a:pt x="545867" y="59769"/>
                  <a:pt x="556041" y="42283"/>
                </a:cubicBezTo>
                <a:cubicBezTo>
                  <a:pt x="569076" y="20665"/>
                  <a:pt x="587197" y="7630"/>
                  <a:pt x="610405" y="0"/>
                </a:cubicBezTo>
                <a:cubicBezTo>
                  <a:pt x="619943" y="0"/>
                  <a:pt x="629480" y="0"/>
                  <a:pt x="639018" y="0"/>
                </a:cubicBezTo>
                <a:cubicBezTo>
                  <a:pt x="644105" y="1590"/>
                  <a:pt x="648873" y="3179"/>
                  <a:pt x="653960" y="4451"/>
                </a:cubicBezTo>
                <a:cubicBezTo>
                  <a:pt x="696879" y="14942"/>
                  <a:pt x="730896" y="38150"/>
                  <a:pt x="752515" y="76301"/>
                </a:cubicBezTo>
                <a:cubicBezTo>
                  <a:pt x="767457" y="103006"/>
                  <a:pt x="789076" y="121127"/>
                  <a:pt x="814509" y="136069"/>
                </a:cubicBezTo>
                <a:cubicBezTo>
                  <a:pt x="828180" y="144017"/>
                  <a:pt x="842804" y="151012"/>
                  <a:pt x="856157" y="159278"/>
                </a:cubicBezTo>
                <a:cubicBezTo>
                  <a:pt x="882544" y="176127"/>
                  <a:pt x="906388" y="174538"/>
                  <a:pt x="932775" y="156734"/>
                </a:cubicBezTo>
                <a:cubicBezTo>
                  <a:pt x="969018" y="131937"/>
                  <a:pt x="1006533" y="108728"/>
                  <a:pt x="1045319" y="88064"/>
                </a:cubicBezTo>
                <a:cubicBezTo>
                  <a:pt x="1091099" y="63584"/>
                  <a:pt x="1139741" y="57861"/>
                  <a:pt x="1189654" y="77572"/>
                </a:cubicBezTo>
                <a:cubicBezTo>
                  <a:pt x="1221128" y="89971"/>
                  <a:pt x="1229712" y="106503"/>
                  <a:pt x="1222082" y="139885"/>
                </a:cubicBezTo>
                <a:cubicBezTo>
                  <a:pt x="1207775" y="201561"/>
                  <a:pt x="1176619" y="253700"/>
                  <a:pt x="1133382" y="298844"/>
                </a:cubicBezTo>
                <a:cubicBezTo>
                  <a:pt x="1105723" y="327775"/>
                  <a:pt x="1072342" y="339856"/>
                  <a:pt x="1032602" y="331590"/>
                </a:cubicBezTo>
                <a:cubicBezTo>
                  <a:pt x="1023700" y="329682"/>
                  <a:pt x="1014798" y="328729"/>
                  <a:pt x="1005897" y="327457"/>
                </a:cubicBezTo>
                <a:cubicBezTo>
                  <a:pt x="997631" y="326185"/>
                  <a:pt x="989365" y="325231"/>
                  <a:pt x="981099" y="323960"/>
                </a:cubicBezTo>
                <a:cubicBezTo>
                  <a:pt x="980463" y="326185"/>
                  <a:pt x="979827" y="328411"/>
                  <a:pt x="979191" y="330318"/>
                </a:cubicBezTo>
                <a:cubicBezTo>
                  <a:pt x="1007804" y="342081"/>
                  <a:pt x="1035463" y="356388"/>
                  <a:pt x="1065030" y="364971"/>
                </a:cubicBezTo>
                <a:cubicBezTo>
                  <a:pt x="1137197" y="385954"/>
                  <a:pt x="1208093" y="373555"/>
                  <a:pt x="1276764" y="348122"/>
                </a:cubicBezTo>
                <a:cubicBezTo>
                  <a:pt x="1336533" y="326185"/>
                  <a:pt x="1396937" y="316648"/>
                  <a:pt x="1460839" y="326185"/>
                </a:cubicBezTo>
                <a:cubicBezTo>
                  <a:pt x="1522198" y="335405"/>
                  <a:pt x="1583874" y="341445"/>
                  <a:pt x="1645232" y="349711"/>
                </a:cubicBezTo>
                <a:cubicBezTo>
                  <a:pt x="1767949" y="365925"/>
                  <a:pt x="1890666" y="383411"/>
                  <a:pt x="2013701" y="399307"/>
                </a:cubicBezTo>
                <a:cubicBezTo>
                  <a:pt x="2106533" y="411388"/>
                  <a:pt x="2199684" y="423469"/>
                  <a:pt x="2292834" y="433642"/>
                </a:cubicBezTo>
                <a:cubicBezTo>
                  <a:pt x="2359279" y="440636"/>
                  <a:pt x="2426360" y="441272"/>
                  <a:pt x="2492170" y="450492"/>
                </a:cubicBezTo>
                <a:cubicBezTo>
                  <a:pt x="2547487" y="458122"/>
                  <a:pt x="2602170" y="465752"/>
                  <a:pt x="2658123" y="461937"/>
                </a:cubicBezTo>
                <a:cubicBezTo>
                  <a:pt x="2678470" y="460347"/>
                  <a:pt x="2699771" y="460029"/>
                  <a:pt x="2719800" y="463526"/>
                </a:cubicBezTo>
                <a:cubicBezTo>
                  <a:pt x="2784973" y="474971"/>
                  <a:pt x="2849829" y="487052"/>
                  <a:pt x="2914684" y="501041"/>
                </a:cubicBezTo>
                <a:cubicBezTo>
                  <a:pt x="3023095" y="524249"/>
                  <a:pt x="3131187" y="535694"/>
                  <a:pt x="3240234" y="505174"/>
                </a:cubicBezTo>
                <a:cubicBezTo>
                  <a:pt x="3305725" y="486735"/>
                  <a:pt x="3367719" y="493729"/>
                  <a:pt x="3427170" y="528064"/>
                </a:cubicBezTo>
                <a:cubicBezTo>
                  <a:pt x="3474222" y="555405"/>
                  <a:pt x="3523500" y="579249"/>
                  <a:pt x="3570552" y="606590"/>
                </a:cubicBezTo>
                <a:cubicBezTo>
                  <a:pt x="3610609" y="629798"/>
                  <a:pt x="3635725" y="664451"/>
                  <a:pt x="3643355" y="711186"/>
                </a:cubicBezTo>
                <a:cubicBezTo>
                  <a:pt x="3645899" y="726128"/>
                  <a:pt x="3650349" y="741070"/>
                  <a:pt x="3656072" y="755376"/>
                </a:cubicBezTo>
                <a:cubicBezTo>
                  <a:pt x="3676101" y="805608"/>
                  <a:pt x="3698037" y="854885"/>
                  <a:pt x="3717112" y="905434"/>
                </a:cubicBezTo>
                <a:cubicBezTo>
                  <a:pt x="3754945" y="1005897"/>
                  <a:pt x="3766072" y="1111128"/>
                  <a:pt x="3768933" y="1217313"/>
                </a:cubicBezTo>
                <a:cubicBezTo>
                  <a:pt x="3771159" y="1303469"/>
                  <a:pt x="3771159" y="1389943"/>
                  <a:pt x="3775610" y="1476099"/>
                </a:cubicBezTo>
                <a:cubicBezTo>
                  <a:pt x="3780696" y="1577198"/>
                  <a:pt x="3818847" y="1663990"/>
                  <a:pt x="3894829" y="1732978"/>
                </a:cubicBezTo>
                <a:cubicBezTo>
                  <a:pt x="3918355" y="1754279"/>
                  <a:pt x="3941245" y="1776533"/>
                  <a:pt x="3963500" y="1799106"/>
                </a:cubicBezTo>
                <a:cubicBezTo>
                  <a:pt x="4009280" y="1845522"/>
                  <a:pt x="4044569" y="1898296"/>
                  <a:pt x="4059512" y="1962834"/>
                </a:cubicBezTo>
                <a:cubicBezTo>
                  <a:pt x="4063644" y="1981273"/>
                  <a:pt x="4066824" y="2000030"/>
                  <a:pt x="4070639" y="2018788"/>
                </a:cubicBezTo>
                <a:cubicBezTo>
                  <a:pt x="4070639" y="2041042"/>
                  <a:pt x="4070639" y="2063296"/>
                  <a:pt x="4070639" y="2085551"/>
                </a:cubicBezTo>
                <a:cubicBezTo>
                  <a:pt x="4063009" y="2115753"/>
                  <a:pt x="4056015" y="2145955"/>
                  <a:pt x="4047748" y="2175840"/>
                </a:cubicBezTo>
                <a:cubicBezTo>
                  <a:pt x="4044887" y="2186013"/>
                  <a:pt x="4039483" y="2195233"/>
                  <a:pt x="4035032" y="2204771"/>
                </a:cubicBezTo>
                <a:cubicBezTo>
                  <a:pt x="4030263" y="2179973"/>
                  <a:pt x="4027720" y="2156129"/>
                  <a:pt x="4028355" y="2132285"/>
                </a:cubicBezTo>
                <a:cubicBezTo>
                  <a:pt x="4029309" y="2088412"/>
                  <a:pt x="4009916" y="2057574"/>
                  <a:pt x="3973991" y="2033094"/>
                </a:cubicBezTo>
                <a:cubicBezTo>
                  <a:pt x="3923124" y="1998759"/>
                  <a:pt x="3881477" y="1954250"/>
                  <a:pt x="3847459" y="1902747"/>
                </a:cubicBezTo>
                <a:cubicBezTo>
                  <a:pt x="3783875" y="1806735"/>
                  <a:pt x="3754627" y="1699279"/>
                  <a:pt x="3740003" y="1587053"/>
                </a:cubicBezTo>
                <a:cubicBezTo>
                  <a:pt x="3728558" y="1499943"/>
                  <a:pt x="3729193" y="1412833"/>
                  <a:pt x="3731101" y="1325088"/>
                </a:cubicBezTo>
                <a:cubicBezTo>
                  <a:pt x="3734280" y="1177891"/>
                  <a:pt x="3712344" y="1034827"/>
                  <a:pt x="3659887" y="896850"/>
                </a:cubicBezTo>
                <a:cubicBezTo>
                  <a:pt x="3654165" y="881272"/>
                  <a:pt x="3645899" y="866648"/>
                  <a:pt x="3636997" y="848209"/>
                </a:cubicBezTo>
                <a:cubicBezTo>
                  <a:pt x="3631274" y="860608"/>
                  <a:pt x="3626188" y="868238"/>
                  <a:pt x="3623962" y="876504"/>
                </a:cubicBezTo>
                <a:cubicBezTo>
                  <a:pt x="3586130" y="1019567"/>
                  <a:pt x="3556881" y="1164538"/>
                  <a:pt x="3552430" y="1313007"/>
                </a:cubicBezTo>
                <a:cubicBezTo>
                  <a:pt x="3549569" y="1407747"/>
                  <a:pt x="3552113" y="1502487"/>
                  <a:pt x="3551477" y="1597545"/>
                </a:cubicBezTo>
                <a:cubicBezTo>
                  <a:pt x="3550841" y="1686244"/>
                  <a:pt x="3574685" y="1768267"/>
                  <a:pt x="3620783" y="1843614"/>
                </a:cubicBezTo>
                <a:cubicBezTo>
                  <a:pt x="3640494" y="1875724"/>
                  <a:pt x="3643673" y="1907834"/>
                  <a:pt x="3633818" y="1943759"/>
                </a:cubicBezTo>
                <a:cubicBezTo>
                  <a:pt x="3625870" y="1972054"/>
                  <a:pt x="3618240" y="2001620"/>
                  <a:pt x="3617922" y="2030869"/>
                </a:cubicBezTo>
                <a:cubicBezTo>
                  <a:pt x="3615696" y="2167892"/>
                  <a:pt x="3615696" y="2305233"/>
                  <a:pt x="3615696" y="2442574"/>
                </a:cubicBezTo>
                <a:cubicBezTo>
                  <a:pt x="3615696" y="2501389"/>
                  <a:pt x="3631910" y="2556389"/>
                  <a:pt x="3663384" y="2606621"/>
                </a:cubicBezTo>
                <a:cubicBezTo>
                  <a:pt x="3667199" y="2612979"/>
                  <a:pt x="3670378" y="2624742"/>
                  <a:pt x="3667199" y="2629511"/>
                </a:cubicBezTo>
                <a:cubicBezTo>
                  <a:pt x="3664020" y="2634279"/>
                  <a:pt x="3652575" y="2633962"/>
                  <a:pt x="3644627" y="2635233"/>
                </a:cubicBezTo>
                <a:cubicBezTo>
                  <a:pt x="3642720" y="2635551"/>
                  <a:pt x="3640494" y="2634598"/>
                  <a:pt x="3638269" y="2634279"/>
                </a:cubicBezTo>
                <a:cubicBezTo>
                  <a:pt x="3619511" y="2631418"/>
                  <a:pt x="3611563" y="2636823"/>
                  <a:pt x="3613153" y="2656216"/>
                </a:cubicBezTo>
                <a:cubicBezTo>
                  <a:pt x="3615060" y="2678788"/>
                  <a:pt x="3619511" y="2701043"/>
                  <a:pt x="3624280" y="2722979"/>
                </a:cubicBezTo>
                <a:cubicBezTo>
                  <a:pt x="3633182" y="2763355"/>
                  <a:pt x="3616968" y="2793239"/>
                  <a:pt x="3578817" y="2799598"/>
                </a:cubicBezTo>
                <a:cubicBezTo>
                  <a:pt x="3521274" y="2809135"/>
                  <a:pt x="3463731" y="2804048"/>
                  <a:pt x="3406188" y="2797372"/>
                </a:cubicBezTo>
                <a:cubicBezTo>
                  <a:pt x="3390927" y="2795783"/>
                  <a:pt x="3384569" y="2784020"/>
                  <a:pt x="3389656" y="2769077"/>
                </a:cubicBezTo>
                <a:cubicBezTo>
                  <a:pt x="3393471" y="2757632"/>
                  <a:pt x="3400147" y="2747141"/>
                  <a:pt x="3405870" y="2736650"/>
                </a:cubicBezTo>
                <a:cubicBezTo>
                  <a:pt x="3439251" y="2674655"/>
                  <a:pt x="3471043" y="2612343"/>
                  <a:pt x="3483442" y="2541447"/>
                </a:cubicBezTo>
                <a:cubicBezTo>
                  <a:pt x="3501881" y="2436216"/>
                  <a:pt x="3499656" y="2330349"/>
                  <a:pt x="3496477" y="2224482"/>
                </a:cubicBezTo>
                <a:cubicBezTo>
                  <a:pt x="3496158" y="2209539"/>
                  <a:pt x="3492979" y="2193643"/>
                  <a:pt x="3486303" y="2180291"/>
                </a:cubicBezTo>
                <a:cubicBezTo>
                  <a:pt x="3457372" y="2121158"/>
                  <a:pt x="3433529" y="2060435"/>
                  <a:pt x="3421130" y="1995262"/>
                </a:cubicBezTo>
                <a:cubicBezTo>
                  <a:pt x="3419540" y="1986996"/>
                  <a:pt x="3416361" y="1979048"/>
                  <a:pt x="3413499" y="1971100"/>
                </a:cubicBezTo>
                <a:cubicBezTo>
                  <a:pt x="3394743" y="1921186"/>
                  <a:pt x="3376303" y="1870955"/>
                  <a:pt x="3357228" y="1821042"/>
                </a:cubicBezTo>
                <a:cubicBezTo>
                  <a:pt x="3352141" y="1808007"/>
                  <a:pt x="3344829" y="1795926"/>
                  <a:pt x="3338471" y="1783210"/>
                </a:cubicBezTo>
                <a:cubicBezTo>
                  <a:pt x="3312719" y="1799423"/>
                  <a:pt x="3305089" y="1815319"/>
                  <a:pt x="3315581" y="1848701"/>
                </a:cubicBezTo>
                <a:cubicBezTo>
                  <a:pt x="3329887" y="1893845"/>
                  <a:pt x="3325754" y="1938354"/>
                  <a:pt x="3321303" y="1983817"/>
                </a:cubicBezTo>
                <a:cubicBezTo>
                  <a:pt x="3316852" y="2029279"/>
                  <a:pt x="3311447" y="2074424"/>
                  <a:pt x="3310494" y="2119886"/>
                </a:cubicBezTo>
                <a:cubicBezTo>
                  <a:pt x="3307950" y="2225117"/>
                  <a:pt x="3307315" y="2330667"/>
                  <a:pt x="3307315" y="2436216"/>
                </a:cubicBezTo>
                <a:cubicBezTo>
                  <a:pt x="3307315" y="2454655"/>
                  <a:pt x="3312084" y="2474048"/>
                  <a:pt x="3318124" y="2491852"/>
                </a:cubicBezTo>
                <a:cubicBezTo>
                  <a:pt x="3330523" y="2527459"/>
                  <a:pt x="3321303" y="2545898"/>
                  <a:pt x="3284742" y="2552256"/>
                </a:cubicBezTo>
                <a:cubicBezTo>
                  <a:pt x="3270754" y="2554482"/>
                  <a:pt x="3260898" y="2560840"/>
                  <a:pt x="3258355" y="2575464"/>
                </a:cubicBezTo>
                <a:cubicBezTo>
                  <a:pt x="3255494" y="2592632"/>
                  <a:pt x="3251679" y="2609800"/>
                  <a:pt x="3250407" y="2626967"/>
                </a:cubicBezTo>
                <a:cubicBezTo>
                  <a:pt x="3247228" y="2665436"/>
                  <a:pt x="3229742" y="2692777"/>
                  <a:pt x="3197632" y="2694366"/>
                </a:cubicBezTo>
                <a:cubicBezTo>
                  <a:pt x="3144858" y="2696910"/>
                  <a:pt x="3091765" y="2695320"/>
                  <a:pt x="3038991" y="2693730"/>
                </a:cubicBezTo>
                <a:cubicBezTo>
                  <a:pt x="3020869" y="2693095"/>
                  <a:pt x="3016418" y="2679742"/>
                  <a:pt x="3026910" y="2664482"/>
                </a:cubicBezTo>
                <a:cubicBezTo>
                  <a:pt x="3029771" y="2660031"/>
                  <a:pt x="3033586" y="2656534"/>
                  <a:pt x="3037401" y="2652401"/>
                </a:cubicBezTo>
                <a:cubicBezTo>
                  <a:pt x="3062835" y="2624742"/>
                  <a:pt x="3089222" y="2597719"/>
                  <a:pt x="3113384" y="2569106"/>
                </a:cubicBezTo>
                <a:cubicBezTo>
                  <a:pt x="3137864" y="2540175"/>
                  <a:pt x="3152488" y="2506476"/>
                  <a:pt x="3156939" y="2468644"/>
                </a:cubicBezTo>
                <a:cubicBezTo>
                  <a:pt x="3160754" y="2434944"/>
                  <a:pt x="3164887" y="2401245"/>
                  <a:pt x="3169020" y="2367863"/>
                </a:cubicBezTo>
                <a:cubicBezTo>
                  <a:pt x="3177921" y="2293470"/>
                  <a:pt x="3180147" y="2219077"/>
                  <a:pt x="3163933" y="2145002"/>
                </a:cubicBezTo>
                <a:cubicBezTo>
                  <a:pt x="3158210" y="2118932"/>
                  <a:pt x="3153124" y="2091273"/>
                  <a:pt x="3154395" y="2064886"/>
                </a:cubicBezTo>
                <a:cubicBezTo>
                  <a:pt x="3157257" y="2001938"/>
                  <a:pt x="3162979" y="1939308"/>
                  <a:pt x="3170609" y="1876678"/>
                </a:cubicBezTo>
                <a:cubicBezTo>
                  <a:pt x="3173788" y="1849019"/>
                  <a:pt x="3169656" y="1823585"/>
                  <a:pt x="3164569" y="1793701"/>
                </a:cubicBezTo>
                <a:cubicBezTo>
                  <a:pt x="3153442" y="1812140"/>
                  <a:pt x="3144222" y="1828036"/>
                  <a:pt x="3135002" y="1843932"/>
                </a:cubicBezTo>
                <a:cubicBezTo>
                  <a:pt x="3116881" y="1873499"/>
                  <a:pt x="3096852" y="1901475"/>
                  <a:pt x="3066968" y="1920233"/>
                </a:cubicBezTo>
                <a:cubicBezTo>
                  <a:pt x="3047257" y="1932314"/>
                  <a:pt x="3041534" y="1949481"/>
                  <a:pt x="3039944" y="1972054"/>
                </a:cubicBezTo>
                <a:cubicBezTo>
                  <a:pt x="3038037" y="2001938"/>
                  <a:pt x="3031043" y="2031187"/>
                  <a:pt x="3025002" y="2060753"/>
                </a:cubicBezTo>
                <a:cubicBezTo>
                  <a:pt x="3024049" y="2065840"/>
                  <a:pt x="3016418" y="2074106"/>
                  <a:pt x="3014193" y="2073470"/>
                </a:cubicBezTo>
                <a:cubicBezTo>
                  <a:pt x="3007517" y="2071244"/>
                  <a:pt x="2999887" y="2066476"/>
                  <a:pt x="2996389" y="2060753"/>
                </a:cubicBezTo>
                <a:cubicBezTo>
                  <a:pt x="2992892" y="2055031"/>
                  <a:pt x="2993210" y="2046447"/>
                  <a:pt x="2993210" y="2039135"/>
                </a:cubicBezTo>
                <a:cubicBezTo>
                  <a:pt x="2992892" y="2009886"/>
                  <a:pt x="2993210" y="1980320"/>
                  <a:pt x="2993210" y="1951071"/>
                </a:cubicBezTo>
                <a:cubicBezTo>
                  <a:pt x="2976043" y="1959019"/>
                  <a:pt x="2969684" y="1973643"/>
                  <a:pt x="2971592" y="1998759"/>
                </a:cubicBezTo>
                <a:cubicBezTo>
                  <a:pt x="2973181" y="2019741"/>
                  <a:pt x="2973499" y="2041042"/>
                  <a:pt x="2973499" y="2062025"/>
                </a:cubicBezTo>
                <a:cubicBezTo>
                  <a:pt x="2973499" y="2065840"/>
                  <a:pt x="2969684" y="2072516"/>
                  <a:pt x="2966505" y="2073470"/>
                </a:cubicBezTo>
                <a:cubicBezTo>
                  <a:pt x="2945522" y="2079192"/>
                  <a:pt x="2927401" y="2064568"/>
                  <a:pt x="2926765" y="2042632"/>
                </a:cubicBezTo>
                <a:cubicBezTo>
                  <a:pt x="2926447" y="2019741"/>
                  <a:pt x="2927083" y="1997169"/>
                  <a:pt x="2926129" y="1974279"/>
                </a:cubicBezTo>
                <a:cubicBezTo>
                  <a:pt x="2925175" y="1955522"/>
                  <a:pt x="2913730" y="1942487"/>
                  <a:pt x="2900060" y="1943759"/>
                </a:cubicBezTo>
                <a:cubicBezTo>
                  <a:pt x="2880985" y="1945984"/>
                  <a:pt x="2883528" y="1961562"/>
                  <a:pt x="2883210" y="1974279"/>
                </a:cubicBezTo>
                <a:cubicBezTo>
                  <a:pt x="2882574" y="2000030"/>
                  <a:pt x="2882892" y="2026100"/>
                  <a:pt x="2882892" y="2051216"/>
                </a:cubicBezTo>
                <a:cubicBezTo>
                  <a:pt x="2853962" y="2060117"/>
                  <a:pt x="2843470" y="2052805"/>
                  <a:pt x="2843470" y="2026100"/>
                </a:cubicBezTo>
                <a:cubicBezTo>
                  <a:pt x="2843470" y="1999077"/>
                  <a:pt x="2843470" y="1972372"/>
                  <a:pt x="2843470" y="1945348"/>
                </a:cubicBezTo>
                <a:cubicBezTo>
                  <a:pt x="2830118" y="1941851"/>
                  <a:pt x="2825667" y="1946938"/>
                  <a:pt x="2825667" y="1958701"/>
                </a:cubicBezTo>
                <a:cubicBezTo>
                  <a:pt x="2825667" y="1979366"/>
                  <a:pt x="2825349" y="2000030"/>
                  <a:pt x="2824077" y="2020695"/>
                </a:cubicBezTo>
                <a:cubicBezTo>
                  <a:pt x="2823759" y="2026736"/>
                  <a:pt x="2819308" y="2037545"/>
                  <a:pt x="2817719" y="2037227"/>
                </a:cubicBezTo>
                <a:cubicBezTo>
                  <a:pt x="2810089" y="2036273"/>
                  <a:pt x="2798962" y="2034366"/>
                  <a:pt x="2796100" y="2029279"/>
                </a:cubicBezTo>
                <a:cubicBezTo>
                  <a:pt x="2791014" y="2020377"/>
                  <a:pt x="2788470" y="2007978"/>
                  <a:pt x="2789742" y="1997805"/>
                </a:cubicBezTo>
                <a:cubicBezTo>
                  <a:pt x="2793875" y="1960290"/>
                  <a:pt x="2779251" y="1932632"/>
                  <a:pt x="2748730" y="1912603"/>
                </a:cubicBezTo>
                <a:cubicBezTo>
                  <a:pt x="2712170" y="1888759"/>
                  <a:pt x="2677834" y="1863007"/>
                  <a:pt x="2654944" y="1823903"/>
                </a:cubicBezTo>
                <a:cubicBezTo>
                  <a:pt x="2645089" y="1807054"/>
                  <a:pt x="2630464" y="1804828"/>
                  <a:pt x="2611707" y="1811504"/>
                </a:cubicBezTo>
                <a:cubicBezTo>
                  <a:pt x="2599308" y="1815955"/>
                  <a:pt x="2587545" y="1821996"/>
                  <a:pt x="2575146" y="1826764"/>
                </a:cubicBezTo>
                <a:cubicBezTo>
                  <a:pt x="2481996" y="1863007"/>
                  <a:pt x="2385667" y="1864279"/>
                  <a:pt x="2288701" y="1850926"/>
                </a:cubicBezTo>
                <a:cubicBezTo>
                  <a:pt x="2203817" y="1839163"/>
                  <a:pt x="2119568" y="1823267"/>
                  <a:pt x="2034684" y="1809915"/>
                </a:cubicBezTo>
                <a:cubicBezTo>
                  <a:pt x="1967603" y="1799423"/>
                  <a:pt x="1902747" y="1783845"/>
                  <a:pt x="1846157" y="1743787"/>
                </a:cubicBezTo>
                <a:cubicBezTo>
                  <a:pt x="1837574" y="1737747"/>
                  <a:pt x="1825175" y="1735522"/>
                  <a:pt x="1814683" y="1735204"/>
                </a:cubicBezTo>
                <a:cubicBezTo>
                  <a:pt x="1773990" y="1733296"/>
                  <a:pt x="1741244" y="1760001"/>
                  <a:pt x="1727891" y="1805146"/>
                </a:cubicBezTo>
                <a:cubicBezTo>
                  <a:pt x="1691649" y="1926273"/>
                  <a:pt x="1656042" y="2047718"/>
                  <a:pt x="1619481" y="2168846"/>
                </a:cubicBezTo>
                <a:cubicBezTo>
                  <a:pt x="1604221" y="2219395"/>
                  <a:pt x="1587371" y="2269626"/>
                  <a:pt x="1571793" y="2320175"/>
                </a:cubicBezTo>
                <a:cubicBezTo>
                  <a:pt x="1545088" y="2406967"/>
                  <a:pt x="1548267" y="2495667"/>
                  <a:pt x="1553990" y="2584684"/>
                </a:cubicBezTo>
                <a:cubicBezTo>
                  <a:pt x="1557169" y="2635869"/>
                  <a:pt x="1562573" y="2685782"/>
                  <a:pt x="1590232" y="2730927"/>
                </a:cubicBezTo>
                <a:cubicBezTo>
                  <a:pt x="1601995" y="2750002"/>
                  <a:pt x="1583874" y="2779569"/>
                  <a:pt x="1561620" y="2783702"/>
                </a:cubicBezTo>
                <a:cubicBezTo>
                  <a:pt x="1545406" y="2786563"/>
                  <a:pt x="1537776" y="2780522"/>
                  <a:pt x="1537458" y="2763355"/>
                </a:cubicBezTo>
                <a:cubicBezTo>
                  <a:pt x="1537458" y="2754771"/>
                  <a:pt x="1538412" y="2746187"/>
                  <a:pt x="1539047" y="2736968"/>
                </a:cubicBezTo>
                <a:cubicBezTo>
                  <a:pt x="1515521" y="2746505"/>
                  <a:pt x="1503440" y="2767806"/>
                  <a:pt x="1509799" y="2790696"/>
                </a:cubicBezTo>
                <a:cubicBezTo>
                  <a:pt x="1513932" y="2805320"/>
                  <a:pt x="1520926" y="2819309"/>
                  <a:pt x="1526649" y="2833297"/>
                </a:cubicBezTo>
                <a:cubicBezTo>
                  <a:pt x="1549857" y="2888615"/>
                  <a:pt x="1512024" y="2960783"/>
                  <a:pt x="1450348" y="2959511"/>
                </a:cubicBezTo>
                <a:cubicBezTo>
                  <a:pt x="1444943" y="2960465"/>
                  <a:pt x="1441128" y="2962054"/>
                  <a:pt x="1436995" y="2963008"/>
                </a:cubicBezTo>
                <a:close/>
              </a:path>
            </a:pathLst>
          </a:custGeom>
          <a:solidFill>
            <a:schemeClr val="accent2"/>
          </a:solidFill>
          <a:ln w="31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1" name="Graphic 11">
            <a:extLst>
              <a:ext uri="{FF2B5EF4-FFF2-40B4-BE49-F238E27FC236}">
                <a16:creationId xmlns:a16="http://schemas.microsoft.com/office/drawing/2014/main" id="{9332EC95-A091-4F12-8E08-0107FB6A1065}"/>
              </a:ext>
            </a:extLst>
          </p:cNvPr>
          <p:cNvSpPr/>
          <p:nvPr/>
        </p:nvSpPr>
        <p:spPr>
          <a:xfrm>
            <a:off x="1122762" y="5145885"/>
            <a:ext cx="731713" cy="867182"/>
          </a:xfrm>
          <a:custGeom>
            <a:avLst/>
            <a:gdLst>
              <a:gd name="connsiteX0" fmla="*/ 0 w 5780716"/>
              <a:gd name="connsiteY0" fmla="*/ 3201574 h 6850958"/>
              <a:gd name="connsiteX1" fmla="*/ 0 w 5780716"/>
              <a:gd name="connsiteY1" fmla="*/ 3169185 h 6850958"/>
              <a:gd name="connsiteX2" fmla="*/ 75339 w 5780716"/>
              <a:gd name="connsiteY2" fmla="*/ 3117785 h 6850958"/>
              <a:gd name="connsiteX3" fmla="*/ 197854 w 5780716"/>
              <a:gd name="connsiteY3" fmla="*/ 3094549 h 6850958"/>
              <a:gd name="connsiteX4" fmla="*/ 326001 w 5780716"/>
              <a:gd name="connsiteY4" fmla="*/ 3093845 h 6850958"/>
              <a:gd name="connsiteX5" fmla="*/ 307695 w 5780716"/>
              <a:gd name="connsiteY5" fmla="*/ 3067793 h 6850958"/>
              <a:gd name="connsiteX6" fmla="*/ 67594 w 5780716"/>
              <a:gd name="connsiteY6" fmla="*/ 2694617 h 6850958"/>
              <a:gd name="connsiteX7" fmla="*/ 9153 w 5780716"/>
              <a:gd name="connsiteY7" fmla="*/ 2537601 h 6850958"/>
              <a:gd name="connsiteX8" fmla="*/ 28868 w 5780716"/>
              <a:gd name="connsiteY8" fmla="*/ 2469303 h 6850958"/>
              <a:gd name="connsiteX9" fmla="*/ 99279 w 5780716"/>
              <a:gd name="connsiteY9" fmla="*/ 2471415 h 6850958"/>
              <a:gd name="connsiteX10" fmla="*/ 129556 w 5780716"/>
              <a:gd name="connsiteY10" fmla="*/ 2489017 h 6850958"/>
              <a:gd name="connsiteX11" fmla="*/ 223202 w 5780716"/>
              <a:gd name="connsiteY11" fmla="*/ 2565061 h 6850958"/>
              <a:gd name="connsiteX12" fmla="*/ 373177 w 5780716"/>
              <a:gd name="connsiteY12" fmla="*/ 2711515 h 6850958"/>
              <a:gd name="connsiteX13" fmla="*/ 362615 w 5780716"/>
              <a:gd name="connsiteY13" fmla="*/ 2693208 h 6850958"/>
              <a:gd name="connsiteX14" fmla="*/ 233763 w 5780716"/>
              <a:gd name="connsiteY14" fmla="*/ 2486201 h 6850958"/>
              <a:gd name="connsiteX15" fmla="*/ 54920 w 5780716"/>
              <a:gd name="connsiteY15" fmla="*/ 2133444 h 6850958"/>
              <a:gd name="connsiteX16" fmla="*/ 30277 w 5780716"/>
              <a:gd name="connsiteY16" fmla="*/ 1995439 h 6850958"/>
              <a:gd name="connsiteX17" fmla="*/ 126739 w 5780716"/>
              <a:gd name="connsiteY17" fmla="*/ 1936998 h 6850958"/>
              <a:gd name="connsiteX18" fmla="*/ 154904 w 5780716"/>
              <a:gd name="connsiteY18" fmla="*/ 1950376 h 6850958"/>
              <a:gd name="connsiteX19" fmla="*/ 223202 w 5780716"/>
              <a:gd name="connsiteY19" fmla="*/ 1918691 h 6850958"/>
              <a:gd name="connsiteX20" fmla="*/ 293613 w 5780716"/>
              <a:gd name="connsiteY20" fmla="*/ 1953192 h 6850958"/>
              <a:gd name="connsiteX21" fmla="*/ 284459 w 5780716"/>
              <a:gd name="connsiteY21" fmla="*/ 1930661 h 6850958"/>
              <a:gd name="connsiteX22" fmla="*/ 173914 w 5780716"/>
              <a:gd name="connsiteY22" fmla="*/ 1613109 h 6850958"/>
              <a:gd name="connsiteX23" fmla="*/ 154904 w 5780716"/>
              <a:gd name="connsiteY23" fmla="*/ 1479328 h 6850958"/>
              <a:gd name="connsiteX24" fmla="*/ 242213 w 5780716"/>
              <a:gd name="connsiteY24" fmla="*/ 1430745 h 6850958"/>
              <a:gd name="connsiteX25" fmla="*/ 287980 w 5780716"/>
              <a:gd name="connsiteY25" fmla="*/ 1466655 h 6850958"/>
              <a:gd name="connsiteX26" fmla="*/ 421760 w 5780716"/>
              <a:gd name="connsiteY26" fmla="*/ 1630007 h 6850958"/>
              <a:gd name="connsiteX27" fmla="*/ 484426 w 5780716"/>
              <a:gd name="connsiteY27" fmla="*/ 1720133 h 6850958"/>
              <a:gd name="connsiteX28" fmla="*/ 481609 w 5780716"/>
              <a:gd name="connsiteY28" fmla="*/ 1703938 h 6850958"/>
              <a:gd name="connsiteX29" fmla="*/ 393596 w 5780716"/>
              <a:gd name="connsiteY29" fmla="*/ 1449052 h 6850958"/>
              <a:gd name="connsiteX30" fmla="*/ 378105 w 5780716"/>
              <a:gd name="connsiteY30" fmla="*/ 1280066 h 6850958"/>
              <a:gd name="connsiteX31" fmla="*/ 503436 w 5780716"/>
              <a:gd name="connsiteY31" fmla="*/ 1217401 h 6850958"/>
              <a:gd name="connsiteX32" fmla="*/ 536529 w 5780716"/>
              <a:gd name="connsiteY32" fmla="*/ 1239228 h 6850958"/>
              <a:gd name="connsiteX33" fmla="*/ 644258 w 5780716"/>
              <a:gd name="connsiteY33" fmla="*/ 1345548 h 6850958"/>
              <a:gd name="connsiteX34" fmla="*/ 633696 w 5780716"/>
              <a:gd name="connsiteY34" fmla="*/ 1316680 h 6850958"/>
              <a:gd name="connsiteX35" fmla="*/ 565398 w 5780716"/>
              <a:gd name="connsiteY35" fmla="*/ 1151215 h 6850958"/>
              <a:gd name="connsiteX36" fmla="*/ 520335 w 5780716"/>
              <a:gd name="connsiteY36" fmla="*/ 981525 h 6850958"/>
              <a:gd name="connsiteX37" fmla="*/ 621022 w 5780716"/>
              <a:gd name="connsiteY37" fmla="*/ 888583 h 6850958"/>
              <a:gd name="connsiteX38" fmla="*/ 713964 w 5780716"/>
              <a:gd name="connsiteY38" fmla="*/ 937166 h 6850958"/>
              <a:gd name="connsiteX39" fmla="*/ 785079 w 5780716"/>
              <a:gd name="connsiteY39" fmla="*/ 1020251 h 6850958"/>
              <a:gd name="connsiteX40" fmla="*/ 979413 w 5780716"/>
              <a:gd name="connsiteY40" fmla="*/ 1392019 h 6850958"/>
              <a:gd name="connsiteX41" fmla="*/ 1259647 w 5780716"/>
              <a:gd name="connsiteY41" fmla="*/ 2004592 h 6850958"/>
              <a:gd name="connsiteX42" fmla="*/ 1525800 w 5780716"/>
              <a:gd name="connsiteY42" fmla="*/ 2414382 h 6850958"/>
              <a:gd name="connsiteX43" fmla="*/ 1591281 w 5780716"/>
              <a:gd name="connsiteY43" fmla="*/ 2450996 h 6850958"/>
              <a:gd name="connsiteX44" fmla="*/ 1696897 w 5780716"/>
              <a:gd name="connsiteY44" fmla="*/ 2465078 h 6850958"/>
              <a:gd name="connsiteX45" fmla="*/ 1858842 w 5780716"/>
              <a:gd name="connsiteY45" fmla="*/ 2460149 h 6850958"/>
              <a:gd name="connsiteX46" fmla="*/ 2160904 w 5780716"/>
              <a:gd name="connsiteY46" fmla="*/ 2426352 h 6850958"/>
              <a:gd name="connsiteX47" fmla="*/ 2615053 w 5780716"/>
              <a:gd name="connsiteY47" fmla="*/ 2460149 h 6850958"/>
              <a:gd name="connsiteX48" fmla="*/ 2816427 w 5780716"/>
              <a:gd name="connsiteY48" fmla="*/ 2431985 h 6850958"/>
              <a:gd name="connsiteX49" fmla="*/ 2957249 w 5780716"/>
              <a:gd name="connsiteY49" fmla="*/ 2361574 h 6850958"/>
              <a:gd name="connsiteX50" fmla="*/ 3269168 w 5780716"/>
              <a:gd name="connsiteY50" fmla="*/ 2168649 h 6850958"/>
              <a:gd name="connsiteX51" fmla="*/ 3340283 w 5780716"/>
              <a:gd name="connsiteY51" fmla="*/ 2157383 h 6850958"/>
              <a:gd name="connsiteX52" fmla="*/ 3400836 w 5780716"/>
              <a:gd name="connsiteY52" fmla="*/ 2157383 h 6850958"/>
              <a:gd name="connsiteX53" fmla="*/ 3514901 w 5780716"/>
              <a:gd name="connsiteY53" fmla="*/ 2113729 h 6850958"/>
              <a:gd name="connsiteX54" fmla="*/ 3685999 w 5780716"/>
              <a:gd name="connsiteY54" fmla="*/ 2001072 h 6850958"/>
              <a:gd name="connsiteX55" fmla="*/ 3890190 w 5780716"/>
              <a:gd name="connsiteY55" fmla="*/ 1758155 h 6850958"/>
              <a:gd name="connsiteX56" fmla="*/ 4064809 w 5780716"/>
              <a:gd name="connsiteY56" fmla="*/ 1301189 h 6850958"/>
              <a:gd name="connsiteX57" fmla="*/ 4438690 w 5780716"/>
              <a:gd name="connsiteY57" fmla="*/ 804794 h 6850958"/>
              <a:gd name="connsiteX58" fmla="*/ 4658371 w 5780716"/>
              <a:gd name="connsiteY58" fmla="*/ 656932 h 6850958"/>
              <a:gd name="connsiteX59" fmla="*/ 4836510 w 5780716"/>
              <a:gd name="connsiteY59" fmla="*/ 583705 h 6850958"/>
              <a:gd name="connsiteX60" fmla="*/ 4937197 w 5780716"/>
              <a:gd name="connsiteY60" fmla="*/ 568214 h 6850958"/>
              <a:gd name="connsiteX61" fmla="*/ 4925931 w 5780716"/>
              <a:gd name="connsiteY61" fmla="*/ 543570 h 6850958"/>
              <a:gd name="connsiteX62" fmla="*/ 4818203 w 5780716"/>
              <a:gd name="connsiteY62" fmla="*/ 211232 h 6850958"/>
              <a:gd name="connsiteX63" fmla="*/ 4843551 w 5780716"/>
              <a:gd name="connsiteY63" fmla="*/ 147158 h 6850958"/>
              <a:gd name="connsiteX64" fmla="*/ 5009016 w 5780716"/>
              <a:gd name="connsiteY64" fmla="*/ 302062 h 6850958"/>
              <a:gd name="connsiteX65" fmla="*/ 5064640 w 5780716"/>
              <a:gd name="connsiteY65" fmla="*/ 52808 h 6850958"/>
              <a:gd name="connsiteX66" fmla="*/ 5198421 w 5780716"/>
              <a:gd name="connsiteY66" fmla="*/ 306286 h 6850958"/>
              <a:gd name="connsiteX67" fmla="*/ 5362478 w 5780716"/>
              <a:gd name="connsiteY67" fmla="*/ 0 h 6850958"/>
              <a:gd name="connsiteX68" fmla="*/ 5389234 w 5780716"/>
              <a:gd name="connsiteY68" fmla="*/ 0 h 6850958"/>
              <a:gd name="connsiteX69" fmla="*/ 5413173 w 5780716"/>
              <a:gd name="connsiteY69" fmla="*/ 132372 h 6850958"/>
              <a:gd name="connsiteX70" fmla="*/ 5404020 w 5780716"/>
              <a:gd name="connsiteY70" fmla="*/ 380218 h 6850958"/>
              <a:gd name="connsiteX71" fmla="*/ 5564556 w 5780716"/>
              <a:gd name="connsiteY71" fmla="*/ 187292 h 6850958"/>
              <a:gd name="connsiteX72" fmla="*/ 5594129 w 5780716"/>
              <a:gd name="connsiteY72" fmla="*/ 439363 h 6850958"/>
              <a:gd name="connsiteX73" fmla="*/ 5680734 w 5780716"/>
              <a:gd name="connsiteY73" fmla="*/ 430913 h 6850958"/>
              <a:gd name="connsiteX74" fmla="*/ 5712419 w 5780716"/>
              <a:gd name="connsiteY74" fmla="*/ 582296 h 6850958"/>
              <a:gd name="connsiteX75" fmla="*/ 5575822 w 5780716"/>
              <a:gd name="connsiteY75" fmla="*/ 942799 h 6850958"/>
              <a:gd name="connsiteX76" fmla="*/ 5603282 w 5780716"/>
              <a:gd name="connsiteY76" fmla="*/ 964626 h 6850958"/>
              <a:gd name="connsiteX77" fmla="*/ 5746216 w 5780716"/>
              <a:gd name="connsiteY77" fmla="*/ 1119530 h 6850958"/>
              <a:gd name="connsiteX78" fmla="*/ 5784238 w 5780716"/>
              <a:gd name="connsiteY78" fmla="*/ 1218105 h 6850958"/>
              <a:gd name="connsiteX79" fmla="*/ 5740583 w 5780716"/>
              <a:gd name="connsiteY79" fmla="*/ 1275137 h 6850958"/>
              <a:gd name="connsiteX80" fmla="*/ 5641304 w 5780716"/>
              <a:gd name="connsiteY80" fmla="*/ 1250494 h 6850958"/>
              <a:gd name="connsiteX81" fmla="*/ 5540617 w 5780716"/>
              <a:gd name="connsiteY81" fmla="*/ 1229370 h 6850958"/>
              <a:gd name="connsiteX82" fmla="*/ 5539209 w 5780716"/>
              <a:gd name="connsiteY82" fmla="*/ 1238524 h 6850958"/>
              <a:gd name="connsiteX83" fmla="*/ 5542025 w 5780716"/>
              <a:gd name="connsiteY83" fmla="*/ 1254014 h 6850958"/>
              <a:gd name="connsiteX84" fmla="*/ 5527943 w 5780716"/>
              <a:gd name="connsiteY84" fmla="*/ 1489186 h 6850958"/>
              <a:gd name="connsiteX85" fmla="*/ 5373039 w 5780716"/>
              <a:gd name="connsiteY85" fmla="*/ 1627895 h 6850958"/>
              <a:gd name="connsiteX86" fmla="*/ 5238555 w 5780716"/>
              <a:gd name="connsiteY86" fmla="*/ 1615221 h 6850958"/>
              <a:gd name="connsiteX87" fmla="*/ 5104775 w 5780716"/>
              <a:gd name="connsiteY87" fmla="*/ 1553260 h 6850958"/>
              <a:gd name="connsiteX88" fmla="*/ 5104775 w 5780716"/>
              <a:gd name="connsiteY88" fmla="*/ 1582832 h 6850958"/>
              <a:gd name="connsiteX89" fmla="*/ 5168144 w 5780716"/>
              <a:gd name="connsiteY89" fmla="*/ 1908129 h 6850958"/>
              <a:gd name="connsiteX90" fmla="*/ 5175185 w 5780716"/>
              <a:gd name="connsiteY90" fmla="*/ 2080636 h 6850958"/>
              <a:gd name="connsiteX91" fmla="*/ 5083651 w 5780716"/>
              <a:gd name="connsiteY91" fmla="*/ 2522815 h 6850958"/>
              <a:gd name="connsiteX92" fmla="*/ 5067457 w 5780716"/>
              <a:gd name="connsiteY92" fmla="*/ 2648146 h 6850958"/>
              <a:gd name="connsiteX93" fmla="*/ 5107591 w 5780716"/>
              <a:gd name="connsiteY93" fmla="*/ 2741088 h 6850958"/>
              <a:gd name="connsiteX94" fmla="*/ 5122377 w 5780716"/>
              <a:gd name="connsiteY94" fmla="*/ 2856561 h 6850958"/>
              <a:gd name="connsiteX95" fmla="*/ 5110407 w 5780716"/>
              <a:gd name="connsiteY95" fmla="*/ 2931901 h 6850958"/>
              <a:gd name="connsiteX96" fmla="*/ 5068865 w 5780716"/>
              <a:gd name="connsiteY96" fmla="*/ 3355069 h 6850958"/>
              <a:gd name="connsiteX97" fmla="*/ 4850592 w 5780716"/>
              <a:gd name="connsiteY97" fmla="*/ 4054951 h 6850958"/>
              <a:gd name="connsiteX98" fmla="*/ 4716812 w 5780716"/>
              <a:gd name="connsiteY98" fmla="*/ 4236611 h 6850958"/>
              <a:gd name="connsiteX99" fmla="*/ 4415454 w 5780716"/>
              <a:gd name="connsiteY99" fmla="*/ 4411229 h 6850958"/>
              <a:gd name="connsiteX100" fmla="*/ 4387994 w 5780716"/>
              <a:gd name="connsiteY100" fmla="*/ 4442210 h 6850958"/>
              <a:gd name="connsiteX101" fmla="*/ 4342227 w 5780716"/>
              <a:gd name="connsiteY101" fmla="*/ 4651330 h 6850958"/>
              <a:gd name="connsiteX102" fmla="*/ 4033828 w 5780716"/>
              <a:gd name="connsiteY102" fmla="*/ 5279393 h 6850958"/>
              <a:gd name="connsiteX103" fmla="*/ 3969050 w 5780716"/>
              <a:gd name="connsiteY103" fmla="*/ 5354028 h 6850958"/>
              <a:gd name="connsiteX104" fmla="*/ 3832453 w 5780716"/>
              <a:gd name="connsiteY104" fmla="*/ 5558219 h 6850958"/>
              <a:gd name="connsiteX105" fmla="*/ 3622630 w 5780716"/>
              <a:gd name="connsiteY105" fmla="*/ 5744808 h 6850958"/>
              <a:gd name="connsiteX106" fmla="*/ 3652202 w 5780716"/>
              <a:gd name="connsiteY106" fmla="*/ 5807473 h 6850958"/>
              <a:gd name="connsiteX107" fmla="*/ 4020450 w 5780716"/>
              <a:gd name="connsiteY107" fmla="*/ 6427791 h 6850958"/>
              <a:gd name="connsiteX108" fmla="*/ 4061992 w 5780716"/>
              <a:gd name="connsiteY108" fmla="*/ 6439761 h 6850958"/>
              <a:gd name="connsiteX109" fmla="*/ 4270408 w 5780716"/>
              <a:gd name="connsiteY109" fmla="*/ 6373575 h 6850958"/>
              <a:gd name="connsiteX110" fmla="*/ 4528815 w 5780716"/>
              <a:gd name="connsiteY110" fmla="*/ 6385545 h 6850958"/>
              <a:gd name="connsiteX111" fmla="*/ 4528815 w 5780716"/>
              <a:gd name="connsiteY111" fmla="*/ 6423566 h 6850958"/>
              <a:gd name="connsiteX112" fmla="*/ 4347156 w 5780716"/>
              <a:gd name="connsiteY112" fmla="*/ 6454547 h 6850958"/>
              <a:gd name="connsiteX113" fmla="*/ 4348564 w 5780716"/>
              <a:gd name="connsiteY113" fmla="*/ 6461588 h 6850958"/>
              <a:gd name="connsiteX114" fmla="*/ 4454180 w 5780716"/>
              <a:gd name="connsiteY114" fmla="*/ 6447506 h 6850958"/>
              <a:gd name="connsiteX115" fmla="*/ 4709771 w 5780716"/>
              <a:gd name="connsiteY115" fmla="*/ 6422158 h 6850958"/>
              <a:gd name="connsiteX116" fmla="*/ 4759762 w 5780716"/>
              <a:gd name="connsiteY116" fmla="*/ 6430607 h 6850958"/>
              <a:gd name="connsiteX117" fmla="*/ 4763283 w 5780716"/>
              <a:gd name="connsiteY117" fmla="*/ 6441873 h 6850958"/>
              <a:gd name="connsiteX118" fmla="*/ 4727374 w 5780716"/>
              <a:gd name="connsiteY118" fmla="*/ 6472150 h 6850958"/>
              <a:gd name="connsiteX119" fmla="*/ 4540081 w 5780716"/>
              <a:gd name="connsiteY119" fmla="*/ 6556643 h 6850958"/>
              <a:gd name="connsiteX120" fmla="*/ 4359830 w 5780716"/>
              <a:gd name="connsiteY120" fmla="*/ 6637615 h 6850958"/>
              <a:gd name="connsiteX121" fmla="*/ 4518254 w 5780716"/>
              <a:gd name="connsiteY121" fmla="*/ 6703097 h 6850958"/>
              <a:gd name="connsiteX122" fmla="*/ 4635840 w 5780716"/>
              <a:gd name="connsiteY122" fmla="*/ 6824907 h 6850958"/>
              <a:gd name="connsiteX123" fmla="*/ 4583736 w 5780716"/>
              <a:gd name="connsiteY123" fmla="*/ 6847439 h 6850958"/>
              <a:gd name="connsiteX124" fmla="*/ 4413342 w 5780716"/>
              <a:gd name="connsiteY124" fmla="*/ 6779844 h 6850958"/>
              <a:gd name="connsiteX125" fmla="*/ 4047206 w 5780716"/>
              <a:gd name="connsiteY125" fmla="*/ 6733373 h 6850958"/>
              <a:gd name="connsiteX126" fmla="*/ 3897231 w 5780716"/>
              <a:gd name="connsiteY126" fmla="*/ 6674932 h 6850958"/>
              <a:gd name="connsiteX127" fmla="*/ 3837382 w 5780716"/>
              <a:gd name="connsiteY127" fmla="*/ 6643248 h 6850958"/>
              <a:gd name="connsiteX128" fmla="*/ 3749369 w 5780716"/>
              <a:gd name="connsiteY128" fmla="*/ 6638319 h 6850958"/>
              <a:gd name="connsiteX129" fmla="*/ 3709235 w 5780716"/>
              <a:gd name="connsiteY129" fmla="*/ 6646768 h 6850958"/>
              <a:gd name="connsiteX130" fmla="*/ 3533912 w 5780716"/>
              <a:gd name="connsiteY130" fmla="*/ 6716475 h 6850958"/>
              <a:gd name="connsiteX131" fmla="*/ 3595874 w 5780716"/>
              <a:gd name="connsiteY131" fmla="*/ 6600297 h 6850958"/>
              <a:gd name="connsiteX132" fmla="*/ 3640936 w 5780716"/>
              <a:gd name="connsiteY132" fmla="*/ 6558051 h 6850958"/>
              <a:gd name="connsiteX133" fmla="*/ 3772604 w 5780716"/>
              <a:gd name="connsiteY133" fmla="*/ 6506651 h 6850958"/>
              <a:gd name="connsiteX134" fmla="*/ 3575454 w 5780716"/>
              <a:gd name="connsiteY134" fmla="*/ 6177129 h 6850958"/>
              <a:gd name="connsiteX135" fmla="*/ 3528984 w 5780716"/>
              <a:gd name="connsiteY135" fmla="*/ 6199660 h 6850958"/>
              <a:gd name="connsiteX136" fmla="*/ 3353661 w 5780716"/>
              <a:gd name="connsiteY136" fmla="*/ 6234162 h 6850958"/>
              <a:gd name="connsiteX137" fmla="*/ 3136092 w 5780716"/>
              <a:gd name="connsiteY137" fmla="*/ 6276408 h 6850958"/>
              <a:gd name="connsiteX138" fmla="*/ 3276209 w 5780716"/>
              <a:gd name="connsiteY138" fmla="*/ 6377095 h 6850958"/>
              <a:gd name="connsiteX139" fmla="*/ 3364222 w 5780716"/>
              <a:gd name="connsiteY139" fmla="*/ 6524254 h 6850958"/>
              <a:gd name="connsiteX140" fmla="*/ 3331834 w 5780716"/>
              <a:gd name="connsiteY140" fmla="*/ 6551010 h 6850958"/>
              <a:gd name="connsiteX141" fmla="*/ 3265647 w 5780716"/>
              <a:gd name="connsiteY141" fmla="*/ 6500314 h 6850958"/>
              <a:gd name="connsiteX142" fmla="*/ 3136796 w 5780716"/>
              <a:gd name="connsiteY142" fmla="*/ 6420046 h 6850958"/>
              <a:gd name="connsiteX143" fmla="*/ 2846704 w 5780716"/>
              <a:gd name="connsiteY143" fmla="*/ 6311613 h 6850958"/>
              <a:gd name="connsiteX144" fmla="*/ 2622798 w 5780716"/>
              <a:gd name="connsiteY144" fmla="*/ 6277816 h 6850958"/>
              <a:gd name="connsiteX145" fmla="*/ 2565765 w 5780716"/>
              <a:gd name="connsiteY145" fmla="*/ 6305276 h 6850958"/>
              <a:gd name="connsiteX146" fmla="*/ 2415086 w 5780716"/>
              <a:gd name="connsiteY146" fmla="*/ 6384136 h 6850958"/>
              <a:gd name="connsiteX147" fmla="*/ 2433393 w 5780716"/>
              <a:gd name="connsiteY147" fmla="*/ 6329216 h 6850958"/>
              <a:gd name="connsiteX148" fmla="*/ 2574919 w 5780716"/>
              <a:gd name="connsiteY148" fmla="*/ 6170088 h 6850958"/>
              <a:gd name="connsiteX149" fmla="*/ 2641809 w 5780716"/>
              <a:gd name="connsiteY149" fmla="*/ 6139107 h 6850958"/>
              <a:gd name="connsiteX150" fmla="*/ 2616461 w 5780716"/>
              <a:gd name="connsiteY150" fmla="*/ 6075033 h 6850958"/>
              <a:gd name="connsiteX151" fmla="*/ 2375656 w 5780716"/>
              <a:gd name="connsiteY151" fmla="*/ 5296995 h 6850958"/>
              <a:gd name="connsiteX152" fmla="*/ 2328481 w 5780716"/>
              <a:gd name="connsiteY152" fmla="*/ 5235738 h 6850958"/>
              <a:gd name="connsiteX153" fmla="*/ 2295388 w 5780716"/>
              <a:gd name="connsiteY153" fmla="*/ 5213911 h 6850958"/>
              <a:gd name="connsiteX154" fmla="*/ 2139781 w 5780716"/>
              <a:gd name="connsiteY154" fmla="*/ 5091397 h 6850958"/>
              <a:gd name="connsiteX155" fmla="*/ 1783503 w 5780716"/>
              <a:gd name="connsiteY155" fmla="*/ 4890726 h 6850958"/>
              <a:gd name="connsiteX156" fmla="*/ 1642681 w 5780716"/>
              <a:gd name="connsiteY156" fmla="*/ 4793559 h 6850958"/>
              <a:gd name="connsiteX157" fmla="*/ 1496931 w 5780716"/>
              <a:gd name="connsiteY157" fmla="*/ 4495018 h 6850958"/>
              <a:gd name="connsiteX158" fmla="*/ 1463838 w 5780716"/>
              <a:gd name="connsiteY158" fmla="*/ 4459108 h 6850958"/>
              <a:gd name="connsiteX159" fmla="*/ 1149807 w 5780716"/>
              <a:gd name="connsiteY159" fmla="*/ 4317583 h 6850958"/>
              <a:gd name="connsiteX160" fmla="*/ 994903 w 5780716"/>
              <a:gd name="connsiteY160" fmla="*/ 4204926 h 6850958"/>
              <a:gd name="connsiteX161" fmla="*/ 816764 w 5780716"/>
              <a:gd name="connsiteY161" fmla="*/ 3874700 h 6850958"/>
              <a:gd name="connsiteX162" fmla="*/ 804794 w 5780716"/>
              <a:gd name="connsiteY162" fmla="*/ 3843719 h 6850958"/>
              <a:gd name="connsiteX163" fmla="*/ 544979 w 5780716"/>
              <a:gd name="connsiteY163" fmla="*/ 3876812 h 6850958"/>
              <a:gd name="connsiteX164" fmla="*/ 452741 w 5780716"/>
              <a:gd name="connsiteY164" fmla="*/ 3835270 h 6850958"/>
              <a:gd name="connsiteX165" fmla="*/ 438659 w 5780716"/>
              <a:gd name="connsiteY165" fmla="*/ 3747256 h 6850958"/>
              <a:gd name="connsiteX166" fmla="*/ 365431 w 5780716"/>
              <a:gd name="connsiteY166" fmla="*/ 3747256 h 6850958"/>
              <a:gd name="connsiteX167" fmla="*/ 290796 w 5780716"/>
              <a:gd name="connsiteY167" fmla="*/ 3742328 h 6850958"/>
              <a:gd name="connsiteX168" fmla="*/ 187997 w 5780716"/>
              <a:gd name="connsiteY168" fmla="*/ 3709939 h 6850958"/>
              <a:gd name="connsiteX169" fmla="*/ 180955 w 5780716"/>
              <a:gd name="connsiteY169" fmla="*/ 3602914 h 6850958"/>
              <a:gd name="connsiteX170" fmla="*/ 257703 w 5780716"/>
              <a:gd name="connsiteY170" fmla="*/ 3555035 h 6850958"/>
              <a:gd name="connsiteX171" fmla="*/ 285867 w 5780716"/>
              <a:gd name="connsiteY171" fmla="*/ 3540249 h 6850958"/>
              <a:gd name="connsiteX172" fmla="*/ 150679 w 5780716"/>
              <a:gd name="connsiteY172" fmla="*/ 3490257 h 6850958"/>
              <a:gd name="connsiteX173" fmla="*/ 147862 w 5780716"/>
              <a:gd name="connsiteY173" fmla="*/ 3361406 h 6850958"/>
              <a:gd name="connsiteX174" fmla="*/ 200670 w 5780716"/>
              <a:gd name="connsiteY174" fmla="*/ 3336762 h 6850958"/>
              <a:gd name="connsiteX175" fmla="*/ 367544 w 5780716"/>
              <a:gd name="connsiteY175" fmla="*/ 3310006 h 6850958"/>
              <a:gd name="connsiteX176" fmla="*/ 174618 w 5780716"/>
              <a:gd name="connsiteY176" fmla="*/ 3265647 h 6850958"/>
              <a:gd name="connsiteX177" fmla="*/ 0 w 5780716"/>
              <a:gd name="connsiteY177" fmla="*/ 3201574 h 6850958"/>
              <a:gd name="connsiteX178" fmla="*/ 2868531 w 5780716"/>
              <a:gd name="connsiteY178" fmla="*/ 6020817 h 6850958"/>
              <a:gd name="connsiteX179" fmla="*/ 2999495 w 5780716"/>
              <a:gd name="connsiteY179" fmla="*/ 6007439 h 6850958"/>
              <a:gd name="connsiteX180" fmla="*/ 3332538 w 5780716"/>
              <a:gd name="connsiteY180" fmla="*/ 6056023 h 6850958"/>
              <a:gd name="connsiteX181" fmla="*/ 3352253 w 5780716"/>
              <a:gd name="connsiteY181" fmla="*/ 6108126 h 6850958"/>
              <a:gd name="connsiteX182" fmla="*/ 3169889 w 5780716"/>
              <a:gd name="connsiteY182" fmla="*/ 6096861 h 6850958"/>
              <a:gd name="connsiteX183" fmla="*/ 3169185 w 5780716"/>
              <a:gd name="connsiteY183" fmla="*/ 6104606 h 6850958"/>
              <a:gd name="connsiteX184" fmla="*/ 3179042 w 5780716"/>
              <a:gd name="connsiteY184" fmla="*/ 6107423 h 6850958"/>
              <a:gd name="connsiteX185" fmla="*/ 3458573 w 5780716"/>
              <a:gd name="connsiteY185" fmla="*/ 6136291 h 6850958"/>
              <a:gd name="connsiteX186" fmla="*/ 3569118 w 5780716"/>
              <a:gd name="connsiteY186" fmla="*/ 6158118 h 6850958"/>
              <a:gd name="connsiteX187" fmla="*/ 3569118 w 5780716"/>
              <a:gd name="connsiteY187" fmla="*/ 6157414 h 6850958"/>
              <a:gd name="connsiteX188" fmla="*/ 3340283 w 5780716"/>
              <a:gd name="connsiteY188" fmla="*/ 5737062 h 6850958"/>
              <a:gd name="connsiteX189" fmla="*/ 3317047 w 5780716"/>
              <a:gd name="connsiteY189" fmla="*/ 5718755 h 6850958"/>
              <a:gd name="connsiteX190" fmla="*/ 3221289 w 5780716"/>
              <a:gd name="connsiteY190" fmla="*/ 5644120 h 6850958"/>
              <a:gd name="connsiteX191" fmla="*/ 3062865 w 5780716"/>
              <a:gd name="connsiteY191" fmla="*/ 5365294 h 6850958"/>
              <a:gd name="connsiteX192" fmla="*/ 2998087 w 5780716"/>
              <a:gd name="connsiteY192" fmla="*/ 5292067 h 6850958"/>
              <a:gd name="connsiteX193" fmla="*/ 2882613 w 5780716"/>
              <a:gd name="connsiteY193" fmla="*/ 5230810 h 6850958"/>
              <a:gd name="connsiteX194" fmla="*/ 2858674 w 5780716"/>
              <a:gd name="connsiteY194" fmla="*/ 5229401 h 6850958"/>
              <a:gd name="connsiteX195" fmla="*/ 2646033 w 5780716"/>
              <a:gd name="connsiteY195" fmla="*/ 5343467 h 6850958"/>
              <a:gd name="connsiteX196" fmla="*/ 2868531 w 5780716"/>
              <a:gd name="connsiteY196" fmla="*/ 6020817 h 685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</a:cxnLst>
            <a:rect l="l" t="t" r="r" b="b"/>
            <a:pathLst>
              <a:path w="5780716" h="6850958">
                <a:moveTo>
                  <a:pt x="0" y="3201574"/>
                </a:moveTo>
                <a:cubicBezTo>
                  <a:pt x="0" y="3191012"/>
                  <a:pt x="0" y="3180450"/>
                  <a:pt x="0" y="3169185"/>
                </a:cubicBezTo>
                <a:cubicBezTo>
                  <a:pt x="24644" y="3151582"/>
                  <a:pt x="47175" y="3127642"/>
                  <a:pt x="75339" y="3117785"/>
                </a:cubicBezTo>
                <a:cubicBezTo>
                  <a:pt x="114065" y="3104407"/>
                  <a:pt x="157016" y="3098070"/>
                  <a:pt x="197854" y="3094549"/>
                </a:cubicBezTo>
                <a:cubicBezTo>
                  <a:pt x="238692" y="3091029"/>
                  <a:pt x="280235" y="3093845"/>
                  <a:pt x="326001" y="3093845"/>
                </a:cubicBezTo>
                <a:cubicBezTo>
                  <a:pt x="317552" y="3081875"/>
                  <a:pt x="312623" y="3075539"/>
                  <a:pt x="307695" y="3067793"/>
                </a:cubicBezTo>
                <a:cubicBezTo>
                  <a:pt x="227427" y="2943871"/>
                  <a:pt x="143638" y="2821356"/>
                  <a:pt x="67594" y="2694617"/>
                </a:cubicBezTo>
                <a:cubicBezTo>
                  <a:pt x="39430" y="2647442"/>
                  <a:pt x="26052" y="2591113"/>
                  <a:pt x="9153" y="2537601"/>
                </a:cubicBezTo>
                <a:cubicBezTo>
                  <a:pt x="1408" y="2512957"/>
                  <a:pt x="7041" y="2486201"/>
                  <a:pt x="28868" y="2469303"/>
                </a:cubicBezTo>
                <a:cubicBezTo>
                  <a:pt x="51400" y="2452404"/>
                  <a:pt x="76044" y="2459445"/>
                  <a:pt x="99279" y="2471415"/>
                </a:cubicBezTo>
                <a:cubicBezTo>
                  <a:pt x="109841" y="2476344"/>
                  <a:pt x="120402" y="2481976"/>
                  <a:pt x="129556" y="2489017"/>
                </a:cubicBezTo>
                <a:cubicBezTo>
                  <a:pt x="161240" y="2513661"/>
                  <a:pt x="193629" y="2537601"/>
                  <a:pt x="223202" y="2565061"/>
                </a:cubicBezTo>
                <a:cubicBezTo>
                  <a:pt x="272489" y="2610828"/>
                  <a:pt x="319665" y="2658707"/>
                  <a:pt x="373177" y="2711515"/>
                </a:cubicBezTo>
                <a:cubicBezTo>
                  <a:pt x="367544" y="2701658"/>
                  <a:pt x="365431" y="2697433"/>
                  <a:pt x="362615" y="2693208"/>
                </a:cubicBezTo>
                <a:cubicBezTo>
                  <a:pt x="319665" y="2624206"/>
                  <a:pt x="275306" y="2555908"/>
                  <a:pt x="233763" y="2486201"/>
                </a:cubicBezTo>
                <a:cubicBezTo>
                  <a:pt x="166169" y="2372840"/>
                  <a:pt x="101391" y="2258071"/>
                  <a:pt x="54920" y="2133444"/>
                </a:cubicBezTo>
                <a:cubicBezTo>
                  <a:pt x="38726" y="2089085"/>
                  <a:pt x="24644" y="2043318"/>
                  <a:pt x="30277" y="1995439"/>
                </a:cubicBezTo>
                <a:cubicBezTo>
                  <a:pt x="35909" y="1942631"/>
                  <a:pt x="78156" y="1917987"/>
                  <a:pt x="126739" y="1936998"/>
                </a:cubicBezTo>
                <a:cubicBezTo>
                  <a:pt x="136597" y="1940518"/>
                  <a:pt x="145750" y="1946151"/>
                  <a:pt x="154904" y="1950376"/>
                </a:cubicBezTo>
                <a:cubicBezTo>
                  <a:pt x="173210" y="1927140"/>
                  <a:pt x="192925" y="1908129"/>
                  <a:pt x="223202" y="1918691"/>
                </a:cubicBezTo>
                <a:cubicBezTo>
                  <a:pt x="247141" y="1927140"/>
                  <a:pt x="269673" y="1940518"/>
                  <a:pt x="293613" y="1953192"/>
                </a:cubicBezTo>
                <a:cubicBezTo>
                  <a:pt x="290092" y="1945447"/>
                  <a:pt x="287276" y="1938406"/>
                  <a:pt x="284459" y="1930661"/>
                </a:cubicBezTo>
                <a:cubicBezTo>
                  <a:pt x="247141" y="1825045"/>
                  <a:pt x="207712" y="1720133"/>
                  <a:pt x="173914" y="1613109"/>
                </a:cubicBezTo>
                <a:cubicBezTo>
                  <a:pt x="160536" y="1570862"/>
                  <a:pt x="155608" y="1523687"/>
                  <a:pt x="154904" y="1479328"/>
                </a:cubicBezTo>
                <a:cubicBezTo>
                  <a:pt x="154199" y="1425112"/>
                  <a:pt x="195742" y="1403285"/>
                  <a:pt x="242213" y="1430745"/>
                </a:cubicBezTo>
                <a:cubicBezTo>
                  <a:pt x="259111" y="1440602"/>
                  <a:pt x="276010" y="1452572"/>
                  <a:pt x="287980" y="1466655"/>
                </a:cubicBezTo>
                <a:cubicBezTo>
                  <a:pt x="333747" y="1520167"/>
                  <a:pt x="378105" y="1575087"/>
                  <a:pt x="421760" y="1630007"/>
                </a:cubicBezTo>
                <a:cubicBezTo>
                  <a:pt x="444291" y="1658876"/>
                  <a:pt x="464006" y="1689856"/>
                  <a:pt x="484426" y="1720133"/>
                </a:cubicBezTo>
                <a:cubicBezTo>
                  <a:pt x="485130" y="1713796"/>
                  <a:pt x="483017" y="1708867"/>
                  <a:pt x="481609" y="1703938"/>
                </a:cubicBezTo>
                <a:cubicBezTo>
                  <a:pt x="452037" y="1618742"/>
                  <a:pt x="420352" y="1534953"/>
                  <a:pt x="393596" y="1449052"/>
                </a:cubicBezTo>
                <a:cubicBezTo>
                  <a:pt x="376697" y="1394836"/>
                  <a:pt x="367544" y="1338507"/>
                  <a:pt x="378105" y="1280066"/>
                </a:cubicBezTo>
                <a:cubicBezTo>
                  <a:pt x="390075" y="1215288"/>
                  <a:pt x="446404" y="1186420"/>
                  <a:pt x="503436" y="1217401"/>
                </a:cubicBezTo>
                <a:cubicBezTo>
                  <a:pt x="515406" y="1223738"/>
                  <a:pt x="527376" y="1230779"/>
                  <a:pt x="536529" y="1239228"/>
                </a:cubicBezTo>
                <a:cubicBezTo>
                  <a:pt x="571031" y="1272321"/>
                  <a:pt x="604828" y="1306118"/>
                  <a:pt x="644258" y="1345548"/>
                </a:cubicBezTo>
                <a:cubicBezTo>
                  <a:pt x="638625" y="1331466"/>
                  <a:pt x="636513" y="1323721"/>
                  <a:pt x="633696" y="1316680"/>
                </a:cubicBezTo>
                <a:cubicBezTo>
                  <a:pt x="610461" y="1261759"/>
                  <a:pt x="584409" y="1207543"/>
                  <a:pt x="565398" y="1151215"/>
                </a:cubicBezTo>
                <a:cubicBezTo>
                  <a:pt x="546387" y="1095590"/>
                  <a:pt x="529488" y="1039262"/>
                  <a:pt x="520335" y="981525"/>
                </a:cubicBezTo>
                <a:cubicBezTo>
                  <a:pt x="510477" y="916747"/>
                  <a:pt x="540754" y="881542"/>
                  <a:pt x="621022" y="888583"/>
                </a:cubicBezTo>
                <a:cubicBezTo>
                  <a:pt x="657636" y="891399"/>
                  <a:pt x="689321" y="911114"/>
                  <a:pt x="713964" y="937166"/>
                </a:cubicBezTo>
                <a:cubicBezTo>
                  <a:pt x="739312" y="963218"/>
                  <a:pt x="763956" y="990678"/>
                  <a:pt x="785079" y="1020251"/>
                </a:cubicBezTo>
                <a:cubicBezTo>
                  <a:pt x="866051" y="1135020"/>
                  <a:pt x="920972" y="1264576"/>
                  <a:pt x="979413" y="1392019"/>
                </a:cubicBezTo>
                <a:cubicBezTo>
                  <a:pt x="1073059" y="1596210"/>
                  <a:pt x="1162480" y="1801809"/>
                  <a:pt x="1259647" y="2004592"/>
                </a:cubicBezTo>
                <a:cubicBezTo>
                  <a:pt x="1330058" y="2151750"/>
                  <a:pt x="1415959" y="2291164"/>
                  <a:pt x="1525800" y="2414382"/>
                </a:cubicBezTo>
                <a:cubicBezTo>
                  <a:pt x="1544106" y="2434801"/>
                  <a:pt x="1565230" y="2447475"/>
                  <a:pt x="1591281" y="2450996"/>
                </a:cubicBezTo>
                <a:cubicBezTo>
                  <a:pt x="1626487" y="2456629"/>
                  <a:pt x="1661692" y="2464374"/>
                  <a:pt x="1696897" y="2465078"/>
                </a:cubicBezTo>
                <a:cubicBezTo>
                  <a:pt x="1751114" y="2466486"/>
                  <a:pt x="1808146" y="2472823"/>
                  <a:pt x="1858842" y="2460149"/>
                </a:cubicBezTo>
                <a:cubicBezTo>
                  <a:pt x="1958825" y="2434801"/>
                  <a:pt x="2058808" y="2420015"/>
                  <a:pt x="2160904" y="2426352"/>
                </a:cubicBezTo>
                <a:cubicBezTo>
                  <a:pt x="2312287" y="2435506"/>
                  <a:pt x="2463670" y="2448179"/>
                  <a:pt x="2615053" y="2460149"/>
                </a:cubicBezTo>
                <a:cubicBezTo>
                  <a:pt x="2684759" y="2465782"/>
                  <a:pt x="2752354" y="2462966"/>
                  <a:pt x="2816427" y="2431985"/>
                </a:cubicBezTo>
                <a:cubicBezTo>
                  <a:pt x="2863603" y="2409454"/>
                  <a:pt x="2912186" y="2388330"/>
                  <a:pt x="2957249" y="2361574"/>
                </a:cubicBezTo>
                <a:cubicBezTo>
                  <a:pt x="3062161" y="2298909"/>
                  <a:pt x="3165664" y="2233427"/>
                  <a:pt x="3269168" y="2168649"/>
                </a:cubicBezTo>
                <a:cubicBezTo>
                  <a:pt x="3291699" y="2154567"/>
                  <a:pt x="3314231" y="2151750"/>
                  <a:pt x="3340283" y="2157383"/>
                </a:cubicBezTo>
                <a:cubicBezTo>
                  <a:pt x="3359294" y="2161608"/>
                  <a:pt x="3381825" y="2162312"/>
                  <a:pt x="3400836" y="2157383"/>
                </a:cubicBezTo>
                <a:cubicBezTo>
                  <a:pt x="3440266" y="2146118"/>
                  <a:pt x="3480400" y="2134148"/>
                  <a:pt x="3514901" y="2113729"/>
                </a:cubicBezTo>
                <a:cubicBezTo>
                  <a:pt x="3574046" y="2079227"/>
                  <a:pt x="3628262" y="2037685"/>
                  <a:pt x="3685999" y="2001072"/>
                </a:cubicBezTo>
                <a:cubicBezTo>
                  <a:pt x="3779645" y="1941222"/>
                  <a:pt x="3851464" y="1864475"/>
                  <a:pt x="3890190" y="1758155"/>
                </a:cubicBezTo>
                <a:cubicBezTo>
                  <a:pt x="3946519" y="1605364"/>
                  <a:pt x="4009184" y="1454685"/>
                  <a:pt x="4064809" y="1301189"/>
                </a:cubicBezTo>
                <a:cubicBezTo>
                  <a:pt x="4139444" y="1096998"/>
                  <a:pt x="4258438" y="928717"/>
                  <a:pt x="4438690" y="804794"/>
                </a:cubicBezTo>
                <a:cubicBezTo>
                  <a:pt x="4511213" y="754802"/>
                  <a:pt x="4587256" y="709036"/>
                  <a:pt x="4658371" y="656932"/>
                </a:cubicBezTo>
                <a:cubicBezTo>
                  <a:pt x="4712587" y="617502"/>
                  <a:pt x="4771732" y="594266"/>
                  <a:pt x="4836510" y="583705"/>
                </a:cubicBezTo>
                <a:cubicBezTo>
                  <a:pt x="4869603" y="578072"/>
                  <a:pt x="4902696" y="573143"/>
                  <a:pt x="4937197" y="568214"/>
                </a:cubicBezTo>
                <a:cubicBezTo>
                  <a:pt x="4932972" y="558357"/>
                  <a:pt x="4929452" y="551316"/>
                  <a:pt x="4925931" y="543570"/>
                </a:cubicBezTo>
                <a:cubicBezTo>
                  <a:pt x="4879460" y="436546"/>
                  <a:pt x="4839326" y="326706"/>
                  <a:pt x="4818203" y="211232"/>
                </a:cubicBezTo>
                <a:cubicBezTo>
                  <a:pt x="4813274" y="185884"/>
                  <a:pt x="4816091" y="163353"/>
                  <a:pt x="4843551" y="147158"/>
                </a:cubicBezTo>
                <a:cubicBezTo>
                  <a:pt x="4897063" y="197854"/>
                  <a:pt x="4951279" y="248550"/>
                  <a:pt x="5009016" y="302062"/>
                </a:cubicBezTo>
                <a:cubicBezTo>
                  <a:pt x="5025915" y="214753"/>
                  <a:pt x="5024506" y="130964"/>
                  <a:pt x="5064640" y="52808"/>
                </a:cubicBezTo>
                <a:cubicBezTo>
                  <a:pt x="5141388" y="123923"/>
                  <a:pt x="5159695" y="221794"/>
                  <a:pt x="5198421" y="306286"/>
                </a:cubicBezTo>
                <a:cubicBezTo>
                  <a:pt x="5253341" y="204191"/>
                  <a:pt x="5308262" y="102095"/>
                  <a:pt x="5362478" y="0"/>
                </a:cubicBezTo>
                <a:cubicBezTo>
                  <a:pt x="5371631" y="0"/>
                  <a:pt x="5380080" y="0"/>
                  <a:pt x="5389234" y="0"/>
                </a:cubicBezTo>
                <a:cubicBezTo>
                  <a:pt x="5411765" y="41542"/>
                  <a:pt x="5414582" y="87309"/>
                  <a:pt x="5413173" y="132372"/>
                </a:cubicBezTo>
                <a:cubicBezTo>
                  <a:pt x="5411061" y="214753"/>
                  <a:pt x="5406837" y="297133"/>
                  <a:pt x="5404020" y="380218"/>
                </a:cubicBezTo>
                <a:cubicBezTo>
                  <a:pt x="5451899" y="312623"/>
                  <a:pt x="5484992" y="231651"/>
                  <a:pt x="5564556" y="187292"/>
                </a:cubicBezTo>
                <a:cubicBezTo>
                  <a:pt x="5597649" y="267561"/>
                  <a:pt x="5591312" y="350645"/>
                  <a:pt x="5594129" y="439363"/>
                </a:cubicBezTo>
                <a:cubicBezTo>
                  <a:pt x="5621589" y="400637"/>
                  <a:pt x="5648345" y="428097"/>
                  <a:pt x="5680734" y="430913"/>
                </a:cubicBezTo>
                <a:cubicBezTo>
                  <a:pt x="5691296" y="480201"/>
                  <a:pt x="5707490" y="530897"/>
                  <a:pt x="5712419" y="582296"/>
                </a:cubicBezTo>
                <a:cubicBezTo>
                  <a:pt x="5724389" y="722414"/>
                  <a:pt x="5706786" y="854082"/>
                  <a:pt x="5575822" y="942799"/>
                </a:cubicBezTo>
                <a:cubicBezTo>
                  <a:pt x="5585680" y="950544"/>
                  <a:pt x="5594129" y="957585"/>
                  <a:pt x="5603282" y="964626"/>
                </a:cubicBezTo>
                <a:cubicBezTo>
                  <a:pt x="5658907" y="1008985"/>
                  <a:pt x="5710307" y="1057568"/>
                  <a:pt x="5746216" y="1119530"/>
                </a:cubicBezTo>
                <a:cubicBezTo>
                  <a:pt x="5763818" y="1149806"/>
                  <a:pt x="5777197" y="1184308"/>
                  <a:pt x="5784238" y="1218105"/>
                </a:cubicBezTo>
                <a:cubicBezTo>
                  <a:pt x="5791279" y="1250494"/>
                  <a:pt x="5769452" y="1277954"/>
                  <a:pt x="5740583" y="1275137"/>
                </a:cubicBezTo>
                <a:cubicBezTo>
                  <a:pt x="5706786" y="1271617"/>
                  <a:pt x="5668764" y="1268096"/>
                  <a:pt x="5641304" y="1250494"/>
                </a:cubicBezTo>
                <a:cubicBezTo>
                  <a:pt x="5607507" y="1228666"/>
                  <a:pt x="5574414" y="1235003"/>
                  <a:pt x="5540617" y="1229370"/>
                </a:cubicBezTo>
                <a:cubicBezTo>
                  <a:pt x="5539913" y="1235003"/>
                  <a:pt x="5539209" y="1236412"/>
                  <a:pt x="5539209" y="1238524"/>
                </a:cubicBezTo>
                <a:cubicBezTo>
                  <a:pt x="5539913" y="1244157"/>
                  <a:pt x="5541321" y="1249085"/>
                  <a:pt x="5542025" y="1254014"/>
                </a:cubicBezTo>
                <a:cubicBezTo>
                  <a:pt x="5553291" y="1333578"/>
                  <a:pt x="5556811" y="1412438"/>
                  <a:pt x="5527943" y="1489186"/>
                </a:cubicBezTo>
                <a:cubicBezTo>
                  <a:pt x="5501187" y="1562413"/>
                  <a:pt x="5454716" y="1618742"/>
                  <a:pt x="5373039" y="1627895"/>
                </a:cubicBezTo>
                <a:cubicBezTo>
                  <a:pt x="5328681" y="1632824"/>
                  <a:pt x="5281505" y="1627895"/>
                  <a:pt x="5238555" y="1615221"/>
                </a:cubicBezTo>
                <a:cubicBezTo>
                  <a:pt x="5192084" y="1601843"/>
                  <a:pt x="5149133" y="1574383"/>
                  <a:pt x="5104775" y="1553260"/>
                </a:cubicBezTo>
                <a:cubicBezTo>
                  <a:pt x="5104775" y="1560301"/>
                  <a:pt x="5102662" y="1572271"/>
                  <a:pt x="5104775" y="1582832"/>
                </a:cubicBezTo>
                <a:cubicBezTo>
                  <a:pt x="5125194" y="1691265"/>
                  <a:pt x="5143501" y="1800401"/>
                  <a:pt x="5168144" y="1908129"/>
                </a:cubicBezTo>
                <a:cubicBezTo>
                  <a:pt x="5181522" y="1965866"/>
                  <a:pt x="5185747" y="2022899"/>
                  <a:pt x="5175185" y="2080636"/>
                </a:cubicBezTo>
                <a:cubicBezTo>
                  <a:pt x="5146317" y="2228498"/>
                  <a:pt x="5113928" y="2374952"/>
                  <a:pt x="5083651" y="2522815"/>
                </a:cubicBezTo>
                <a:cubicBezTo>
                  <a:pt x="5075202" y="2564357"/>
                  <a:pt x="5053375" y="2604491"/>
                  <a:pt x="5067457" y="2648146"/>
                </a:cubicBezTo>
                <a:cubicBezTo>
                  <a:pt x="5078019" y="2679830"/>
                  <a:pt x="5093509" y="2710107"/>
                  <a:pt x="5107591" y="2741088"/>
                </a:cubicBezTo>
                <a:cubicBezTo>
                  <a:pt x="5123786" y="2778405"/>
                  <a:pt x="5137163" y="2815019"/>
                  <a:pt x="5122377" y="2856561"/>
                </a:cubicBezTo>
                <a:cubicBezTo>
                  <a:pt x="5113928" y="2880501"/>
                  <a:pt x="5110407" y="2906553"/>
                  <a:pt x="5110407" y="2931901"/>
                </a:cubicBezTo>
                <a:cubicBezTo>
                  <a:pt x="5109703" y="3074130"/>
                  <a:pt x="5094213" y="3214952"/>
                  <a:pt x="5068865" y="3355069"/>
                </a:cubicBezTo>
                <a:cubicBezTo>
                  <a:pt x="5025211" y="3597282"/>
                  <a:pt x="4950575" y="3830341"/>
                  <a:pt x="4850592" y="4054951"/>
                </a:cubicBezTo>
                <a:cubicBezTo>
                  <a:pt x="4819611" y="4125362"/>
                  <a:pt x="4774548" y="4185915"/>
                  <a:pt x="4716812" y="4236611"/>
                </a:cubicBezTo>
                <a:cubicBezTo>
                  <a:pt x="4628094" y="4314766"/>
                  <a:pt x="4523887" y="4368279"/>
                  <a:pt x="4415454" y="4411229"/>
                </a:cubicBezTo>
                <a:cubicBezTo>
                  <a:pt x="4399260" y="4417566"/>
                  <a:pt x="4391515" y="4426016"/>
                  <a:pt x="4387994" y="4442210"/>
                </a:cubicBezTo>
                <a:cubicBezTo>
                  <a:pt x="4373207" y="4511916"/>
                  <a:pt x="4356309" y="4580919"/>
                  <a:pt x="4342227" y="4651330"/>
                </a:cubicBezTo>
                <a:cubicBezTo>
                  <a:pt x="4294348" y="4887909"/>
                  <a:pt x="4199293" y="5100550"/>
                  <a:pt x="4033828" y="5279393"/>
                </a:cubicBezTo>
                <a:cubicBezTo>
                  <a:pt x="4011297" y="5303332"/>
                  <a:pt x="3987357" y="5327272"/>
                  <a:pt x="3969050" y="5354028"/>
                </a:cubicBezTo>
                <a:cubicBezTo>
                  <a:pt x="3922579" y="5421622"/>
                  <a:pt x="3882445" y="5493441"/>
                  <a:pt x="3832453" y="5558219"/>
                </a:cubicBezTo>
                <a:cubicBezTo>
                  <a:pt x="3774717" y="5632150"/>
                  <a:pt x="3721909" y="5715235"/>
                  <a:pt x="3622630" y="5744808"/>
                </a:cubicBezTo>
                <a:cubicBezTo>
                  <a:pt x="3632487" y="5765931"/>
                  <a:pt x="3642345" y="5787054"/>
                  <a:pt x="3652202" y="5807473"/>
                </a:cubicBezTo>
                <a:cubicBezTo>
                  <a:pt x="3758522" y="6024338"/>
                  <a:pt x="3876108" y="6234162"/>
                  <a:pt x="4020450" y="6427791"/>
                </a:cubicBezTo>
                <a:cubicBezTo>
                  <a:pt x="4033124" y="6444689"/>
                  <a:pt x="4042982" y="6446098"/>
                  <a:pt x="4061992" y="6439761"/>
                </a:cubicBezTo>
                <a:cubicBezTo>
                  <a:pt x="4130995" y="6415821"/>
                  <a:pt x="4200701" y="6393290"/>
                  <a:pt x="4270408" y="6373575"/>
                </a:cubicBezTo>
                <a:cubicBezTo>
                  <a:pt x="4357717" y="6348931"/>
                  <a:pt x="4442914" y="6366534"/>
                  <a:pt x="4528815" y="6385545"/>
                </a:cubicBezTo>
                <a:cubicBezTo>
                  <a:pt x="4528815" y="6399627"/>
                  <a:pt x="4528815" y="6410892"/>
                  <a:pt x="4528815" y="6423566"/>
                </a:cubicBezTo>
                <a:cubicBezTo>
                  <a:pt x="4467558" y="6434128"/>
                  <a:pt x="4407005" y="6444689"/>
                  <a:pt x="4347156" y="6454547"/>
                </a:cubicBezTo>
                <a:cubicBezTo>
                  <a:pt x="4347860" y="6456659"/>
                  <a:pt x="4347860" y="6459476"/>
                  <a:pt x="4348564" y="6461588"/>
                </a:cubicBezTo>
                <a:cubicBezTo>
                  <a:pt x="4383769" y="6456659"/>
                  <a:pt x="4418974" y="6451730"/>
                  <a:pt x="4454180" y="6447506"/>
                </a:cubicBezTo>
                <a:cubicBezTo>
                  <a:pt x="4539377" y="6438353"/>
                  <a:pt x="4624574" y="6429903"/>
                  <a:pt x="4709771" y="6422158"/>
                </a:cubicBezTo>
                <a:cubicBezTo>
                  <a:pt x="4725965" y="6420750"/>
                  <a:pt x="4743568" y="6427791"/>
                  <a:pt x="4759762" y="6430607"/>
                </a:cubicBezTo>
                <a:cubicBezTo>
                  <a:pt x="4761171" y="6434128"/>
                  <a:pt x="4761875" y="6438353"/>
                  <a:pt x="4763283" y="6441873"/>
                </a:cubicBezTo>
                <a:cubicBezTo>
                  <a:pt x="4751313" y="6452435"/>
                  <a:pt x="4740751" y="6465813"/>
                  <a:pt x="4727374" y="6472150"/>
                </a:cubicBezTo>
                <a:cubicBezTo>
                  <a:pt x="4665412" y="6501722"/>
                  <a:pt x="4602747" y="6528478"/>
                  <a:pt x="4540081" y="6556643"/>
                </a:cubicBezTo>
                <a:cubicBezTo>
                  <a:pt x="4480936" y="6583399"/>
                  <a:pt x="4421791" y="6609451"/>
                  <a:pt x="4359830" y="6637615"/>
                </a:cubicBezTo>
                <a:cubicBezTo>
                  <a:pt x="4412638" y="6667187"/>
                  <a:pt x="4476007" y="6658738"/>
                  <a:pt x="4518254" y="6703097"/>
                </a:cubicBezTo>
                <a:cubicBezTo>
                  <a:pt x="4557684" y="6744639"/>
                  <a:pt x="4597114" y="6784773"/>
                  <a:pt x="4635840" y="6824907"/>
                </a:cubicBezTo>
                <a:cubicBezTo>
                  <a:pt x="4615420" y="6861521"/>
                  <a:pt x="4615420" y="6860817"/>
                  <a:pt x="4583736" y="6847439"/>
                </a:cubicBezTo>
                <a:cubicBezTo>
                  <a:pt x="4527407" y="6823499"/>
                  <a:pt x="4471782" y="6790406"/>
                  <a:pt x="4413342" y="6779844"/>
                </a:cubicBezTo>
                <a:cubicBezTo>
                  <a:pt x="4292235" y="6758017"/>
                  <a:pt x="4169721" y="6747455"/>
                  <a:pt x="4047206" y="6733373"/>
                </a:cubicBezTo>
                <a:cubicBezTo>
                  <a:pt x="3991582" y="6727036"/>
                  <a:pt x="3932437" y="6731965"/>
                  <a:pt x="3897231" y="6674932"/>
                </a:cubicBezTo>
                <a:cubicBezTo>
                  <a:pt x="3882445" y="6651697"/>
                  <a:pt x="3862026" y="6644656"/>
                  <a:pt x="3837382" y="6643248"/>
                </a:cubicBezTo>
                <a:cubicBezTo>
                  <a:pt x="3807810" y="6641839"/>
                  <a:pt x="3778237" y="6639023"/>
                  <a:pt x="3749369" y="6638319"/>
                </a:cubicBezTo>
                <a:cubicBezTo>
                  <a:pt x="3735991" y="6638319"/>
                  <a:pt x="3716980" y="6638319"/>
                  <a:pt x="3709235" y="6646768"/>
                </a:cubicBezTo>
                <a:cubicBezTo>
                  <a:pt x="3662059" y="6693943"/>
                  <a:pt x="3600098" y="6697464"/>
                  <a:pt x="3533912" y="6716475"/>
                </a:cubicBezTo>
                <a:cubicBezTo>
                  <a:pt x="3556444" y="6672820"/>
                  <a:pt x="3574046" y="6634798"/>
                  <a:pt x="3595874" y="6600297"/>
                </a:cubicBezTo>
                <a:cubicBezTo>
                  <a:pt x="3606435" y="6583399"/>
                  <a:pt x="3623334" y="6565796"/>
                  <a:pt x="3640936" y="6558051"/>
                </a:cubicBezTo>
                <a:cubicBezTo>
                  <a:pt x="3683183" y="6538336"/>
                  <a:pt x="3728246" y="6523549"/>
                  <a:pt x="3772604" y="6506651"/>
                </a:cubicBezTo>
                <a:cubicBezTo>
                  <a:pt x="3706419" y="6396106"/>
                  <a:pt x="3639528" y="6284858"/>
                  <a:pt x="3575454" y="6177129"/>
                </a:cubicBezTo>
                <a:cubicBezTo>
                  <a:pt x="3559964" y="6184874"/>
                  <a:pt x="3545178" y="6196140"/>
                  <a:pt x="3528984" y="6199660"/>
                </a:cubicBezTo>
                <a:cubicBezTo>
                  <a:pt x="3470543" y="6212334"/>
                  <a:pt x="3412102" y="6222896"/>
                  <a:pt x="3353661" y="6234162"/>
                </a:cubicBezTo>
                <a:cubicBezTo>
                  <a:pt x="3281842" y="6248244"/>
                  <a:pt x="3210727" y="6262326"/>
                  <a:pt x="3136092" y="6276408"/>
                </a:cubicBezTo>
                <a:cubicBezTo>
                  <a:pt x="3180451" y="6317950"/>
                  <a:pt x="3245228" y="6323583"/>
                  <a:pt x="3276209" y="6377095"/>
                </a:cubicBezTo>
                <a:cubicBezTo>
                  <a:pt x="3305077" y="6426383"/>
                  <a:pt x="3334650" y="6474966"/>
                  <a:pt x="3364222" y="6524254"/>
                </a:cubicBezTo>
                <a:cubicBezTo>
                  <a:pt x="3351549" y="6534815"/>
                  <a:pt x="3342395" y="6542560"/>
                  <a:pt x="3331834" y="6551010"/>
                </a:cubicBezTo>
                <a:cubicBezTo>
                  <a:pt x="3309302" y="6533407"/>
                  <a:pt x="3288179" y="6515100"/>
                  <a:pt x="3265647" y="6500314"/>
                </a:cubicBezTo>
                <a:cubicBezTo>
                  <a:pt x="3223401" y="6472150"/>
                  <a:pt x="3183267" y="6439057"/>
                  <a:pt x="3136796" y="6420046"/>
                </a:cubicBezTo>
                <a:cubicBezTo>
                  <a:pt x="3041742" y="6379912"/>
                  <a:pt x="2943871" y="6346819"/>
                  <a:pt x="2846704" y="6311613"/>
                </a:cubicBezTo>
                <a:cubicBezTo>
                  <a:pt x="2774181" y="6285561"/>
                  <a:pt x="2702362" y="6260214"/>
                  <a:pt x="2622798" y="6277816"/>
                </a:cubicBezTo>
                <a:cubicBezTo>
                  <a:pt x="2600971" y="6282745"/>
                  <a:pt x="2582664" y="6286265"/>
                  <a:pt x="2565765" y="6305276"/>
                </a:cubicBezTo>
                <a:cubicBezTo>
                  <a:pt x="2527744" y="6348227"/>
                  <a:pt x="2472119" y="6360901"/>
                  <a:pt x="2415086" y="6384136"/>
                </a:cubicBezTo>
                <a:cubicBezTo>
                  <a:pt x="2422832" y="6361605"/>
                  <a:pt x="2429873" y="6345411"/>
                  <a:pt x="2433393" y="6329216"/>
                </a:cubicBezTo>
                <a:cubicBezTo>
                  <a:pt x="2449588" y="6248244"/>
                  <a:pt x="2498875" y="6197548"/>
                  <a:pt x="2574919" y="6170088"/>
                </a:cubicBezTo>
                <a:cubicBezTo>
                  <a:pt x="2598154" y="6161639"/>
                  <a:pt x="2619277" y="6149669"/>
                  <a:pt x="2641809" y="6139107"/>
                </a:cubicBezTo>
                <a:cubicBezTo>
                  <a:pt x="2632655" y="6115872"/>
                  <a:pt x="2624206" y="6095453"/>
                  <a:pt x="2616461" y="6075033"/>
                </a:cubicBezTo>
                <a:cubicBezTo>
                  <a:pt x="2520703" y="5820147"/>
                  <a:pt x="2447475" y="5558923"/>
                  <a:pt x="2375656" y="5296995"/>
                </a:cubicBezTo>
                <a:cubicBezTo>
                  <a:pt x="2367911" y="5269535"/>
                  <a:pt x="2365095" y="5242075"/>
                  <a:pt x="2328481" y="5235738"/>
                </a:cubicBezTo>
                <a:cubicBezTo>
                  <a:pt x="2316512" y="5233626"/>
                  <a:pt x="2305950" y="5222360"/>
                  <a:pt x="2295388" y="5213911"/>
                </a:cubicBezTo>
                <a:cubicBezTo>
                  <a:pt x="2243284" y="5173073"/>
                  <a:pt x="2191885" y="5131530"/>
                  <a:pt x="2139781" y="5091397"/>
                </a:cubicBezTo>
                <a:cubicBezTo>
                  <a:pt x="2030644" y="5007608"/>
                  <a:pt x="1918691" y="4927339"/>
                  <a:pt x="1783503" y="4890726"/>
                </a:cubicBezTo>
                <a:cubicBezTo>
                  <a:pt x="1725062" y="4875236"/>
                  <a:pt x="1679999" y="4840030"/>
                  <a:pt x="1642681" y="4793559"/>
                </a:cubicBezTo>
                <a:cubicBezTo>
                  <a:pt x="1571566" y="4704842"/>
                  <a:pt x="1530728" y="4601338"/>
                  <a:pt x="1496931" y="4495018"/>
                </a:cubicBezTo>
                <a:cubicBezTo>
                  <a:pt x="1491298" y="4476711"/>
                  <a:pt x="1482145" y="4466854"/>
                  <a:pt x="1463838" y="4459108"/>
                </a:cubicBezTo>
                <a:cubicBezTo>
                  <a:pt x="1358222" y="4413341"/>
                  <a:pt x="1253310" y="4367574"/>
                  <a:pt x="1149807" y="4317583"/>
                </a:cubicBezTo>
                <a:cubicBezTo>
                  <a:pt x="1092070" y="4290123"/>
                  <a:pt x="1037853" y="4254213"/>
                  <a:pt x="994903" y="4204926"/>
                </a:cubicBezTo>
                <a:cubicBezTo>
                  <a:pt x="910410" y="4108463"/>
                  <a:pt x="860419" y="3993694"/>
                  <a:pt x="816764" y="3874700"/>
                </a:cubicBezTo>
                <a:cubicBezTo>
                  <a:pt x="813243" y="3864138"/>
                  <a:pt x="809019" y="3853576"/>
                  <a:pt x="804794" y="3843719"/>
                </a:cubicBezTo>
                <a:cubicBezTo>
                  <a:pt x="717485" y="3864842"/>
                  <a:pt x="632992" y="3884557"/>
                  <a:pt x="544979" y="3876812"/>
                </a:cubicBezTo>
                <a:cubicBezTo>
                  <a:pt x="509773" y="3873996"/>
                  <a:pt x="476680" y="3864138"/>
                  <a:pt x="452741" y="3835270"/>
                </a:cubicBezTo>
                <a:cubicBezTo>
                  <a:pt x="430209" y="3808514"/>
                  <a:pt x="429505" y="3777533"/>
                  <a:pt x="438659" y="3747256"/>
                </a:cubicBezTo>
                <a:cubicBezTo>
                  <a:pt x="413311" y="3747256"/>
                  <a:pt x="389371" y="3747960"/>
                  <a:pt x="365431" y="3747256"/>
                </a:cubicBezTo>
                <a:cubicBezTo>
                  <a:pt x="340788" y="3746552"/>
                  <a:pt x="314736" y="3747256"/>
                  <a:pt x="290796" y="3742328"/>
                </a:cubicBezTo>
                <a:cubicBezTo>
                  <a:pt x="255591" y="3734583"/>
                  <a:pt x="218273" y="3726837"/>
                  <a:pt x="187997" y="3709939"/>
                </a:cubicBezTo>
                <a:cubicBezTo>
                  <a:pt x="144342" y="3685295"/>
                  <a:pt x="142230" y="3634599"/>
                  <a:pt x="180955" y="3602914"/>
                </a:cubicBezTo>
                <a:cubicBezTo>
                  <a:pt x="204191" y="3583904"/>
                  <a:pt x="231651" y="3570526"/>
                  <a:pt x="257703" y="3555035"/>
                </a:cubicBezTo>
                <a:cubicBezTo>
                  <a:pt x="268265" y="3548698"/>
                  <a:pt x="279530" y="3543770"/>
                  <a:pt x="285867" y="3540249"/>
                </a:cubicBezTo>
                <a:cubicBezTo>
                  <a:pt x="241509" y="3524054"/>
                  <a:pt x="192925" y="3512789"/>
                  <a:pt x="150679" y="3490257"/>
                </a:cubicBezTo>
                <a:cubicBezTo>
                  <a:pt x="96463" y="3461389"/>
                  <a:pt x="97167" y="3396611"/>
                  <a:pt x="147862" y="3361406"/>
                </a:cubicBezTo>
                <a:cubicBezTo>
                  <a:pt x="163353" y="3350844"/>
                  <a:pt x="182364" y="3340987"/>
                  <a:pt x="200670" y="3336762"/>
                </a:cubicBezTo>
                <a:cubicBezTo>
                  <a:pt x="257703" y="3325496"/>
                  <a:pt x="315440" y="3317751"/>
                  <a:pt x="367544" y="3310006"/>
                </a:cubicBezTo>
                <a:cubicBezTo>
                  <a:pt x="307695" y="3296628"/>
                  <a:pt x="240805" y="3282546"/>
                  <a:pt x="174618" y="3265647"/>
                </a:cubicBezTo>
                <a:cubicBezTo>
                  <a:pt x="117586" y="3250157"/>
                  <a:pt x="53512" y="3241004"/>
                  <a:pt x="0" y="3201574"/>
                </a:cubicBezTo>
                <a:close/>
                <a:moveTo>
                  <a:pt x="2868531" y="6020817"/>
                </a:moveTo>
                <a:cubicBezTo>
                  <a:pt x="2915002" y="6015889"/>
                  <a:pt x="2957249" y="6013072"/>
                  <a:pt x="2999495" y="6007439"/>
                </a:cubicBezTo>
                <a:cubicBezTo>
                  <a:pt x="3115673" y="5990541"/>
                  <a:pt x="3226922" y="6001806"/>
                  <a:pt x="3332538" y="6056023"/>
                </a:cubicBezTo>
                <a:cubicBezTo>
                  <a:pt x="3364927" y="6072217"/>
                  <a:pt x="3365631" y="6070809"/>
                  <a:pt x="3352253" y="6108126"/>
                </a:cubicBezTo>
                <a:cubicBezTo>
                  <a:pt x="3291699" y="6104606"/>
                  <a:pt x="3231146" y="6100381"/>
                  <a:pt x="3169889" y="6096861"/>
                </a:cubicBezTo>
                <a:cubicBezTo>
                  <a:pt x="3169889" y="6099677"/>
                  <a:pt x="3169185" y="6101790"/>
                  <a:pt x="3169185" y="6104606"/>
                </a:cubicBezTo>
                <a:cubicBezTo>
                  <a:pt x="3172705" y="6105310"/>
                  <a:pt x="3175522" y="6107423"/>
                  <a:pt x="3179042" y="6107423"/>
                </a:cubicBezTo>
                <a:cubicBezTo>
                  <a:pt x="3271985" y="6116576"/>
                  <a:pt x="3365631" y="6125025"/>
                  <a:pt x="3458573" y="6136291"/>
                </a:cubicBezTo>
                <a:cubicBezTo>
                  <a:pt x="3496595" y="6140516"/>
                  <a:pt x="3533912" y="6151077"/>
                  <a:pt x="3569118" y="6158118"/>
                </a:cubicBezTo>
                <a:cubicBezTo>
                  <a:pt x="3569822" y="6162343"/>
                  <a:pt x="3569822" y="6159526"/>
                  <a:pt x="3569118" y="6157414"/>
                </a:cubicBezTo>
                <a:cubicBezTo>
                  <a:pt x="3493074" y="6017297"/>
                  <a:pt x="3417030" y="5877180"/>
                  <a:pt x="3340283" y="5737062"/>
                </a:cubicBezTo>
                <a:cubicBezTo>
                  <a:pt x="3336058" y="5728613"/>
                  <a:pt x="3325497" y="5720164"/>
                  <a:pt x="3317047" y="5718755"/>
                </a:cubicBezTo>
                <a:cubicBezTo>
                  <a:pt x="3272689" y="5708898"/>
                  <a:pt x="3243116" y="5682846"/>
                  <a:pt x="3221289" y="5644120"/>
                </a:cubicBezTo>
                <a:cubicBezTo>
                  <a:pt x="3169185" y="5550474"/>
                  <a:pt x="3117785" y="5456828"/>
                  <a:pt x="3062865" y="5365294"/>
                </a:cubicBezTo>
                <a:cubicBezTo>
                  <a:pt x="3046670" y="5337834"/>
                  <a:pt x="3024139" y="5311077"/>
                  <a:pt x="2998087" y="5292067"/>
                </a:cubicBezTo>
                <a:cubicBezTo>
                  <a:pt x="2962882" y="5266719"/>
                  <a:pt x="2922043" y="5249821"/>
                  <a:pt x="2882613" y="5230810"/>
                </a:cubicBezTo>
                <a:cubicBezTo>
                  <a:pt x="2875572" y="5227289"/>
                  <a:pt x="2864307" y="5225881"/>
                  <a:pt x="2858674" y="5229401"/>
                </a:cubicBezTo>
                <a:cubicBezTo>
                  <a:pt x="2788263" y="5266719"/>
                  <a:pt x="2717852" y="5304741"/>
                  <a:pt x="2646033" y="5343467"/>
                </a:cubicBezTo>
                <a:cubicBezTo>
                  <a:pt x="2700954" y="5573710"/>
                  <a:pt x="2768548" y="5801840"/>
                  <a:pt x="2868531" y="6020817"/>
                </a:cubicBezTo>
                <a:close/>
              </a:path>
            </a:pathLst>
          </a:custGeom>
          <a:solidFill>
            <a:schemeClr val="accent3"/>
          </a:solidFill>
          <a:ln w="70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92" name="Group 20">
            <a:extLst>
              <a:ext uri="{FF2B5EF4-FFF2-40B4-BE49-F238E27FC236}">
                <a16:creationId xmlns:a16="http://schemas.microsoft.com/office/drawing/2014/main" id="{BC4820DE-667B-4EA1-BC3D-94D869B2B848}"/>
              </a:ext>
            </a:extLst>
          </p:cNvPr>
          <p:cNvGrpSpPr/>
          <p:nvPr/>
        </p:nvGrpSpPr>
        <p:grpSpPr>
          <a:xfrm>
            <a:off x="8181975" y="1693790"/>
            <a:ext cx="2945859" cy="1833791"/>
            <a:chOff x="5696739" y="1259694"/>
            <a:chExt cx="1476375" cy="919040"/>
          </a:xfrm>
          <a:solidFill>
            <a:schemeClr val="accent3"/>
          </a:solidFill>
        </p:grpSpPr>
        <p:grpSp>
          <p:nvGrpSpPr>
            <p:cNvPr id="193" name="Graphic 11">
              <a:extLst>
                <a:ext uri="{FF2B5EF4-FFF2-40B4-BE49-F238E27FC236}">
                  <a16:creationId xmlns:a16="http://schemas.microsoft.com/office/drawing/2014/main" id="{CF3E8C9C-CD0D-4801-B0A4-6E63D5D10F4B}"/>
                </a:ext>
              </a:extLst>
            </p:cNvPr>
            <p:cNvGrpSpPr/>
            <p:nvPr/>
          </p:nvGrpSpPr>
          <p:grpSpPr>
            <a:xfrm>
              <a:off x="5696739" y="1283384"/>
              <a:ext cx="1476375" cy="895350"/>
              <a:chOff x="5696739" y="1283384"/>
              <a:chExt cx="1476375" cy="895350"/>
            </a:xfrm>
            <a:grpFill/>
          </p:grpSpPr>
          <p:sp>
            <p:nvSpPr>
              <p:cNvPr id="199" name="Freeform: Shape 27">
                <a:extLst>
                  <a:ext uri="{FF2B5EF4-FFF2-40B4-BE49-F238E27FC236}">
                    <a16:creationId xmlns:a16="http://schemas.microsoft.com/office/drawing/2014/main" id="{7B7CE472-4795-4B9B-8034-08FB5C5363A3}"/>
                  </a:ext>
                </a:extLst>
              </p:cNvPr>
              <p:cNvSpPr/>
              <p:nvPr/>
            </p:nvSpPr>
            <p:spPr>
              <a:xfrm>
                <a:off x="5696464" y="1284251"/>
                <a:ext cx="1475697" cy="894407"/>
              </a:xfrm>
              <a:custGeom>
                <a:avLst/>
                <a:gdLst>
                  <a:gd name="connsiteX0" fmla="*/ 730842 w 1475697"/>
                  <a:gd name="connsiteY0" fmla="*/ 369655 h 894407"/>
                  <a:gd name="connsiteX1" fmla="*/ 883242 w 1475697"/>
                  <a:gd name="connsiteY1" fmla="*/ 432520 h 894407"/>
                  <a:gd name="connsiteX2" fmla="*/ 866097 w 1475697"/>
                  <a:gd name="connsiteY2" fmla="*/ 324888 h 894407"/>
                  <a:gd name="connsiteX3" fmla="*/ 848952 w 1475697"/>
                  <a:gd name="connsiteY3" fmla="*/ 223923 h 894407"/>
                  <a:gd name="connsiteX4" fmla="*/ 885147 w 1475697"/>
                  <a:gd name="connsiteY4" fmla="*/ 57235 h 894407"/>
                  <a:gd name="connsiteX5" fmla="*/ 908960 w 1475697"/>
                  <a:gd name="connsiteY5" fmla="*/ 17230 h 894407"/>
                  <a:gd name="connsiteX6" fmla="*/ 928962 w 1475697"/>
                  <a:gd name="connsiteY6" fmla="*/ 57235 h 894407"/>
                  <a:gd name="connsiteX7" fmla="*/ 928010 w 1475697"/>
                  <a:gd name="connsiteY7" fmla="*/ 325840 h 894407"/>
                  <a:gd name="connsiteX8" fmla="*/ 922295 w 1475697"/>
                  <a:gd name="connsiteY8" fmla="*/ 403945 h 894407"/>
                  <a:gd name="connsiteX9" fmla="*/ 928010 w 1475697"/>
                  <a:gd name="connsiteY9" fmla="*/ 415375 h 894407"/>
                  <a:gd name="connsiteX10" fmla="*/ 1012782 w 1475697"/>
                  <a:gd name="connsiteY10" fmla="*/ 388705 h 894407"/>
                  <a:gd name="connsiteX11" fmla="*/ 1014687 w 1475697"/>
                  <a:gd name="connsiteY11" fmla="*/ 326793 h 894407"/>
                  <a:gd name="connsiteX12" fmla="*/ 992780 w 1475697"/>
                  <a:gd name="connsiteY12" fmla="*/ 131530 h 894407"/>
                  <a:gd name="connsiteX13" fmla="*/ 1015640 w 1475697"/>
                  <a:gd name="connsiteY13" fmla="*/ 39138 h 894407"/>
                  <a:gd name="connsiteX14" fmla="*/ 1040405 w 1475697"/>
                  <a:gd name="connsiteY14" fmla="*/ 85 h 894407"/>
                  <a:gd name="connsiteX15" fmla="*/ 1060407 w 1475697"/>
                  <a:gd name="connsiteY15" fmla="*/ 35328 h 894407"/>
                  <a:gd name="connsiteX16" fmla="*/ 1062312 w 1475697"/>
                  <a:gd name="connsiteY16" fmla="*/ 321078 h 894407"/>
                  <a:gd name="connsiteX17" fmla="*/ 1060407 w 1475697"/>
                  <a:gd name="connsiteY17" fmla="*/ 372513 h 894407"/>
                  <a:gd name="connsiteX18" fmla="*/ 1128035 w 1475697"/>
                  <a:gd name="connsiteY18" fmla="*/ 361083 h 894407"/>
                  <a:gd name="connsiteX19" fmla="*/ 1131845 w 1475697"/>
                  <a:gd name="connsiteY19" fmla="*/ 320125 h 894407"/>
                  <a:gd name="connsiteX20" fmla="*/ 1135655 w 1475697"/>
                  <a:gd name="connsiteY20" fmla="*/ 115338 h 894407"/>
                  <a:gd name="connsiteX21" fmla="*/ 1164230 w 1475697"/>
                  <a:gd name="connsiteY21" fmla="*/ 117243 h 894407"/>
                  <a:gd name="connsiteX22" fmla="*/ 1170897 w 1475697"/>
                  <a:gd name="connsiteY22" fmla="*/ 310600 h 894407"/>
                  <a:gd name="connsiteX23" fmla="*/ 1162325 w 1475697"/>
                  <a:gd name="connsiteY23" fmla="*/ 345843 h 894407"/>
                  <a:gd name="connsiteX24" fmla="*/ 1196615 w 1475697"/>
                  <a:gd name="connsiteY24" fmla="*/ 347748 h 894407"/>
                  <a:gd name="connsiteX25" fmla="*/ 1432835 w 1475697"/>
                  <a:gd name="connsiteY25" fmla="*/ 322983 h 894407"/>
                  <a:gd name="connsiteX26" fmla="*/ 1475697 w 1475697"/>
                  <a:gd name="connsiteY26" fmla="*/ 352510 h 894407"/>
                  <a:gd name="connsiteX27" fmla="*/ 1436645 w 1475697"/>
                  <a:gd name="connsiteY27" fmla="*/ 393468 h 894407"/>
                  <a:gd name="connsiteX28" fmla="*/ 1009925 w 1475697"/>
                  <a:gd name="connsiteY28" fmla="*/ 478240 h 894407"/>
                  <a:gd name="connsiteX29" fmla="*/ 578442 w 1475697"/>
                  <a:gd name="connsiteY29" fmla="*/ 871623 h 894407"/>
                  <a:gd name="connsiteX30" fmla="*/ 536532 w 1475697"/>
                  <a:gd name="connsiteY30" fmla="*/ 881148 h 894407"/>
                  <a:gd name="connsiteX31" fmla="*/ 484145 w 1475697"/>
                  <a:gd name="connsiteY31" fmla="*/ 833523 h 894407"/>
                  <a:gd name="connsiteX32" fmla="*/ 482240 w 1475697"/>
                  <a:gd name="connsiteY32" fmla="*/ 694458 h 894407"/>
                  <a:gd name="connsiteX33" fmla="*/ 718460 w 1475697"/>
                  <a:gd name="connsiteY33" fmla="*/ 511578 h 894407"/>
                  <a:gd name="connsiteX34" fmla="*/ 535580 w 1475697"/>
                  <a:gd name="connsiteY34" fmla="*/ 421090 h 894407"/>
                  <a:gd name="connsiteX35" fmla="*/ 39327 w 1475697"/>
                  <a:gd name="connsiteY35" fmla="*/ 361083 h 894407"/>
                  <a:gd name="connsiteX36" fmla="*/ 2180 w 1475697"/>
                  <a:gd name="connsiteY36" fmla="*/ 316315 h 894407"/>
                  <a:gd name="connsiteX37" fmla="*/ 32660 w 1475697"/>
                  <a:gd name="connsiteY37" fmla="*/ 288693 h 894407"/>
                  <a:gd name="connsiteX38" fmla="*/ 730842 w 1475697"/>
                  <a:gd name="connsiteY38" fmla="*/ 369655 h 894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475697" h="894407">
                    <a:moveTo>
                      <a:pt x="730842" y="369655"/>
                    </a:moveTo>
                    <a:cubicBezTo>
                      <a:pt x="781325" y="387753"/>
                      <a:pt x="832760" y="408708"/>
                      <a:pt x="883242" y="432520"/>
                    </a:cubicBezTo>
                    <a:cubicBezTo>
                      <a:pt x="887052" y="391563"/>
                      <a:pt x="893720" y="358225"/>
                      <a:pt x="866097" y="324888"/>
                    </a:cubicBezTo>
                    <a:cubicBezTo>
                      <a:pt x="843237" y="297265"/>
                      <a:pt x="842285" y="259165"/>
                      <a:pt x="848952" y="223923"/>
                    </a:cubicBezTo>
                    <a:cubicBezTo>
                      <a:pt x="858477" y="167725"/>
                      <a:pt x="872765" y="112480"/>
                      <a:pt x="885147" y="57235"/>
                    </a:cubicBezTo>
                    <a:cubicBezTo>
                      <a:pt x="887052" y="47710"/>
                      <a:pt x="895625" y="16278"/>
                      <a:pt x="908960" y="17230"/>
                    </a:cubicBezTo>
                    <a:cubicBezTo>
                      <a:pt x="920390" y="18183"/>
                      <a:pt x="926105" y="44853"/>
                      <a:pt x="928962" y="57235"/>
                    </a:cubicBezTo>
                    <a:cubicBezTo>
                      <a:pt x="945155" y="152485"/>
                      <a:pt x="984207" y="267738"/>
                      <a:pt x="928010" y="325840"/>
                    </a:cubicBezTo>
                    <a:cubicBezTo>
                      <a:pt x="911817" y="342985"/>
                      <a:pt x="922295" y="383943"/>
                      <a:pt x="922295" y="403945"/>
                    </a:cubicBezTo>
                    <a:cubicBezTo>
                      <a:pt x="922295" y="407755"/>
                      <a:pt x="927057" y="415375"/>
                      <a:pt x="928010" y="415375"/>
                    </a:cubicBezTo>
                    <a:cubicBezTo>
                      <a:pt x="956585" y="407755"/>
                      <a:pt x="989922" y="404898"/>
                      <a:pt x="1012782" y="388705"/>
                    </a:cubicBezTo>
                    <a:cubicBezTo>
                      <a:pt x="1028975" y="377275"/>
                      <a:pt x="1028022" y="342985"/>
                      <a:pt x="1014687" y="326793"/>
                    </a:cubicBezTo>
                    <a:cubicBezTo>
                      <a:pt x="963252" y="265833"/>
                      <a:pt x="979445" y="199158"/>
                      <a:pt x="992780" y="131530"/>
                    </a:cubicBezTo>
                    <a:cubicBezTo>
                      <a:pt x="999447" y="100098"/>
                      <a:pt x="1008020" y="70570"/>
                      <a:pt x="1015640" y="39138"/>
                    </a:cubicBezTo>
                    <a:cubicBezTo>
                      <a:pt x="1018497" y="28660"/>
                      <a:pt x="1024212" y="-1820"/>
                      <a:pt x="1040405" y="85"/>
                    </a:cubicBezTo>
                    <a:cubicBezTo>
                      <a:pt x="1051835" y="1038"/>
                      <a:pt x="1057550" y="21993"/>
                      <a:pt x="1060407" y="35328"/>
                    </a:cubicBezTo>
                    <a:cubicBezTo>
                      <a:pt x="1081362" y="130578"/>
                      <a:pt x="1114700" y="225828"/>
                      <a:pt x="1062312" y="321078"/>
                    </a:cubicBezTo>
                    <a:cubicBezTo>
                      <a:pt x="1051835" y="339175"/>
                      <a:pt x="1048025" y="365845"/>
                      <a:pt x="1060407" y="372513"/>
                    </a:cubicBezTo>
                    <a:cubicBezTo>
                      <a:pt x="1080410" y="382990"/>
                      <a:pt x="1106127" y="369655"/>
                      <a:pt x="1128035" y="361083"/>
                    </a:cubicBezTo>
                    <a:cubicBezTo>
                      <a:pt x="1148990" y="352510"/>
                      <a:pt x="1141370" y="332508"/>
                      <a:pt x="1131845" y="320125"/>
                    </a:cubicBezTo>
                    <a:cubicBezTo>
                      <a:pt x="1079457" y="250593"/>
                      <a:pt x="1117557" y="181060"/>
                      <a:pt x="1135655" y="115338"/>
                    </a:cubicBezTo>
                    <a:cubicBezTo>
                      <a:pt x="1143275" y="85810"/>
                      <a:pt x="1154705" y="87715"/>
                      <a:pt x="1164230" y="117243"/>
                    </a:cubicBezTo>
                    <a:cubicBezTo>
                      <a:pt x="1185185" y="180108"/>
                      <a:pt x="1208997" y="248688"/>
                      <a:pt x="1170897" y="310600"/>
                    </a:cubicBezTo>
                    <a:cubicBezTo>
                      <a:pt x="1164230" y="321078"/>
                      <a:pt x="1154705" y="333460"/>
                      <a:pt x="1162325" y="345843"/>
                    </a:cubicBezTo>
                    <a:cubicBezTo>
                      <a:pt x="1170897" y="360130"/>
                      <a:pt x="1185185" y="348700"/>
                      <a:pt x="1196615" y="347748"/>
                    </a:cubicBezTo>
                    <a:cubicBezTo>
                      <a:pt x="1275672" y="339175"/>
                      <a:pt x="1353777" y="325840"/>
                      <a:pt x="1432835" y="322983"/>
                    </a:cubicBezTo>
                    <a:cubicBezTo>
                      <a:pt x="1454742" y="322030"/>
                      <a:pt x="1475697" y="314410"/>
                      <a:pt x="1475697" y="352510"/>
                    </a:cubicBezTo>
                    <a:cubicBezTo>
                      <a:pt x="1475697" y="382990"/>
                      <a:pt x="1468077" y="391563"/>
                      <a:pt x="1436645" y="393468"/>
                    </a:cubicBezTo>
                    <a:cubicBezTo>
                      <a:pt x="1289960" y="401088"/>
                      <a:pt x="1147085" y="424900"/>
                      <a:pt x="1009925" y="478240"/>
                    </a:cubicBezTo>
                    <a:cubicBezTo>
                      <a:pt x="816567" y="554440"/>
                      <a:pt x="667977" y="681123"/>
                      <a:pt x="578442" y="871623"/>
                    </a:cubicBezTo>
                    <a:cubicBezTo>
                      <a:pt x="567012" y="896388"/>
                      <a:pt x="557487" y="903055"/>
                      <a:pt x="536532" y="881148"/>
                    </a:cubicBezTo>
                    <a:cubicBezTo>
                      <a:pt x="520340" y="864003"/>
                      <a:pt x="501290" y="848763"/>
                      <a:pt x="484145" y="833523"/>
                    </a:cubicBezTo>
                    <a:cubicBezTo>
                      <a:pt x="410802" y="766848"/>
                      <a:pt x="410802" y="766848"/>
                      <a:pt x="482240" y="694458"/>
                    </a:cubicBezTo>
                    <a:cubicBezTo>
                      <a:pt x="551772" y="623973"/>
                      <a:pt x="629877" y="564918"/>
                      <a:pt x="718460" y="511578"/>
                    </a:cubicBezTo>
                    <a:cubicBezTo>
                      <a:pt x="662262" y="466810"/>
                      <a:pt x="599397" y="442045"/>
                      <a:pt x="535580" y="421090"/>
                    </a:cubicBezTo>
                    <a:cubicBezTo>
                      <a:pt x="374607" y="369655"/>
                      <a:pt x="209825" y="335365"/>
                      <a:pt x="39327" y="361083"/>
                    </a:cubicBezTo>
                    <a:cubicBezTo>
                      <a:pt x="-2583" y="367750"/>
                      <a:pt x="8847" y="335365"/>
                      <a:pt x="2180" y="316315"/>
                    </a:cubicBezTo>
                    <a:cubicBezTo>
                      <a:pt x="-7345" y="287740"/>
                      <a:pt x="16467" y="290598"/>
                      <a:pt x="32660" y="288693"/>
                    </a:cubicBezTo>
                    <a:cubicBezTo>
                      <a:pt x="280310" y="257260"/>
                      <a:pt x="505100" y="287740"/>
                      <a:pt x="730842" y="3696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28">
                <a:extLst>
                  <a:ext uri="{FF2B5EF4-FFF2-40B4-BE49-F238E27FC236}">
                    <a16:creationId xmlns:a16="http://schemas.microsoft.com/office/drawing/2014/main" id="{6ABA1919-9A55-4643-8245-EEBCEF865BAB}"/>
                  </a:ext>
                </a:extLst>
              </p:cNvPr>
              <p:cNvSpPr/>
              <p:nvPr/>
            </p:nvSpPr>
            <p:spPr>
              <a:xfrm>
                <a:off x="5819611" y="1774433"/>
                <a:ext cx="370309" cy="154937"/>
              </a:xfrm>
              <a:custGeom>
                <a:avLst/>
                <a:gdLst>
                  <a:gd name="connsiteX0" fmla="*/ 40958 w 370309"/>
                  <a:gd name="connsiteY0" fmla="*/ 4251 h 154937"/>
                  <a:gd name="connsiteX1" fmla="*/ 345758 w 370309"/>
                  <a:gd name="connsiteY1" fmla="*/ 98548 h 154937"/>
                  <a:gd name="connsiteX2" fmla="*/ 364808 w 370309"/>
                  <a:gd name="connsiteY2" fmla="*/ 125218 h 154937"/>
                  <a:gd name="connsiteX3" fmla="*/ 317183 w 370309"/>
                  <a:gd name="connsiteY3" fmla="*/ 150936 h 154937"/>
                  <a:gd name="connsiteX4" fmla="*/ 233363 w 370309"/>
                  <a:gd name="connsiteY4" fmla="*/ 105216 h 154937"/>
                  <a:gd name="connsiteX5" fmla="*/ 0 w 370309"/>
                  <a:gd name="connsiteY5" fmla="*/ 13776 h 154937"/>
                  <a:gd name="connsiteX6" fmla="*/ 40958 w 370309"/>
                  <a:gd name="connsiteY6" fmla="*/ 4251 h 154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0309" h="154937">
                    <a:moveTo>
                      <a:pt x="40958" y="4251"/>
                    </a:moveTo>
                    <a:cubicBezTo>
                      <a:pt x="151448" y="8061"/>
                      <a:pt x="252413" y="42351"/>
                      <a:pt x="345758" y="98548"/>
                    </a:cubicBezTo>
                    <a:cubicBezTo>
                      <a:pt x="354330" y="103311"/>
                      <a:pt x="381953" y="105216"/>
                      <a:pt x="364808" y="125218"/>
                    </a:cubicBezTo>
                    <a:cubicBezTo>
                      <a:pt x="353378" y="137601"/>
                      <a:pt x="344805" y="165223"/>
                      <a:pt x="317183" y="150936"/>
                    </a:cubicBezTo>
                    <a:cubicBezTo>
                      <a:pt x="289560" y="135696"/>
                      <a:pt x="260985" y="121408"/>
                      <a:pt x="233363" y="105216"/>
                    </a:cubicBezTo>
                    <a:cubicBezTo>
                      <a:pt x="160020" y="63306"/>
                      <a:pt x="82868" y="31873"/>
                      <a:pt x="0" y="13776"/>
                    </a:cubicBezTo>
                    <a:cubicBezTo>
                      <a:pt x="8573" y="-10037"/>
                      <a:pt x="26670" y="4251"/>
                      <a:pt x="40958" y="425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29">
                <a:extLst>
                  <a:ext uri="{FF2B5EF4-FFF2-40B4-BE49-F238E27FC236}">
                    <a16:creationId xmlns:a16="http://schemas.microsoft.com/office/drawing/2014/main" id="{4B880CD8-39FB-46BE-AF7B-CE0C676BE9E9}"/>
                  </a:ext>
                </a:extLst>
              </p:cNvPr>
              <p:cNvSpPr/>
              <p:nvPr/>
            </p:nvSpPr>
            <p:spPr>
              <a:xfrm>
                <a:off x="5838008" y="1680890"/>
                <a:ext cx="463568" cy="168562"/>
              </a:xfrm>
              <a:custGeom>
                <a:avLst/>
                <a:gdLst>
                  <a:gd name="connsiteX0" fmla="*/ 11131 w 463568"/>
                  <a:gd name="connsiteY0" fmla="*/ 2543 h 168562"/>
                  <a:gd name="connsiteX1" fmla="*/ 463568 w 463568"/>
                  <a:gd name="connsiteY1" fmla="*/ 139703 h 168562"/>
                  <a:gd name="connsiteX2" fmla="*/ 374033 w 463568"/>
                  <a:gd name="connsiteY2" fmla="*/ 147323 h 168562"/>
                  <a:gd name="connsiteX3" fmla="*/ 653 w 463568"/>
                  <a:gd name="connsiteY3" fmla="*/ 13021 h 168562"/>
                  <a:gd name="connsiteX4" fmla="*/ 11131 w 463568"/>
                  <a:gd name="connsiteY4" fmla="*/ 2543 h 168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568" h="168562">
                    <a:moveTo>
                      <a:pt x="11131" y="2543"/>
                    </a:moveTo>
                    <a:cubicBezTo>
                      <a:pt x="143528" y="-15554"/>
                      <a:pt x="361651" y="66361"/>
                      <a:pt x="463568" y="139703"/>
                    </a:cubicBezTo>
                    <a:cubicBezTo>
                      <a:pt x="434993" y="177803"/>
                      <a:pt x="407371" y="175898"/>
                      <a:pt x="374033" y="147323"/>
                    </a:cubicBezTo>
                    <a:cubicBezTo>
                      <a:pt x="340696" y="118748"/>
                      <a:pt x="166388" y="41596"/>
                      <a:pt x="653" y="13021"/>
                    </a:cubicBezTo>
                    <a:cubicBezTo>
                      <a:pt x="-1252" y="4448"/>
                      <a:pt x="653" y="-1267"/>
                      <a:pt x="11131" y="254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30">
                <a:extLst>
                  <a:ext uri="{FF2B5EF4-FFF2-40B4-BE49-F238E27FC236}">
                    <a16:creationId xmlns:a16="http://schemas.microsoft.com/office/drawing/2014/main" id="{E2C4FE6E-D7D8-4D63-A808-1F5648801DE4}"/>
                  </a:ext>
                </a:extLst>
              </p:cNvPr>
              <p:cNvSpPr/>
              <p:nvPr/>
            </p:nvSpPr>
            <p:spPr>
              <a:xfrm>
                <a:off x="5760556" y="1771635"/>
                <a:ext cx="100012" cy="16573"/>
              </a:xfrm>
              <a:custGeom>
                <a:avLst/>
                <a:gdLst>
                  <a:gd name="connsiteX0" fmla="*/ 100013 w 100012"/>
                  <a:gd name="connsiteY0" fmla="*/ 7049 h 16573"/>
                  <a:gd name="connsiteX1" fmla="*/ 59055 w 100012"/>
                  <a:gd name="connsiteY1" fmla="*/ 16574 h 16573"/>
                  <a:gd name="connsiteX2" fmla="*/ 0 w 100012"/>
                  <a:gd name="connsiteY2" fmla="*/ 8954 h 16573"/>
                  <a:gd name="connsiteX3" fmla="*/ 100013 w 100012"/>
                  <a:gd name="connsiteY3" fmla="*/ 7049 h 16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012" h="16573">
                    <a:moveTo>
                      <a:pt x="100013" y="7049"/>
                    </a:moveTo>
                    <a:cubicBezTo>
                      <a:pt x="86678" y="12764"/>
                      <a:pt x="70485" y="4191"/>
                      <a:pt x="59055" y="16574"/>
                    </a:cubicBezTo>
                    <a:cubicBezTo>
                      <a:pt x="39053" y="13716"/>
                      <a:pt x="20003" y="11811"/>
                      <a:pt x="0" y="8954"/>
                    </a:cubicBezTo>
                    <a:cubicBezTo>
                      <a:pt x="33338" y="-571"/>
                      <a:pt x="66675" y="-4381"/>
                      <a:pt x="100013" y="70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" name="Freeform: Shape 31">
                <a:extLst>
                  <a:ext uri="{FF2B5EF4-FFF2-40B4-BE49-F238E27FC236}">
                    <a16:creationId xmlns:a16="http://schemas.microsoft.com/office/drawing/2014/main" id="{32F03EBC-86BD-44F8-8382-1A07A072D38A}"/>
                  </a:ext>
                </a:extLst>
              </p:cNvPr>
              <p:cNvSpPr/>
              <p:nvPr/>
            </p:nvSpPr>
            <p:spPr>
              <a:xfrm>
                <a:off x="6371109" y="1734269"/>
                <a:ext cx="785812" cy="415889"/>
              </a:xfrm>
              <a:custGeom>
                <a:avLst/>
                <a:gdLst>
                  <a:gd name="connsiteX0" fmla="*/ 785813 w 785812"/>
                  <a:gd name="connsiteY0" fmla="*/ 2505 h 415889"/>
                  <a:gd name="connsiteX1" fmla="*/ 0 w 785812"/>
                  <a:gd name="connsiteY1" fmla="*/ 415890 h 415889"/>
                  <a:gd name="connsiteX2" fmla="*/ 785813 w 785812"/>
                  <a:gd name="connsiteY2" fmla="*/ 2505 h 415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5812" h="415889">
                    <a:moveTo>
                      <a:pt x="785813" y="2505"/>
                    </a:moveTo>
                    <a:cubicBezTo>
                      <a:pt x="496253" y="82515"/>
                      <a:pt x="239077" y="221580"/>
                      <a:pt x="0" y="415890"/>
                    </a:cubicBezTo>
                    <a:cubicBezTo>
                      <a:pt x="123825" y="165382"/>
                      <a:pt x="488632" y="-24165"/>
                      <a:pt x="785813" y="25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: Shape 32">
                <a:extLst>
                  <a:ext uri="{FF2B5EF4-FFF2-40B4-BE49-F238E27FC236}">
                    <a16:creationId xmlns:a16="http://schemas.microsoft.com/office/drawing/2014/main" id="{D8D8C489-E7D4-4926-9A0A-4A319EFBECDF}"/>
                  </a:ext>
                </a:extLst>
              </p:cNvPr>
              <p:cNvSpPr/>
              <p:nvPr/>
            </p:nvSpPr>
            <p:spPr>
              <a:xfrm>
                <a:off x="6521603" y="1885136"/>
                <a:ext cx="564832" cy="290739"/>
              </a:xfrm>
              <a:custGeom>
                <a:avLst/>
                <a:gdLst>
                  <a:gd name="connsiteX0" fmla="*/ 564832 w 564832"/>
                  <a:gd name="connsiteY0" fmla="*/ 2132 h 290739"/>
                  <a:gd name="connsiteX1" fmla="*/ 0 w 564832"/>
                  <a:gd name="connsiteY1" fmla="*/ 290740 h 290739"/>
                  <a:gd name="connsiteX2" fmla="*/ 564832 w 564832"/>
                  <a:gd name="connsiteY2" fmla="*/ 2132 h 29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4832" h="290739">
                    <a:moveTo>
                      <a:pt x="564832" y="2132"/>
                    </a:moveTo>
                    <a:cubicBezTo>
                      <a:pt x="353378" y="59282"/>
                      <a:pt x="172402" y="157390"/>
                      <a:pt x="0" y="290740"/>
                    </a:cubicBezTo>
                    <a:cubicBezTo>
                      <a:pt x="78105" y="117385"/>
                      <a:pt x="347663" y="-18823"/>
                      <a:pt x="564832" y="21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4" name="Graphic 5">
              <a:extLst>
                <a:ext uri="{FF2B5EF4-FFF2-40B4-BE49-F238E27FC236}">
                  <a16:creationId xmlns:a16="http://schemas.microsoft.com/office/drawing/2014/main" id="{19FFA775-F5BC-46FB-BC46-213F1445F244}"/>
                </a:ext>
              </a:extLst>
            </p:cNvPr>
            <p:cNvGrpSpPr/>
            <p:nvPr/>
          </p:nvGrpSpPr>
          <p:grpSpPr>
            <a:xfrm rot="387512">
              <a:off x="6035984" y="1259694"/>
              <a:ext cx="449334" cy="374811"/>
              <a:chOff x="2241798" y="188588"/>
              <a:chExt cx="1063955" cy="887496"/>
            </a:xfrm>
            <a:grpFill/>
          </p:grpSpPr>
          <p:sp>
            <p:nvSpPr>
              <p:cNvPr id="195" name="Freeform: Shape 23">
                <a:extLst>
                  <a:ext uri="{FF2B5EF4-FFF2-40B4-BE49-F238E27FC236}">
                    <a16:creationId xmlns:a16="http://schemas.microsoft.com/office/drawing/2014/main" id="{0AB0F227-2BD2-4AB8-8A4F-13AED257210B}"/>
                  </a:ext>
                </a:extLst>
              </p:cNvPr>
              <p:cNvSpPr/>
              <p:nvPr/>
            </p:nvSpPr>
            <p:spPr>
              <a:xfrm>
                <a:off x="2244199" y="188588"/>
                <a:ext cx="913086" cy="675391"/>
              </a:xfrm>
              <a:custGeom>
                <a:avLst/>
                <a:gdLst>
                  <a:gd name="connsiteX0" fmla="*/ 499575 w 913086"/>
                  <a:gd name="connsiteY0" fmla="*/ 369332 h 675391"/>
                  <a:gd name="connsiteX1" fmla="*/ 572918 w 913086"/>
                  <a:gd name="connsiteY1" fmla="*/ 304562 h 675391"/>
                  <a:gd name="connsiteX2" fmla="*/ 564345 w 913086"/>
                  <a:gd name="connsiteY2" fmla="*/ 289322 h 675391"/>
                  <a:gd name="connsiteX3" fmla="*/ 499575 w 913086"/>
                  <a:gd name="connsiteY3" fmla="*/ 289322 h 675391"/>
                  <a:gd name="connsiteX4" fmla="*/ 477668 w 913086"/>
                  <a:gd name="connsiteY4" fmla="*/ 263604 h 675391"/>
                  <a:gd name="connsiteX5" fmla="*/ 520530 w 913086"/>
                  <a:gd name="connsiteY5" fmla="*/ 113109 h 675391"/>
                  <a:gd name="connsiteX6" fmla="*/ 566250 w 913086"/>
                  <a:gd name="connsiteY6" fmla="*/ 81677 h 675391"/>
                  <a:gd name="connsiteX7" fmla="*/ 775800 w 913086"/>
                  <a:gd name="connsiteY7" fmla="*/ 81677 h 675391"/>
                  <a:gd name="connsiteX8" fmla="*/ 808185 w 913086"/>
                  <a:gd name="connsiteY8" fmla="*/ 117872 h 675391"/>
                  <a:gd name="connsiteX9" fmla="*/ 808185 w 913086"/>
                  <a:gd name="connsiteY9" fmla="*/ 160734 h 675391"/>
                  <a:gd name="connsiteX10" fmla="*/ 879623 w 913086"/>
                  <a:gd name="connsiteY10" fmla="*/ 254079 h 675391"/>
                  <a:gd name="connsiteX11" fmla="*/ 912960 w 913086"/>
                  <a:gd name="connsiteY11" fmla="*/ 226457 h 675391"/>
                  <a:gd name="connsiteX12" fmla="*/ 911056 w 913086"/>
                  <a:gd name="connsiteY12" fmla="*/ 45482 h 675391"/>
                  <a:gd name="connsiteX13" fmla="*/ 872956 w 913086"/>
                  <a:gd name="connsiteY13" fmla="*/ 8334 h 675391"/>
                  <a:gd name="connsiteX14" fmla="*/ 510053 w 913086"/>
                  <a:gd name="connsiteY14" fmla="*/ 10239 h 675391"/>
                  <a:gd name="connsiteX15" fmla="*/ 456713 w 913086"/>
                  <a:gd name="connsiteY15" fmla="*/ 45482 h 675391"/>
                  <a:gd name="connsiteX16" fmla="*/ 397658 w 913086"/>
                  <a:gd name="connsiteY16" fmla="*/ 250269 h 675391"/>
                  <a:gd name="connsiteX17" fmla="*/ 348128 w 913086"/>
                  <a:gd name="connsiteY17" fmla="*/ 290274 h 675391"/>
                  <a:gd name="connsiteX18" fmla="*/ 254783 w 913086"/>
                  <a:gd name="connsiteY18" fmla="*/ 197882 h 675391"/>
                  <a:gd name="connsiteX19" fmla="*/ 254783 w 913086"/>
                  <a:gd name="connsiteY19" fmla="*/ 169307 h 675391"/>
                  <a:gd name="connsiteX20" fmla="*/ 241448 w 913086"/>
                  <a:gd name="connsiteY20" fmla="*/ 153114 h 675391"/>
                  <a:gd name="connsiteX21" fmla="*/ 199538 w 913086"/>
                  <a:gd name="connsiteY21" fmla="*/ 87392 h 675391"/>
                  <a:gd name="connsiteX22" fmla="*/ 149055 w 913086"/>
                  <a:gd name="connsiteY22" fmla="*/ 4524 h 675391"/>
                  <a:gd name="connsiteX23" fmla="*/ 128100 w 913086"/>
                  <a:gd name="connsiteY23" fmla="*/ 5477 h 675391"/>
                  <a:gd name="connsiteX24" fmla="*/ 125243 w 913086"/>
                  <a:gd name="connsiteY24" fmla="*/ 30242 h 675391"/>
                  <a:gd name="connsiteX25" fmla="*/ 144293 w 913086"/>
                  <a:gd name="connsiteY25" fmla="*/ 51197 h 675391"/>
                  <a:gd name="connsiteX26" fmla="*/ 146198 w 913086"/>
                  <a:gd name="connsiteY26" fmla="*/ 151209 h 675391"/>
                  <a:gd name="connsiteX27" fmla="*/ 112860 w 913086"/>
                  <a:gd name="connsiteY27" fmla="*/ 207407 h 675391"/>
                  <a:gd name="connsiteX28" fmla="*/ 36660 w 913086"/>
                  <a:gd name="connsiteY28" fmla="*/ 288369 h 675391"/>
                  <a:gd name="connsiteX29" fmla="*/ 3323 w 913086"/>
                  <a:gd name="connsiteY29" fmla="*/ 315992 h 675391"/>
                  <a:gd name="connsiteX30" fmla="*/ 7133 w 913086"/>
                  <a:gd name="connsiteY30" fmla="*/ 547449 h 675391"/>
                  <a:gd name="connsiteX31" fmla="*/ 37613 w 913086"/>
                  <a:gd name="connsiteY31" fmla="*/ 532209 h 675391"/>
                  <a:gd name="connsiteX32" fmla="*/ 377655 w 913086"/>
                  <a:gd name="connsiteY32" fmla="*/ 646509 h 675391"/>
                  <a:gd name="connsiteX33" fmla="*/ 417660 w 913086"/>
                  <a:gd name="connsiteY33" fmla="*/ 675084 h 675391"/>
                  <a:gd name="connsiteX34" fmla="*/ 431948 w 913086"/>
                  <a:gd name="connsiteY34" fmla="*/ 635079 h 675391"/>
                  <a:gd name="connsiteX35" fmla="*/ 499575 w 913086"/>
                  <a:gd name="connsiteY35" fmla="*/ 369332 h 675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913086" h="675391">
                    <a:moveTo>
                      <a:pt x="499575" y="369332"/>
                    </a:moveTo>
                    <a:cubicBezTo>
                      <a:pt x="518625" y="343614"/>
                      <a:pt x="548153" y="326469"/>
                      <a:pt x="572918" y="304562"/>
                    </a:cubicBezTo>
                    <a:cubicBezTo>
                      <a:pt x="570060" y="299799"/>
                      <a:pt x="567203" y="294084"/>
                      <a:pt x="564345" y="289322"/>
                    </a:cubicBezTo>
                    <a:cubicBezTo>
                      <a:pt x="542438" y="289322"/>
                      <a:pt x="521483" y="289322"/>
                      <a:pt x="499575" y="289322"/>
                    </a:cubicBezTo>
                    <a:cubicBezTo>
                      <a:pt x="483383" y="289322"/>
                      <a:pt x="472905" y="284559"/>
                      <a:pt x="477668" y="263604"/>
                    </a:cubicBezTo>
                    <a:cubicBezTo>
                      <a:pt x="489098" y="212169"/>
                      <a:pt x="499575" y="161687"/>
                      <a:pt x="520530" y="113109"/>
                    </a:cubicBezTo>
                    <a:cubicBezTo>
                      <a:pt x="530056" y="92154"/>
                      <a:pt x="541485" y="80724"/>
                      <a:pt x="566250" y="81677"/>
                    </a:cubicBezTo>
                    <a:cubicBezTo>
                      <a:pt x="635783" y="83582"/>
                      <a:pt x="706268" y="83582"/>
                      <a:pt x="775800" y="81677"/>
                    </a:cubicBezTo>
                    <a:cubicBezTo>
                      <a:pt x="804375" y="80724"/>
                      <a:pt x="811043" y="92154"/>
                      <a:pt x="808185" y="117872"/>
                    </a:cubicBezTo>
                    <a:cubicBezTo>
                      <a:pt x="806281" y="132159"/>
                      <a:pt x="808185" y="146447"/>
                      <a:pt x="808185" y="160734"/>
                    </a:cubicBezTo>
                    <a:cubicBezTo>
                      <a:pt x="808185" y="235029"/>
                      <a:pt x="809138" y="234077"/>
                      <a:pt x="879623" y="254079"/>
                    </a:cubicBezTo>
                    <a:cubicBezTo>
                      <a:pt x="910103" y="262652"/>
                      <a:pt x="913913" y="253127"/>
                      <a:pt x="912960" y="226457"/>
                    </a:cubicBezTo>
                    <a:cubicBezTo>
                      <a:pt x="911056" y="166449"/>
                      <a:pt x="909150" y="105489"/>
                      <a:pt x="911056" y="45482"/>
                    </a:cubicBezTo>
                    <a:cubicBezTo>
                      <a:pt x="912008" y="15954"/>
                      <a:pt x="901531" y="8334"/>
                      <a:pt x="872956" y="8334"/>
                    </a:cubicBezTo>
                    <a:cubicBezTo>
                      <a:pt x="751035" y="10239"/>
                      <a:pt x="631020" y="11192"/>
                      <a:pt x="510053" y="10239"/>
                    </a:cubicBezTo>
                    <a:cubicBezTo>
                      <a:pt x="481478" y="10239"/>
                      <a:pt x="467190" y="20717"/>
                      <a:pt x="456713" y="45482"/>
                    </a:cubicBezTo>
                    <a:cubicBezTo>
                      <a:pt x="429090" y="111204"/>
                      <a:pt x="409088" y="179784"/>
                      <a:pt x="397658" y="250269"/>
                    </a:cubicBezTo>
                    <a:cubicBezTo>
                      <a:pt x="391943" y="282654"/>
                      <a:pt x="378608" y="290274"/>
                      <a:pt x="348128" y="290274"/>
                    </a:cubicBezTo>
                    <a:cubicBezTo>
                      <a:pt x="255735" y="289322"/>
                      <a:pt x="255735" y="290274"/>
                      <a:pt x="254783" y="197882"/>
                    </a:cubicBezTo>
                    <a:cubicBezTo>
                      <a:pt x="254783" y="188357"/>
                      <a:pt x="254783" y="178832"/>
                      <a:pt x="254783" y="169307"/>
                    </a:cubicBezTo>
                    <a:cubicBezTo>
                      <a:pt x="254783" y="160734"/>
                      <a:pt x="250973" y="152162"/>
                      <a:pt x="241448" y="153114"/>
                    </a:cubicBezTo>
                    <a:cubicBezTo>
                      <a:pt x="183345" y="158829"/>
                      <a:pt x="195728" y="115967"/>
                      <a:pt x="199538" y="87392"/>
                    </a:cubicBezTo>
                    <a:cubicBezTo>
                      <a:pt x="205253" y="43577"/>
                      <a:pt x="175725" y="25479"/>
                      <a:pt x="149055" y="4524"/>
                    </a:cubicBezTo>
                    <a:cubicBezTo>
                      <a:pt x="142388" y="-1191"/>
                      <a:pt x="134768" y="-2143"/>
                      <a:pt x="128100" y="5477"/>
                    </a:cubicBezTo>
                    <a:cubicBezTo>
                      <a:pt x="121433" y="13097"/>
                      <a:pt x="115718" y="20717"/>
                      <a:pt x="125243" y="30242"/>
                    </a:cubicBezTo>
                    <a:cubicBezTo>
                      <a:pt x="131910" y="36909"/>
                      <a:pt x="139530" y="43577"/>
                      <a:pt x="144293" y="51197"/>
                    </a:cubicBezTo>
                    <a:cubicBezTo>
                      <a:pt x="163343" y="81677"/>
                      <a:pt x="165248" y="149304"/>
                      <a:pt x="146198" y="151209"/>
                    </a:cubicBezTo>
                    <a:cubicBezTo>
                      <a:pt x="105240" y="155972"/>
                      <a:pt x="110955" y="180737"/>
                      <a:pt x="112860" y="207407"/>
                    </a:cubicBezTo>
                    <a:cubicBezTo>
                      <a:pt x="116670" y="284559"/>
                      <a:pt x="116670" y="285512"/>
                      <a:pt x="36660" y="288369"/>
                    </a:cubicBezTo>
                    <a:cubicBezTo>
                      <a:pt x="16658" y="289322"/>
                      <a:pt x="5228" y="291227"/>
                      <a:pt x="3323" y="315992"/>
                    </a:cubicBezTo>
                    <a:cubicBezTo>
                      <a:pt x="-2392" y="393144"/>
                      <a:pt x="-487" y="470297"/>
                      <a:pt x="7133" y="547449"/>
                    </a:cubicBezTo>
                    <a:cubicBezTo>
                      <a:pt x="22373" y="548402"/>
                      <a:pt x="29993" y="538877"/>
                      <a:pt x="37613" y="532209"/>
                    </a:cubicBezTo>
                    <a:cubicBezTo>
                      <a:pt x="156675" y="427434"/>
                      <a:pt x="337650" y="488394"/>
                      <a:pt x="377655" y="646509"/>
                    </a:cubicBezTo>
                    <a:cubicBezTo>
                      <a:pt x="383370" y="670322"/>
                      <a:pt x="394800" y="676989"/>
                      <a:pt x="417660" y="675084"/>
                    </a:cubicBezTo>
                    <a:cubicBezTo>
                      <a:pt x="450045" y="671274"/>
                      <a:pt x="432900" y="648414"/>
                      <a:pt x="431948" y="635079"/>
                    </a:cubicBezTo>
                    <a:cubicBezTo>
                      <a:pt x="426233" y="538877"/>
                      <a:pt x="441473" y="447437"/>
                      <a:pt x="499575" y="3693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reeform: Shape 24">
                <a:extLst>
                  <a:ext uri="{FF2B5EF4-FFF2-40B4-BE49-F238E27FC236}">
                    <a16:creationId xmlns:a16="http://schemas.microsoft.com/office/drawing/2014/main" id="{06C80125-3835-4D65-A896-EA3460C85BFF}"/>
                  </a:ext>
                </a:extLst>
              </p:cNvPr>
              <p:cNvSpPr/>
              <p:nvPr/>
            </p:nvSpPr>
            <p:spPr>
              <a:xfrm>
                <a:off x="2719962" y="473142"/>
                <a:ext cx="585792" cy="602942"/>
              </a:xfrm>
              <a:custGeom>
                <a:avLst/>
                <a:gdLst>
                  <a:gd name="connsiteX0" fmla="*/ 294322 w 585792"/>
                  <a:gd name="connsiteY0" fmla="*/ 5 h 602942"/>
                  <a:gd name="connsiteX1" fmla="*/ 0 w 585792"/>
                  <a:gd name="connsiteY1" fmla="*/ 297185 h 602942"/>
                  <a:gd name="connsiteX2" fmla="*/ 288608 w 585792"/>
                  <a:gd name="connsiteY2" fmla="*/ 602938 h 602942"/>
                  <a:gd name="connsiteX3" fmla="*/ 585787 w 585792"/>
                  <a:gd name="connsiteY3" fmla="*/ 299090 h 602942"/>
                  <a:gd name="connsiteX4" fmla="*/ 294322 w 585792"/>
                  <a:gd name="connsiteY4" fmla="*/ 5 h 602942"/>
                  <a:gd name="connsiteX5" fmla="*/ 285750 w 585792"/>
                  <a:gd name="connsiteY5" fmla="*/ 516260 h 602942"/>
                  <a:gd name="connsiteX6" fmla="*/ 82868 w 585792"/>
                  <a:gd name="connsiteY6" fmla="*/ 293375 h 602942"/>
                  <a:gd name="connsiteX7" fmla="*/ 293370 w 585792"/>
                  <a:gd name="connsiteY7" fmla="*/ 83825 h 602942"/>
                  <a:gd name="connsiteX8" fmla="*/ 504825 w 585792"/>
                  <a:gd name="connsiteY8" fmla="*/ 306710 h 602942"/>
                  <a:gd name="connsiteX9" fmla="*/ 285750 w 585792"/>
                  <a:gd name="connsiteY9" fmla="*/ 516260 h 602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5792" h="602942">
                    <a:moveTo>
                      <a:pt x="294322" y="5"/>
                    </a:moveTo>
                    <a:cubicBezTo>
                      <a:pt x="128588" y="5"/>
                      <a:pt x="0" y="129545"/>
                      <a:pt x="0" y="297185"/>
                    </a:cubicBezTo>
                    <a:cubicBezTo>
                      <a:pt x="0" y="462920"/>
                      <a:pt x="133350" y="603890"/>
                      <a:pt x="288608" y="602938"/>
                    </a:cubicBezTo>
                    <a:cubicBezTo>
                      <a:pt x="451485" y="601985"/>
                      <a:pt x="586740" y="463873"/>
                      <a:pt x="585787" y="299090"/>
                    </a:cubicBezTo>
                    <a:cubicBezTo>
                      <a:pt x="585787" y="129545"/>
                      <a:pt x="458153" y="-947"/>
                      <a:pt x="294322" y="5"/>
                    </a:cubicBezTo>
                    <a:close/>
                    <a:moveTo>
                      <a:pt x="285750" y="516260"/>
                    </a:moveTo>
                    <a:cubicBezTo>
                      <a:pt x="168593" y="515308"/>
                      <a:pt x="80963" y="420058"/>
                      <a:pt x="82868" y="293375"/>
                    </a:cubicBezTo>
                    <a:cubicBezTo>
                      <a:pt x="83820" y="171455"/>
                      <a:pt x="173355" y="82873"/>
                      <a:pt x="293370" y="83825"/>
                    </a:cubicBezTo>
                    <a:cubicBezTo>
                      <a:pt x="410528" y="84778"/>
                      <a:pt x="505778" y="185743"/>
                      <a:pt x="504825" y="306710"/>
                    </a:cubicBezTo>
                    <a:cubicBezTo>
                      <a:pt x="502920" y="425773"/>
                      <a:pt x="407670" y="517213"/>
                      <a:pt x="285750" y="51626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25">
                <a:extLst>
                  <a:ext uri="{FF2B5EF4-FFF2-40B4-BE49-F238E27FC236}">
                    <a16:creationId xmlns:a16="http://schemas.microsoft.com/office/drawing/2014/main" id="{D2FB9331-B707-4F85-94A4-205191DB9507}"/>
                  </a:ext>
                </a:extLst>
              </p:cNvPr>
              <p:cNvSpPr/>
              <p:nvPr/>
            </p:nvSpPr>
            <p:spPr>
              <a:xfrm>
                <a:off x="2241798" y="711272"/>
                <a:ext cx="352441" cy="363855"/>
              </a:xfrm>
              <a:custGeom>
                <a:avLst/>
                <a:gdLst>
                  <a:gd name="connsiteX0" fmla="*/ 177173 w 352441"/>
                  <a:gd name="connsiteY0" fmla="*/ 0 h 363855"/>
                  <a:gd name="connsiteX1" fmla="*/ 8 w 352441"/>
                  <a:gd name="connsiteY1" fmla="*/ 178118 h 363855"/>
                  <a:gd name="connsiteX2" fmla="*/ 177173 w 352441"/>
                  <a:gd name="connsiteY2" fmla="*/ 363855 h 363855"/>
                  <a:gd name="connsiteX3" fmla="*/ 352433 w 352441"/>
                  <a:gd name="connsiteY3" fmla="*/ 182880 h 363855"/>
                  <a:gd name="connsiteX4" fmla="*/ 177173 w 352441"/>
                  <a:gd name="connsiteY4" fmla="*/ 0 h 363855"/>
                  <a:gd name="connsiteX5" fmla="*/ 173363 w 352441"/>
                  <a:gd name="connsiteY5" fmla="*/ 278130 h 363855"/>
                  <a:gd name="connsiteX6" fmla="*/ 78113 w 352441"/>
                  <a:gd name="connsiteY6" fmla="*/ 180022 h 363855"/>
                  <a:gd name="connsiteX7" fmla="*/ 180983 w 352441"/>
                  <a:gd name="connsiteY7" fmla="*/ 85725 h 363855"/>
                  <a:gd name="connsiteX8" fmla="*/ 265756 w 352441"/>
                  <a:gd name="connsiteY8" fmla="*/ 173355 h 363855"/>
                  <a:gd name="connsiteX9" fmla="*/ 173363 w 352441"/>
                  <a:gd name="connsiteY9" fmla="*/ 278130 h 363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2441" h="363855">
                    <a:moveTo>
                      <a:pt x="177173" y="0"/>
                    </a:moveTo>
                    <a:cubicBezTo>
                      <a:pt x="75256" y="0"/>
                      <a:pt x="961" y="74295"/>
                      <a:pt x="8" y="178118"/>
                    </a:cubicBezTo>
                    <a:cubicBezTo>
                      <a:pt x="-944" y="277178"/>
                      <a:pt x="81923" y="363855"/>
                      <a:pt x="177173" y="363855"/>
                    </a:cubicBezTo>
                    <a:cubicBezTo>
                      <a:pt x="273376" y="363855"/>
                      <a:pt x="351481" y="282893"/>
                      <a:pt x="352433" y="182880"/>
                    </a:cubicBezTo>
                    <a:cubicBezTo>
                      <a:pt x="353386" y="84773"/>
                      <a:pt x="271471" y="953"/>
                      <a:pt x="177173" y="0"/>
                    </a:cubicBezTo>
                    <a:close/>
                    <a:moveTo>
                      <a:pt x="173363" y="278130"/>
                    </a:moveTo>
                    <a:cubicBezTo>
                      <a:pt x="121928" y="278130"/>
                      <a:pt x="79066" y="234315"/>
                      <a:pt x="78113" y="180022"/>
                    </a:cubicBezTo>
                    <a:cubicBezTo>
                      <a:pt x="78113" y="125730"/>
                      <a:pt x="120976" y="85725"/>
                      <a:pt x="180983" y="85725"/>
                    </a:cubicBezTo>
                    <a:cubicBezTo>
                      <a:pt x="231466" y="85725"/>
                      <a:pt x="264803" y="120968"/>
                      <a:pt x="265756" y="173355"/>
                    </a:cubicBezTo>
                    <a:cubicBezTo>
                      <a:pt x="265756" y="233363"/>
                      <a:pt x="226703" y="278130"/>
                      <a:pt x="173363" y="2781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: Shape 26">
                <a:extLst>
                  <a:ext uri="{FF2B5EF4-FFF2-40B4-BE49-F238E27FC236}">
                    <a16:creationId xmlns:a16="http://schemas.microsoft.com/office/drawing/2014/main" id="{0F0B68B0-8577-4BA6-B6EB-E7FEE4525D9B}"/>
                  </a:ext>
                </a:extLst>
              </p:cNvPr>
              <p:cNvSpPr/>
              <p:nvPr/>
            </p:nvSpPr>
            <p:spPr>
              <a:xfrm>
                <a:off x="2898063" y="655018"/>
                <a:ext cx="230520" cy="229625"/>
              </a:xfrm>
              <a:custGeom>
                <a:avLst/>
                <a:gdLst>
                  <a:gd name="connsiteX0" fmla="*/ 120031 w 230520"/>
                  <a:gd name="connsiteY0" fmla="*/ 57 h 229625"/>
                  <a:gd name="connsiteX1" fmla="*/ 16 w 230520"/>
                  <a:gd name="connsiteY1" fmla="*/ 111500 h 229625"/>
                  <a:gd name="connsiteX2" fmla="*/ 113363 w 230520"/>
                  <a:gd name="connsiteY2" fmla="*/ 229610 h 229625"/>
                  <a:gd name="connsiteX3" fmla="*/ 230521 w 230520"/>
                  <a:gd name="connsiteY3" fmla="*/ 121025 h 229625"/>
                  <a:gd name="connsiteX4" fmla="*/ 120031 w 230520"/>
                  <a:gd name="connsiteY4" fmla="*/ 57 h 22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520" h="229625">
                    <a:moveTo>
                      <a:pt x="120031" y="57"/>
                    </a:moveTo>
                    <a:cubicBezTo>
                      <a:pt x="49546" y="-1848"/>
                      <a:pt x="968" y="43872"/>
                      <a:pt x="16" y="111500"/>
                    </a:cubicBezTo>
                    <a:cubicBezTo>
                      <a:pt x="-937" y="183890"/>
                      <a:pt x="41926" y="227705"/>
                      <a:pt x="113363" y="229610"/>
                    </a:cubicBezTo>
                    <a:cubicBezTo>
                      <a:pt x="181943" y="230562"/>
                      <a:pt x="229568" y="187700"/>
                      <a:pt x="230521" y="121025"/>
                    </a:cubicBezTo>
                    <a:cubicBezTo>
                      <a:pt x="230521" y="58160"/>
                      <a:pt x="180038" y="1962"/>
                      <a:pt x="120031" y="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191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2022-10-26T04:53:00Z</dcterms:modified>
</cp:coreProperties>
</file>