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7" name="Graphic 1">
            <a:extLst>
              <a:ext uri="{FF2B5EF4-FFF2-40B4-BE49-F238E27FC236}">
                <a16:creationId xmlns:a16="http://schemas.microsoft.com/office/drawing/2014/main" id="{53B58518-EF8B-4039-80FE-8823D5D6659E}"/>
              </a:ext>
            </a:extLst>
          </p:cNvPr>
          <p:cNvGrpSpPr/>
          <p:nvPr/>
        </p:nvGrpSpPr>
        <p:grpSpPr>
          <a:xfrm>
            <a:off x="693743" y="1841998"/>
            <a:ext cx="6459000" cy="4556265"/>
            <a:chOff x="1240779" y="0"/>
            <a:chExt cx="9711200" cy="6850415"/>
          </a:xfrm>
        </p:grpSpPr>
        <p:sp>
          <p:nvSpPr>
            <p:cNvPr id="1178" name="Freeform: Shape 3">
              <a:extLst>
                <a:ext uri="{FF2B5EF4-FFF2-40B4-BE49-F238E27FC236}">
                  <a16:creationId xmlns:a16="http://schemas.microsoft.com/office/drawing/2014/main" id="{6988E6D1-5143-417A-AAFC-DBE4944BDED4}"/>
                </a:ext>
              </a:extLst>
            </p:cNvPr>
            <p:cNvSpPr/>
            <p:nvPr/>
          </p:nvSpPr>
          <p:spPr>
            <a:xfrm>
              <a:off x="1661818" y="3033876"/>
              <a:ext cx="5932473" cy="2860029"/>
            </a:xfrm>
            <a:custGeom>
              <a:avLst/>
              <a:gdLst>
                <a:gd name="connsiteX0" fmla="*/ 2966995 w 5932473"/>
                <a:gd name="connsiteY0" fmla="*/ 2867494 h 2860028"/>
                <a:gd name="connsiteX1" fmla="*/ 0 w 5932473"/>
                <a:gd name="connsiteY1" fmla="*/ 1426859 h 2860028"/>
                <a:gd name="connsiteX2" fmla="*/ 2837270 w 5932473"/>
                <a:gd name="connsiteY2" fmla="*/ 32500 h 2860028"/>
                <a:gd name="connsiteX3" fmla="*/ 3032996 w 5932473"/>
                <a:gd name="connsiteY3" fmla="*/ 19603 h 2860028"/>
                <a:gd name="connsiteX4" fmla="*/ 5934749 w 5932473"/>
                <a:gd name="connsiteY4" fmla="*/ 1433687 h 2860028"/>
                <a:gd name="connsiteX5" fmla="*/ 2966995 w 5932473"/>
                <a:gd name="connsiteY5" fmla="*/ 2867494 h 2860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2473" h="2860028">
                  <a:moveTo>
                    <a:pt x="2966995" y="2867494"/>
                  </a:moveTo>
                  <a:cubicBezTo>
                    <a:pt x="2650647" y="2736251"/>
                    <a:pt x="12138" y="1463273"/>
                    <a:pt x="0" y="1426859"/>
                  </a:cubicBezTo>
                  <a:cubicBezTo>
                    <a:pt x="336072" y="1259961"/>
                    <a:pt x="2228091" y="331400"/>
                    <a:pt x="2837270" y="32500"/>
                  </a:cubicBezTo>
                  <a:cubicBezTo>
                    <a:pt x="2903271" y="-121"/>
                    <a:pt x="2961685" y="-14535"/>
                    <a:pt x="3032996" y="19603"/>
                  </a:cubicBezTo>
                  <a:cubicBezTo>
                    <a:pt x="3984316" y="482367"/>
                    <a:pt x="5919577" y="1423824"/>
                    <a:pt x="5934749" y="1433687"/>
                  </a:cubicBezTo>
                  <a:cubicBezTo>
                    <a:pt x="5840680" y="1519412"/>
                    <a:pt x="2995064" y="2859908"/>
                    <a:pt x="2966995" y="286749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9" name="Freeform: Shape 4">
              <a:extLst>
                <a:ext uri="{FF2B5EF4-FFF2-40B4-BE49-F238E27FC236}">
                  <a16:creationId xmlns:a16="http://schemas.microsoft.com/office/drawing/2014/main" id="{B757C3B9-02EA-4748-8F2C-C8CFB4AD9C23}"/>
                </a:ext>
              </a:extLst>
            </p:cNvPr>
            <p:cNvSpPr/>
            <p:nvPr/>
          </p:nvSpPr>
          <p:spPr>
            <a:xfrm>
              <a:off x="2151892" y="2294200"/>
              <a:ext cx="4961429" cy="2397265"/>
            </a:xfrm>
            <a:custGeom>
              <a:avLst/>
              <a:gdLst>
                <a:gd name="connsiteX0" fmla="*/ 2483749 w 4961428"/>
                <a:gd name="connsiteY0" fmla="*/ 2400192 h 2397265"/>
                <a:gd name="connsiteX1" fmla="*/ 0 w 4961428"/>
                <a:gd name="connsiteY1" fmla="*/ 1193973 h 2397265"/>
                <a:gd name="connsiteX2" fmla="*/ 2375265 w 4961428"/>
                <a:gd name="connsiteY2" fmla="*/ 27202 h 2397265"/>
                <a:gd name="connsiteX3" fmla="*/ 2539129 w 4961428"/>
                <a:gd name="connsiteY3" fmla="*/ 16581 h 2397265"/>
                <a:gd name="connsiteX4" fmla="*/ 4968257 w 4961428"/>
                <a:gd name="connsiteY4" fmla="*/ 1200042 h 2397265"/>
                <a:gd name="connsiteX5" fmla="*/ 2483749 w 4961428"/>
                <a:gd name="connsiteY5" fmla="*/ 2400192 h 23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1428" h="2397265">
                  <a:moveTo>
                    <a:pt x="2483749" y="2400192"/>
                  </a:moveTo>
                  <a:cubicBezTo>
                    <a:pt x="2218229" y="2290949"/>
                    <a:pt x="10621" y="1225076"/>
                    <a:pt x="0" y="1193973"/>
                  </a:cubicBezTo>
                  <a:cubicBezTo>
                    <a:pt x="281451" y="1054385"/>
                    <a:pt x="1865467" y="277550"/>
                    <a:pt x="2375265" y="27202"/>
                  </a:cubicBezTo>
                  <a:cubicBezTo>
                    <a:pt x="2430645" y="-108"/>
                    <a:pt x="2479197" y="-12247"/>
                    <a:pt x="2539129" y="16581"/>
                  </a:cubicBezTo>
                  <a:cubicBezTo>
                    <a:pt x="3335689" y="404241"/>
                    <a:pt x="4955360" y="1191697"/>
                    <a:pt x="4968257" y="1200042"/>
                  </a:cubicBezTo>
                  <a:cubicBezTo>
                    <a:pt x="4889359" y="1272111"/>
                    <a:pt x="2507267" y="2394123"/>
                    <a:pt x="2483749" y="240019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0" name="Freeform: Shape 5">
              <a:extLst>
                <a:ext uri="{FF2B5EF4-FFF2-40B4-BE49-F238E27FC236}">
                  <a16:creationId xmlns:a16="http://schemas.microsoft.com/office/drawing/2014/main" id="{84A5D311-32BB-4731-BD9E-185FCE2A9000}"/>
                </a:ext>
              </a:extLst>
            </p:cNvPr>
            <p:cNvSpPr/>
            <p:nvPr/>
          </p:nvSpPr>
          <p:spPr>
            <a:xfrm>
              <a:off x="2651069" y="1597987"/>
              <a:ext cx="3967626" cy="1911743"/>
            </a:xfrm>
            <a:custGeom>
              <a:avLst/>
              <a:gdLst>
                <a:gd name="connsiteX0" fmla="*/ 1984572 w 3967625"/>
                <a:gd name="connsiteY0" fmla="*/ 1917497 h 1911743"/>
                <a:gd name="connsiteX1" fmla="*/ 0 w 3967625"/>
                <a:gd name="connsiteY1" fmla="*/ 954039 h 1911743"/>
                <a:gd name="connsiteX2" fmla="*/ 1897329 w 3967625"/>
                <a:gd name="connsiteY2" fmla="*/ 21685 h 1911743"/>
                <a:gd name="connsiteX3" fmla="*/ 2027814 w 3967625"/>
                <a:gd name="connsiteY3" fmla="*/ 13340 h 1911743"/>
                <a:gd name="connsiteX4" fmla="*/ 3968385 w 3967625"/>
                <a:gd name="connsiteY4" fmla="*/ 958591 h 1911743"/>
                <a:gd name="connsiteX5" fmla="*/ 1984572 w 3967625"/>
                <a:gd name="connsiteY5" fmla="*/ 1917497 h 191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7625" h="1911743">
                  <a:moveTo>
                    <a:pt x="1984572" y="1917497"/>
                  </a:moveTo>
                  <a:cubicBezTo>
                    <a:pt x="1772914" y="1830255"/>
                    <a:pt x="8345" y="979074"/>
                    <a:pt x="0" y="954039"/>
                  </a:cubicBezTo>
                  <a:cubicBezTo>
                    <a:pt x="224554" y="842521"/>
                    <a:pt x="1489946" y="221963"/>
                    <a:pt x="1897329" y="21685"/>
                  </a:cubicBezTo>
                  <a:cubicBezTo>
                    <a:pt x="1941330" y="443"/>
                    <a:pt x="1980020" y="-10178"/>
                    <a:pt x="2027814" y="13340"/>
                  </a:cubicBezTo>
                  <a:cubicBezTo>
                    <a:pt x="2664303" y="322860"/>
                    <a:pt x="3957764" y="952522"/>
                    <a:pt x="3968385" y="958591"/>
                  </a:cubicBezTo>
                  <a:cubicBezTo>
                    <a:pt x="3906177" y="1016246"/>
                    <a:pt x="2003537" y="1912187"/>
                    <a:pt x="1984572" y="191749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1" name="Freeform: Shape 6">
              <a:extLst>
                <a:ext uri="{FF2B5EF4-FFF2-40B4-BE49-F238E27FC236}">
                  <a16:creationId xmlns:a16="http://schemas.microsoft.com/office/drawing/2014/main" id="{5304CC01-00AC-4F09-936E-A38DD13AA9A9}"/>
                </a:ext>
              </a:extLst>
            </p:cNvPr>
            <p:cNvSpPr/>
            <p:nvPr/>
          </p:nvSpPr>
          <p:spPr>
            <a:xfrm>
              <a:off x="3085763" y="874620"/>
              <a:ext cx="3034513" cy="1464153"/>
            </a:xfrm>
            <a:custGeom>
              <a:avLst/>
              <a:gdLst>
                <a:gd name="connsiteX0" fmla="*/ 1518774 w 3034513"/>
                <a:gd name="connsiteY0" fmla="*/ 1468025 h 1464152"/>
                <a:gd name="connsiteX1" fmla="*/ 0 w 3034513"/>
                <a:gd name="connsiteY1" fmla="*/ 730638 h 1464152"/>
                <a:gd name="connsiteX2" fmla="*/ 1452773 w 3034513"/>
                <a:gd name="connsiteY2" fmla="*/ 16769 h 1464152"/>
                <a:gd name="connsiteX3" fmla="*/ 1552912 w 3034513"/>
                <a:gd name="connsiteY3" fmla="*/ 9941 h 1464152"/>
                <a:gd name="connsiteX4" fmla="*/ 3038307 w 3034513"/>
                <a:gd name="connsiteY4" fmla="*/ 733673 h 1464152"/>
                <a:gd name="connsiteX5" fmla="*/ 1518774 w 3034513"/>
                <a:gd name="connsiteY5" fmla="*/ 1468025 h 146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34513" h="1464152">
                  <a:moveTo>
                    <a:pt x="1518774" y="1468025"/>
                  </a:moveTo>
                  <a:cubicBezTo>
                    <a:pt x="1356427" y="1401265"/>
                    <a:pt x="6069" y="749604"/>
                    <a:pt x="0" y="730638"/>
                  </a:cubicBezTo>
                  <a:cubicBezTo>
                    <a:pt x="172209" y="644913"/>
                    <a:pt x="1140977" y="170012"/>
                    <a:pt x="1452773" y="16769"/>
                  </a:cubicBezTo>
                  <a:cubicBezTo>
                    <a:pt x="1486153" y="79"/>
                    <a:pt x="1516498" y="-7507"/>
                    <a:pt x="1552912" y="9941"/>
                  </a:cubicBezTo>
                  <a:cubicBezTo>
                    <a:pt x="2039951" y="246633"/>
                    <a:pt x="3030720" y="729121"/>
                    <a:pt x="3038307" y="733673"/>
                  </a:cubicBezTo>
                  <a:cubicBezTo>
                    <a:pt x="2989754" y="778432"/>
                    <a:pt x="1533188" y="1464990"/>
                    <a:pt x="1518774" y="14680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2" name="Freeform: Shape 7">
              <a:extLst>
                <a:ext uri="{FF2B5EF4-FFF2-40B4-BE49-F238E27FC236}">
                  <a16:creationId xmlns:a16="http://schemas.microsoft.com/office/drawing/2014/main" id="{8024B91C-5ABF-41FD-A482-4C4BC56DC65E}"/>
                </a:ext>
              </a:extLst>
            </p:cNvPr>
            <p:cNvSpPr/>
            <p:nvPr/>
          </p:nvSpPr>
          <p:spPr>
            <a:xfrm>
              <a:off x="4619647" y="2890375"/>
              <a:ext cx="6326960" cy="3960040"/>
            </a:xfrm>
            <a:custGeom>
              <a:avLst/>
              <a:gdLst>
                <a:gd name="connsiteX0" fmla="*/ 6331574 w 6326959"/>
                <a:gd name="connsiteY0" fmla="*/ 0 h 3960039"/>
                <a:gd name="connsiteX1" fmla="*/ 6324746 w 6326959"/>
                <a:gd name="connsiteY1" fmla="*/ 971044 h 3960039"/>
                <a:gd name="connsiteX2" fmla="*/ 6281505 w 6326959"/>
                <a:gd name="connsiteY2" fmla="*/ 1009734 h 3960039"/>
                <a:gd name="connsiteX3" fmla="*/ 28131 w 6326959"/>
                <a:gd name="connsiteY3" fmla="*/ 3962316 h 3960039"/>
                <a:gd name="connsiteX4" fmla="*/ 3096 w 6326959"/>
                <a:gd name="connsiteY4" fmla="*/ 3928177 h 3960039"/>
                <a:gd name="connsiteX5" fmla="*/ 62 w 6326959"/>
                <a:gd name="connsiteY5" fmla="*/ 3878867 h 3960039"/>
                <a:gd name="connsiteX6" fmla="*/ 62 w 6326959"/>
                <a:gd name="connsiteY6" fmla="*/ 3058031 h 3960039"/>
                <a:gd name="connsiteX7" fmla="*/ 3096 w 6326959"/>
                <a:gd name="connsiteY7" fmla="*/ 3009479 h 3960039"/>
                <a:gd name="connsiteX8" fmla="*/ 37235 w 6326959"/>
                <a:gd name="connsiteY8" fmla="*/ 2976858 h 3960039"/>
                <a:gd name="connsiteX9" fmla="*/ 6331574 w 6326959"/>
                <a:gd name="connsiteY9" fmla="*/ 0 h 396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26959" h="3960039">
                  <a:moveTo>
                    <a:pt x="6331574" y="0"/>
                  </a:moveTo>
                  <a:cubicBezTo>
                    <a:pt x="6331574" y="106208"/>
                    <a:pt x="6330815" y="958148"/>
                    <a:pt x="6324746" y="971044"/>
                  </a:cubicBezTo>
                  <a:cubicBezTo>
                    <a:pt x="6320194" y="994562"/>
                    <a:pt x="6299712" y="1001389"/>
                    <a:pt x="6281505" y="1009734"/>
                  </a:cubicBezTo>
                  <a:cubicBezTo>
                    <a:pt x="5459151" y="1398152"/>
                    <a:pt x="399100" y="3787073"/>
                    <a:pt x="28131" y="3962316"/>
                  </a:cubicBezTo>
                  <a:cubicBezTo>
                    <a:pt x="9166" y="3959282"/>
                    <a:pt x="6890" y="3942592"/>
                    <a:pt x="3096" y="3928177"/>
                  </a:cubicBezTo>
                  <a:cubicBezTo>
                    <a:pt x="-697" y="3912246"/>
                    <a:pt x="62" y="3895557"/>
                    <a:pt x="62" y="3878867"/>
                  </a:cubicBezTo>
                  <a:cubicBezTo>
                    <a:pt x="62" y="3605002"/>
                    <a:pt x="62" y="3331896"/>
                    <a:pt x="62" y="3058031"/>
                  </a:cubicBezTo>
                  <a:cubicBezTo>
                    <a:pt x="62" y="3041341"/>
                    <a:pt x="-697" y="3025410"/>
                    <a:pt x="3096" y="3009479"/>
                  </a:cubicBezTo>
                  <a:cubicBezTo>
                    <a:pt x="6890" y="2991271"/>
                    <a:pt x="22821" y="2983685"/>
                    <a:pt x="37235" y="2976858"/>
                  </a:cubicBezTo>
                  <a:cubicBezTo>
                    <a:pt x="213995" y="2893409"/>
                    <a:pt x="6320194" y="4552"/>
                    <a:pt x="6331574" y="0"/>
                  </a:cubicBezTo>
                  <a:close/>
                </a:path>
              </a:pathLst>
            </a:custGeom>
            <a:solidFill>
              <a:schemeClr val="accent5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3" name="Freeform: Shape 8">
              <a:extLst>
                <a:ext uri="{FF2B5EF4-FFF2-40B4-BE49-F238E27FC236}">
                  <a16:creationId xmlns:a16="http://schemas.microsoft.com/office/drawing/2014/main" id="{D681256F-5357-4C5D-85AD-4832870AA5DC}"/>
                </a:ext>
              </a:extLst>
            </p:cNvPr>
            <p:cNvSpPr/>
            <p:nvPr/>
          </p:nvSpPr>
          <p:spPr>
            <a:xfrm>
              <a:off x="1240779" y="4467964"/>
              <a:ext cx="3391068" cy="2382093"/>
            </a:xfrm>
            <a:custGeom>
              <a:avLst/>
              <a:gdLst>
                <a:gd name="connsiteX0" fmla="*/ 3391069 w 3391068"/>
                <a:gd name="connsiteY0" fmla="*/ 1419750 h 2382092"/>
                <a:gd name="connsiteX1" fmla="*/ 3392586 w 3391068"/>
                <a:gd name="connsiteY1" fmla="*/ 2321001 h 2382092"/>
                <a:gd name="connsiteX2" fmla="*/ 3369068 w 3391068"/>
                <a:gd name="connsiteY2" fmla="*/ 2380932 h 2382092"/>
                <a:gd name="connsiteX3" fmla="*/ 14414 w 3391068"/>
                <a:gd name="connsiteY3" fmla="*/ 801468 h 2382092"/>
                <a:gd name="connsiteX4" fmla="*/ 0 w 3391068"/>
                <a:gd name="connsiteY4" fmla="*/ 796916 h 2382092"/>
                <a:gd name="connsiteX5" fmla="*/ 0 w 3391068"/>
                <a:gd name="connsiteY5" fmla="*/ 774157 h 2382092"/>
                <a:gd name="connsiteX6" fmla="*/ 368693 w 3391068"/>
                <a:gd name="connsiteY6" fmla="*/ 23115 h 2382092"/>
                <a:gd name="connsiteX7" fmla="*/ 395245 w 3391068"/>
                <a:gd name="connsiteY7" fmla="*/ 356 h 2382092"/>
                <a:gd name="connsiteX8" fmla="*/ 441522 w 3391068"/>
                <a:gd name="connsiteY8" fmla="*/ 14012 h 2382092"/>
                <a:gd name="connsiteX9" fmla="*/ 3370585 w 3391068"/>
                <a:gd name="connsiteY9" fmla="*/ 1399267 h 2382092"/>
                <a:gd name="connsiteX10" fmla="*/ 3391069 w 3391068"/>
                <a:gd name="connsiteY10" fmla="*/ 1419750 h 238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91068" h="2382092">
                  <a:moveTo>
                    <a:pt x="3391069" y="1419750"/>
                  </a:moveTo>
                  <a:cubicBezTo>
                    <a:pt x="3391827" y="1720167"/>
                    <a:pt x="3391827" y="2020584"/>
                    <a:pt x="3392586" y="2321001"/>
                  </a:cubicBezTo>
                  <a:cubicBezTo>
                    <a:pt x="3394103" y="2384725"/>
                    <a:pt x="3403207" y="2397622"/>
                    <a:pt x="3369068" y="2380932"/>
                  </a:cubicBezTo>
                  <a:cubicBezTo>
                    <a:pt x="3173342" y="2287621"/>
                    <a:pt x="270072" y="921331"/>
                    <a:pt x="14414" y="801468"/>
                  </a:cubicBezTo>
                  <a:cubicBezTo>
                    <a:pt x="9862" y="799192"/>
                    <a:pt x="4552" y="798434"/>
                    <a:pt x="0" y="796916"/>
                  </a:cubicBezTo>
                  <a:cubicBezTo>
                    <a:pt x="0" y="789330"/>
                    <a:pt x="0" y="781744"/>
                    <a:pt x="0" y="774157"/>
                  </a:cubicBezTo>
                  <a:cubicBezTo>
                    <a:pt x="39449" y="714226"/>
                    <a:pt x="355797" y="50426"/>
                    <a:pt x="368693" y="23115"/>
                  </a:cubicBezTo>
                  <a:cubicBezTo>
                    <a:pt x="374004" y="10977"/>
                    <a:pt x="379314" y="356"/>
                    <a:pt x="395245" y="356"/>
                  </a:cubicBezTo>
                  <a:cubicBezTo>
                    <a:pt x="412694" y="-1919"/>
                    <a:pt x="427108" y="7184"/>
                    <a:pt x="441522" y="14012"/>
                  </a:cubicBezTo>
                  <a:cubicBezTo>
                    <a:pt x="647869" y="112633"/>
                    <a:pt x="3317482" y="1378025"/>
                    <a:pt x="3370585" y="1399267"/>
                  </a:cubicBezTo>
                  <a:cubicBezTo>
                    <a:pt x="3379689" y="1403060"/>
                    <a:pt x="3388793" y="1408370"/>
                    <a:pt x="3391069" y="14197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4" name="Freeform: Shape 9">
              <a:extLst>
                <a:ext uri="{FF2B5EF4-FFF2-40B4-BE49-F238E27FC236}">
                  <a16:creationId xmlns:a16="http://schemas.microsoft.com/office/drawing/2014/main" id="{9451D3CA-E168-48B6-9682-FA2F5ECCF42A}"/>
                </a:ext>
              </a:extLst>
            </p:cNvPr>
            <p:cNvSpPr/>
            <p:nvPr/>
          </p:nvSpPr>
          <p:spPr>
            <a:xfrm>
              <a:off x="4604815" y="0"/>
              <a:ext cx="2518646" cy="2162091"/>
            </a:xfrm>
            <a:custGeom>
              <a:avLst/>
              <a:gdLst>
                <a:gd name="connsiteX0" fmla="*/ 2500161 w 2518645"/>
                <a:gd name="connsiteY0" fmla="*/ 0 h 2162090"/>
                <a:gd name="connsiteX1" fmla="*/ 2507747 w 2518645"/>
                <a:gd name="connsiteY1" fmla="*/ 0 h 2162090"/>
                <a:gd name="connsiteX2" fmla="*/ 2525955 w 2518645"/>
                <a:gd name="connsiteY2" fmla="*/ 53863 h 2162090"/>
                <a:gd name="connsiteX3" fmla="*/ 2519885 w 2518645"/>
                <a:gd name="connsiteY3" fmla="*/ 890630 h 2162090"/>
                <a:gd name="connsiteX4" fmla="*/ 2434919 w 2518645"/>
                <a:gd name="connsiteY4" fmla="*/ 1019596 h 2162090"/>
                <a:gd name="connsiteX5" fmla="*/ 33102 w 2518645"/>
                <a:gd name="connsiteY5" fmla="*/ 2161332 h 2162090"/>
                <a:gd name="connsiteX6" fmla="*/ 3515 w 2518645"/>
                <a:gd name="connsiteY6" fmla="*/ 2149953 h 2162090"/>
                <a:gd name="connsiteX7" fmla="*/ 2756 w 2518645"/>
                <a:gd name="connsiteY7" fmla="*/ 1173598 h 2162090"/>
                <a:gd name="connsiteX8" fmla="*/ 35378 w 2518645"/>
                <a:gd name="connsiteY8" fmla="*/ 1145529 h 2162090"/>
                <a:gd name="connsiteX9" fmla="*/ 2500161 w 2518645"/>
                <a:gd name="connsiteY9" fmla="*/ 0 h 216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18645" h="2162090">
                  <a:moveTo>
                    <a:pt x="2500161" y="0"/>
                  </a:moveTo>
                  <a:cubicBezTo>
                    <a:pt x="2502437" y="0"/>
                    <a:pt x="2505472" y="0"/>
                    <a:pt x="2507747" y="0"/>
                  </a:cubicBezTo>
                  <a:cubicBezTo>
                    <a:pt x="2529748" y="12897"/>
                    <a:pt x="2525955" y="34897"/>
                    <a:pt x="2525955" y="53863"/>
                  </a:cubicBezTo>
                  <a:cubicBezTo>
                    <a:pt x="2524437" y="186623"/>
                    <a:pt x="2515334" y="744214"/>
                    <a:pt x="2519885" y="890630"/>
                  </a:cubicBezTo>
                  <a:cubicBezTo>
                    <a:pt x="2522161" y="959665"/>
                    <a:pt x="2494092" y="993044"/>
                    <a:pt x="2434919" y="1019596"/>
                  </a:cubicBezTo>
                  <a:cubicBezTo>
                    <a:pt x="2246021" y="1103804"/>
                    <a:pt x="50550" y="2154505"/>
                    <a:pt x="33102" y="2161332"/>
                  </a:cubicBezTo>
                  <a:cubicBezTo>
                    <a:pt x="20205" y="2166643"/>
                    <a:pt x="8067" y="2166643"/>
                    <a:pt x="3515" y="2149953"/>
                  </a:cubicBezTo>
                  <a:cubicBezTo>
                    <a:pt x="-1037" y="2134021"/>
                    <a:pt x="-1037" y="1189529"/>
                    <a:pt x="2756" y="1173598"/>
                  </a:cubicBezTo>
                  <a:cubicBezTo>
                    <a:pt x="6550" y="1156150"/>
                    <a:pt x="21722" y="1151598"/>
                    <a:pt x="35378" y="1145529"/>
                  </a:cubicBezTo>
                  <a:cubicBezTo>
                    <a:pt x="293311" y="1026424"/>
                    <a:pt x="2495609" y="3793"/>
                    <a:pt x="2500161" y="0"/>
                  </a:cubicBezTo>
                  <a:close/>
                </a:path>
              </a:pathLst>
            </a:custGeom>
            <a:solidFill>
              <a:schemeClr val="accent1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5" name="Freeform: Shape 10">
              <a:extLst>
                <a:ext uri="{FF2B5EF4-FFF2-40B4-BE49-F238E27FC236}">
                  <a16:creationId xmlns:a16="http://schemas.microsoft.com/office/drawing/2014/main" id="{3F513378-9150-46DB-AE18-0498E6553547}"/>
                </a:ext>
              </a:extLst>
            </p:cNvPr>
            <p:cNvSpPr/>
            <p:nvPr/>
          </p:nvSpPr>
          <p:spPr>
            <a:xfrm>
              <a:off x="10944393" y="3208998"/>
              <a:ext cx="7586" cy="652420"/>
            </a:xfrm>
            <a:custGeom>
              <a:avLst/>
              <a:gdLst>
                <a:gd name="connsiteX0" fmla="*/ 0 w 7586"/>
                <a:gd name="connsiteY0" fmla="*/ 652420 h 652420"/>
                <a:gd name="connsiteX1" fmla="*/ 1518 w 7586"/>
                <a:gd name="connsiteY1" fmla="*/ 21242 h 652420"/>
                <a:gd name="connsiteX2" fmla="*/ 7586 w 7586"/>
                <a:gd name="connsiteY2" fmla="*/ 0 h 652420"/>
                <a:gd name="connsiteX3" fmla="*/ 7586 w 7586"/>
                <a:gd name="connsiteY3" fmla="*/ 652420 h 652420"/>
                <a:gd name="connsiteX4" fmla="*/ 0 w 7586"/>
                <a:gd name="connsiteY4" fmla="*/ 652420 h 65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" h="652420">
                  <a:moveTo>
                    <a:pt x="0" y="652420"/>
                  </a:moveTo>
                  <a:cubicBezTo>
                    <a:pt x="758" y="442280"/>
                    <a:pt x="758" y="231382"/>
                    <a:pt x="1518" y="21242"/>
                  </a:cubicBezTo>
                  <a:cubicBezTo>
                    <a:pt x="1518" y="13655"/>
                    <a:pt x="1518" y="6069"/>
                    <a:pt x="7586" y="0"/>
                  </a:cubicBezTo>
                  <a:cubicBezTo>
                    <a:pt x="7586" y="217726"/>
                    <a:pt x="7586" y="434694"/>
                    <a:pt x="7586" y="652420"/>
                  </a:cubicBezTo>
                  <a:cubicBezTo>
                    <a:pt x="4552" y="652420"/>
                    <a:pt x="2276" y="652420"/>
                    <a:pt x="0" y="652420"/>
                  </a:cubicBezTo>
                  <a:close/>
                </a:path>
              </a:pathLst>
            </a:custGeom>
            <a:solidFill>
              <a:srgbClr val="FBE0B3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6" name="Freeform: Shape 11">
              <a:extLst>
                <a:ext uri="{FF2B5EF4-FFF2-40B4-BE49-F238E27FC236}">
                  <a16:creationId xmlns:a16="http://schemas.microsoft.com/office/drawing/2014/main" id="{F0A96074-163B-4E9F-A7DE-C9663E3FDAAC}"/>
                </a:ext>
              </a:extLst>
            </p:cNvPr>
            <p:cNvSpPr/>
            <p:nvPr/>
          </p:nvSpPr>
          <p:spPr>
            <a:xfrm>
              <a:off x="4619708" y="2178105"/>
              <a:ext cx="5371087" cy="3459346"/>
            </a:xfrm>
            <a:custGeom>
              <a:avLst/>
              <a:gdLst>
                <a:gd name="connsiteX0" fmla="*/ 5336192 w 5371088"/>
                <a:gd name="connsiteY0" fmla="*/ 12054 h 3459345"/>
                <a:gd name="connsiteX1" fmla="*/ 5376399 w 5371088"/>
                <a:gd name="connsiteY1" fmla="*/ 37089 h 3459345"/>
                <a:gd name="connsiteX2" fmla="*/ 5377917 w 5371088"/>
                <a:gd name="connsiteY2" fmla="*/ 886753 h 3459345"/>
                <a:gd name="connsiteX3" fmla="*/ 5328606 w 5371088"/>
                <a:gd name="connsiteY3" fmla="*/ 964133 h 3459345"/>
                <a:gd name="connsiteX4" fmla="*/ 54621 w 5371088"/>
                <a:gd name="connsiteY4" fmla="*/ 3451675 h 3459345"/>
                <a:gd name="connsiteX5" fmla="*/ 3793 w 5371088"/>
                <a:gd name="connsiteY5" fmla="*/ 3447123 h 3459345"/>
                <a:gd name="connsiteX6" fmla="*/ 0 w 5371088"/>
                <a:gd name="connsiteY6" fmla="*/ 3409192 h 3459345"/>
                <a:gd name="connsiteX7" fmla="*/ 0 w 5371088"/>
                <a:gd name="connsiteY7" fmla="*/ 2538287 h 3459345"/>
                <a:gd name="connsiteX8" fmla="*/ 1517 w 5371088"/>
                <a:gd name="connsiteY8" fmla="*/ 2507942 h 3459345"/>
                <a:gd name="connsiteX9" fmla="*/ 32621 w 5371088"/>
                <a:gd name="connsiteY9" fmla="*/ 2473044 h 3459345"/>
                <a:gd name="connsiteX10" fmla="*/ 5336192 w 5371088"/>
                <a:gd name="connsiteY10" fmla="*/ 12054 h 345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71088" h="3459345">
                  <a:moveTo>
                    <a:pt x="5336192" y="12054"/>
                  </a:moveTo>
                  <a:cubicBezTo>
                    <a:pt x="5376399" y="-6911"/>
                    <a:pt x="5376399" y="-6911"/>
                    <a:pt x="5376399" y="37089"/>
                  </a:cubicBezTo>
                  <a:cubicBezTo>
                    <a:pt x="5376399" y="320057"/>
                    <a:pt x="5375640" y="603784"/>
                    <a:pt x="5377917" y="886753"/>
                  </a:cubicBezTo>
                  <a:cubicBezTo>
                    <a:pt x="5377917" y="926960"/>
                    <a:pt x="5364261" y="946684"/>
                    <a:pt x="5328606" y="964133"/>
                  </a:cubicBezTo>
                  <a:cubicBezTo>
                    <a:pt x="4660253" y="1276688"/>
                    <a:pt x="152484" y="3407675"/>
                    <a:pt x="54621" y="3451675"/>
                  </a:cubicBezTo>
                  <a:cubicBezTo>
                    <a:pt x="37931" y="3459261"/>
                    <a:pt x="18207" y="3477468"/>
                    <a:pt x="3793" y="3447123"/>
                  </a:cubicBezTo>
                  <a:cubicBezTo>
                    <a:pt x="0" y="3434985"/>
                    <a:pt x="0" y="3422089"/>
                    <a:pt x="0" y="3409192"/>
                  </a:cubicBezTo>
                  <a:cubicBezTo>
                    <a:pt x="0" y="3118637"/>
                    <a:pt x="0" y="2828841"/>
                    <a:pt x="0" y="2538287"/>
                  </a:cubicBezTo>
                  <a:cubicBezTo>
                    <a:pt x="0" y="2528425"/>
                    <a:pt x="0" y="2517804"/>
                    <a:pt x="1517" y="2507942"/>
                  </a:cubicBezTo>
                  <a:cubicBezTo>
                    <a:pt x="3793" y="2488976"/>
                    <a:pt x="16690" y="2480631"/>
                    <a:pt x="32621" y="2473044"/>
                  </a:cubicBezTo>
                  <a:cubicBezTo>
                    <a:pt x="210140" y="2390354"/>
                    <a:pt x="4468321" y="416403"/>
                    <a:pt x="5336192" y="12054"/>
                  </a:cubicBezTo>
                  <a:close/>
                </a:path>
              </a:pathLst>
            </a:custGeom>
            <a:solidFill>
              <a:schemeClr val="accent4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7" name="Freeform: Shape 12">
              <a:extLst>
                <a:ext uri="{FF2B5EF4-FFF2-40B4-BE49-F238E27FC236}">
                  <a16:creationId xmlns:a16="http://schemas.microsoft.com/office/drawing/2014/main" id="{10F36A51-7494-4B4D-9629-2430302699C5}"/>
                </a:ext>
              </a:extLst>
            </p:cNvPr>
            <p:cNvSpPr/>
            <p:nvPr/>
          </p:nvSpPr>
          <p:spPr>
            <a:xfrm>
              <a:off x="4603716" y="1464519"/>
              <a:ext cx="4422803" cy="3026927"/>
            </a:xfrm>
            <a:custGeom>
              <a:avLst/>
              <a:gdLst>
                <a:gd name="connsiteX0" fmla="*/ 4390244 w 4422802"/>
                <a:gd name="connsiteY0" fmla="*/ 11014 h 3026926"/>
                <a:gd name="connsiteX1" fmla="*/ 4428934 w 4422802"/>
                <a:gd name="connsiteY1" fmla="*/ 35290 h 3026926"/>
                <a:gd name="connsiteX2" fmla="*/ 4420589 w 4422802"/>
                <a:gd name="connsiteY2" fmla="*/ 911505 h 3026926"/>
                <a:gd name="connsiteX3" fmla="*/ 4379623 w 4422802"/>
                <a:gd name="connsiteY3" fmla="*/ 975230 h 3026926"/>
                <a:gd name="connsiteX4" fmla="*/ 1005244 w 4422802"/>
                <a:gd name="connsiteY4" fmla="*/ 2572143 h 3026926"/>
                <a:gd name="connsiteX5" fmla="*/ 51649 w 4422802"/>
                <a:gd name="connsiteY5" fmla="*/ 3021251 h 3026926"/>
                <a:gd name="connsiteX6" fmla="*/ 3855 w 4422802"/>
                <a:gd name="connsiteY6" fmla="*/ 3015182 h 3026926"/>
                <a:gd name="connsiteX7" fmla="*/ 62 w 4422802"/>
                <a:gd name="connsiteY7" fmla="*/ 2965871 h 3026926"/>
                <a:gd name="connsiteX8" fmla="*/ 62 w 4422802"/>
                <a:gd name="connsiteY8" fmla="*/ 2071448 h 3026926"/>
                <a:gd name="connsiteX9" fmla="*/ 3097 w 4422802"/>
                <a:gd name="connsiteY9" fmla="*/ 2022137 h 3026926"/>
                <a:gd name="connsiteX10" fmla="*/ 28890 w 4422802"/>
                <a:gd name="connsiteY10" fmla="*/ 1997102 h 3026926"/>
                <a:gd name="connsiteX11" fmla="*/ 4390244 w 4422802"/>
                <a:gd name="connsiteY11" fmla="*/ 11014 h 302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22802" h="3026926">
                  <a:moveTo>
                    <a:pt x="4390244" y="11014"/>
                  </a:moveTo>
                  <a:cubicBezTo>
                    <a:pt x="4428934" y="-6435"/>
                    <a:pt x="4429692" y="-6435"/>
                    <a:pt x="4428934" y="35290"/>
                  </a:cubicBezTo>
                  <a:cubicBezTo>
                    <a:pt x="4425899" y="327362"/>
                    <a:pt x="4422865" y="619434"/>
                    <a:pt x="4420589" y="911505"/>
                  </a:cubicBezTo>
                  <a:cubicBezTo>
                    <a:pt x="4420589" y="944126"/>
                    <a:pt x="4409210" y="961575"/>
                    <a:pt x="4379623" y="975230"/>
                  </a:cubicBezTo>
                  <a:cubicBezTo>
                    <a:pt x="3707479" y="1290820"/>
                    <a:pt x="1296558" y="2435590"/>
                    <a:pt x="1005244" y="2572143"/>
                  </a:cubicBezTo>
                  <a:cubicBezTo>
                    <a:pt x="856553" y="2641937"/>
                    <a:pt x="222340" y="2943871"/>
                    <a:pt x="51649" y="3021251"/>
                  </a:cubicBezTo>
                  <a:cubicBezTo>
                    <a:pt x="35718" y="3028079"/>
                    <a:pt x="16752" y="3043251"/>
                    <a:pt x="3855" y="3015182"/>
                  </a:cubicBezTo>
                  <a:cubicBezTo>
                    <a:pt x="-697" y="2999251"/>
                    <a:pt x="62" y="2982561"/>
                    <a:pt x="62" y="2965871"/>
                  </a:cubicBezTo>
                  <a:cubicBezTo>
                    <a:pt x="62" y="2667730"/>
                    <a:pt x="62" y="2369589"/>
                    <a:pt x="62" y="2071448"/>
                  </a:cubicBezTo>
                  <a:cubicBezTo>
                    <a:pt x="62" y="2054758"/>
                    <a:pt x="-697" y="2038827"/>
                    <a:pt x="3097" y="2022137"/>
                  </a:cubicBezTo>
                  <a:cubicBezTo>
                    <a:pt x="6131" y="2008482"/>
                    <a:pt x="17510" y="2002413"/>
                    <a:pt x="28890" y="1997102"/>
                  </a:cubicBezTo>
                  <a:cubicBezTo>
                    <a:pt x="239788" y="1896964"/>
                    <a:pt x="4118655" y="135429"/>
                    <a:pt x="4390244" y="11014"/>
                  </a:cubicBezTo>
                  <a:close/>
                </a:path>
              </a:pathLst>
            </a:custGeom>
            <a:solidFill>
              <a:schemeClr val="accent3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8" name="Freeform: Shape 13">
              <a:extLst>
                <a:ext uri="{FF2B5EF4-FFF2-40B4-BE49-F238E27FC236}">
                  <a16:creationId xmlns:a16="http://schemas.microsoft.com/office/drawing/2014/main" id="{B2E73D35-E770-4AAB-901A-89C279F2E705}"/>
                </a:ext>
              </a:extLst>
            </p:cNvPr>
            <p:cNvSpPr/>
            <p:nvPr/>
          </p:nvSpPr>
          <p:spPr>
            <a:xfrm>
              <a:off x="1767125" y="3490449"/>
              <a:ext cx="2860029" cy="2146918"/>
            </a:xfrm>
            <a:custGeom>
              <a:avLst/>
              <a:gdLst>
                <a:gd name="connsiteX0" fmla="*/ 369594 w 2860028"/>
                <a:gd name="connsiteY0" fmla="*/ 0 h 2146918"/>
                <a:gd name="connsiteX1" fmla="*/ 398422 w 2860028"/>
                <a:gd name="connsiteY1" fmla="*/ 22000 h 2146918"/>
                <a:gd name="connsiteX2" fmla="*/ 2536236 w 2860028"/>
                <a:gd name="connsiteY2" fmla="*/ 1027941 h 2146918"/>
                <a:gd name="connsiteX3" fmla="*/ 2864722 w 2860028"/>
                <a:gd name="connsiteY3" fmla="*/ 1184219 h 2146918"/>
                <a:gd name="connsiteX4" fmla="*/ 2864722 w 2860028"/>
                <a:gd name="connsiteY4" fmla="*/ 2146160 h 2146918"/>
                <a:gd name="connsiteX5" fmla="*/ 2829067 w 2860028"/>
                <a:gd name="connsiteY5" fmla="*/ 2137056 h 2146918"/>
                <a:gd name="connsiteX6" fmla="*/ 578217 w 2860028"/>
                <a:gd name="connsiteY6" fmla="*/ 1068907 h 2146918"/>
                <a:gd name="connsiteX7" fmla="*/ 154143 w 2860028"/>
                <a:gd name="connsiteY7" fmla="*/ 867871 h 2146918"/>
                <a:gd name="connsiteX8" fmla="*/ 118488 w 2860028"/>
                <a:gd name="connsiteY8" fmla="*/ 856491 h 2146918"/>
                <a:gd name="connsiteX9" fmla="*/ 22142 w 2860028"/>
                <a:gd name="connsiteY9" fmla="*/ 805663 h 2146918"/>
                <a:gd name="connsiteX10" fmla="*/ 5452 w 2860028"/>
                <a:gd name="connsiteY10" fmla="*/ 762421 h 2146918"/>
                <a:gd name="connsiteX11" fmla="*/ 91936 w 2860028"/>
                <a:gd name="connsiteY11" fmla="*/ 572764 h 2146918"/>
                <a:gd name="connsiteX12" fmla="*/ 338490 w 2860028"/>
                <a:gd name="connsiteY12" fmla="*/ 40207 h 2146918"/>
                <a:gd name="connsiteX13" fmla="*/ 369594 w 2860028"/>
                <a:gd name="connsiteY13" fmla="*/ 0 h 214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60028" h="2146918">
                  <a:moveTo>
                    <a:pt x="369594" y="0"/>
                  </a:moveTo>
                  <a:cubicBezTo>
                    <a:pt x="372628" y="15173"/>
                    <a:pt x="387801" y="16690"/>
                    <a:pt x="398422" y="22000"/>
                  </a:cubicBezTo>
                  <a:cubicBezTo>
                    <a:pt x="1110774" y="357314"/>
                    <a:pt x="1823884" y="692628"/>
                    <a:pt x="2536236" y="1027941"/>
                  </a:cubicBezTo>
                  <a:cubicBezTo>
                    <a:pt x="2645479" y="1079528"/>
                    <a:pt x="2754721" y="1131873"/>
                    <a:pt x="2864722" y="1184219"/>
                  </a:cubicBezTo>
                  <a:cubicBezTo>
                    <a:pt x="2864722" y="1505119"/>
                    <a:pt x="2864722" y="1825260"/>
                    <a:pt x="2864722" y="2146160"/>
                  </a:cubicBezTo>
                  <a:cubicBezTo>
                    <a:pt x="2851067" y="2151470"/>
                    <a:pt x="2840446" y="2142366"/>
                    <a:pt x="2829067" y="2137056"/>
                  </a:cubicBezTo>
                  <a:cubicBezTo>
                    <a:pt x="2078783" y="1781259"/>
                    <a:pt x="1328500" y="1425463"/>
                    <a:pt x="578217" y="1068907"/>
                  </a:cubicBezTo>
                  <a:cubicBezTo>
                    <a:pt x="437112" y="1002148"/>
                    <a:pt x="295248" y="934630"/>
                    <a:pt x="154143" y="867871"/>
                  </a:cubicBezTo>
                  <a:cubicBezTo>
                    <a:pt x="142764" y="862560"/>
                    <a:pt x="131384" y="856491"/>
                    <a:pt x="118488" y="856491"/>
                  </a:cubicBezTo>
                  <a:cubicBezTo>
                    <a:pt x="90419" y="832215"/>
                    <a:pt x="55522" y="819318"/>
                    <a:pt x="22142" y="805663"/>
                  </a:cubicBezTo>
                  <a:cubicBezTo>
                    <a:pt x="-617" y="796560"/>
                    <a:pt x="-5169" y="784422"/>
                    <a:pt x="5452" y="762421"/>
                  </a:cubicBezTo>
                  <a:cubicBezTo>
                    <a:pt x="35039" y="699455"/>
                    <a:pt x="63108" y="635731"/>
                    <a:pt x="91936" y="572764"/>
                  </a:cubicBezTo>
                  <a:cubicBezTo>
                    <a:pt x="173868" y="395245"/>
                    <a:pt x="255800" y="217726"/>
                    <a:pt x="338490" y="40207"/>
                  </a:cubicBezTo>
                  <a:cubicBezTo>
                    <a:pt x="344559" y="23518"/>
                    <a:pt x="349869" y="6069"/>
                    <a:pt x="369594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9" name="Freeform: Shape 14">
              <a:extLst>
                <a:ext uri="{FF2B5EF4-FFF2-40B4-BE49-F238E27FC236}">
                  <a16:creationId xmlns:a16="http://schemas.microsoft.com/office/drawing/2014/main" id="{DB6ABFEF-0C71-49B4-BE58-6CC5226CB4D5}"/>
                </a:ext>
              </a:extLst>
            </p:cNvPr>
            <p:cNvSpPr/>
            <p:nvPr/>
          </p:nvSpPr>
          <p:spPr>
            <a:xfrm>
              <a:off x="2237353" y="2556577"/>
              <a:ext cx="2374507" cy="1926916"/>
            </a:xfrm>
            <a:custGeom>
              <a:avLst/>
              <a:gdLst>
                <a:gd name="connsiteX0" fmla="*/ 2380081 w 2374506"/>
                <a:gd name="connsiteY0" fmla="*/ 1933744 h 1926915"/>
                <a:gd name="connsiteX1" fmla="*/ 1846765 w 2374506"/>
                <a:gd name="connsiteY1" fmla="*/ 1681120 h 1926915"/>
                <a:gd name="connsiteX2" fmla="*/ 148955 w 2374506"/>
                <a:gd name="connsiteY2" fmla="*/ 869388 h 1926915"/>
                <a:gd name="connsiteX3" fmla="*/ 95851 w 2374506"/>
                <a:gd name="connsiteY3" fmla="*/ 854974 h 1926915"/>
                <a:gd name="connsiteX4" fmla="*/ 22264 w 2374506"/>
                <a:gd name="connsiteY4" fmla="*/ 809457 h 1926915"/>
                <a:gd name="connsiteX5" fmla="*/ 6333 w 2374506"/>
                <a:gd name="connsiteY5" fmla="*/ 762421 h 1926915"/>
                <a:gd name="connsiteX6" fmla="*/ 373509 w 2374506"/>
                <a:gd name="connsiteY6" fmla="*/ 14414 h 1926915"/>
                <a:gd name="connsiteX7" fmla="*/ 384130 w 2374506"/>
                <a:gd name="connsiteY7" fmla="*/ 0 h 1926915"/>
                <a:gd name="connsiteX8" fmla="*/ 667098 w 2374506"/>
                <a:gd name="connsiteY8" fmla="*/ 127449 h 1926915"/>
                <a:gd name="connsiteX9" fmla="*/ 1342277 w 2374506"/>
                <a:gd name="connsiteY9" fmla="*/ 435453 h 1926915"/>
                <a:gd name="connsiteX10" fmla="*/ 1899869 w 2374506"/>
                <a:gd name="connsiteY10" fmla="*/ 690352 h 1926915"/>
                <a:gd name="connsiteX11" fmla="*/ 2347460 w 2374506"/>
                <a:gd name="connsiteY11" fmla="*/ 895181 h 1926915"/>
                <a:gd name="connsiteX12" fmla="*/ 2380081 w 2374506"/>
                <a:gd name="connsiteY12" fmla="*/ 918699 h 1926915"/>
                <a:gd name="connsiteX13" fmla="*/ 2380081 w 2374506"/>
                <a:gd name="connsiteY13" fmla="*/ 1933744 h 192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4506" h="1926915">
                  <a:moveTo>
                    <a:pt x="2380081" y="1933744"/>
                  </a:moveTo>
                  <a:cubicBezTo>
                    <a:pt x="2202562" y="1849536"/>
                    <a:pt x="2024284" y="1765328"/>
                    <a:pt x="1846765" y="1681120"/>
                  </a:cubicBezTo>
                  <a:cubicBezTo>
                    <a:pt x="1280829" y="1411049"/>
                    <a:pt x="714892" y="1140218"/>
                    <a:pt x="148955" y="869388"/>
                  </a:cubicBezTo>
                  <a:cubicBezTo>
                    <a:pt x="132265" y="861043"/>
                    <a:pt x="116334" y="849664"/>
                    <a:pt x="95851" y="854974"/>
                  </a:cubicBezTo>
                  <a:cubicBezTo>
                    <a:pt x="81437" y="823870"/>
                    <a:pt x="47299" y="823112"/>
                    <a:pt x="22264" y="809457"/>
                  </a:cubicBezTo>
                  <a:cubicBezTo>
                    <a:pt x="-495" y="796560"/>
                    <a:pt x="-5805" y="785939"/>
                    <a:pt x="6333" y="762421"/>
                  </a:cubicBezTo>
                  <a:cubicBezTo>
                    <a:pt x="129231" y="513591"/>
                    <a:pt x="251370" y="264003"/>
                    <a:pt x="373509" y="14414"/>
                  </a:cubicBezTo>
                  <a:cubicBezTo>
                    <a:pt x="375785" y="9104"/>
                    <a:pt x="381095" y="4552"/>
                    <a:pt x="384130" y="0"/>
                  </a:cubicBezTo>
                  <a:cubicBezTo>
                    <a:pt x="480476" y="38690"/>
                    <a:pt x="573028" y="84966"/>
                    <a:pt x="667098" y="127449"/>
                  </a:cubicBezTo>
                  <a:cubicBezTo>
                    <a:pt x="892411" y="229106"/>
                    <a:pt x="1116965" y="332279"/>
                    <a:pt x="1342277" y="435453"/>
                  </a:cubicBezTo>
                  <a:cubicBezTo>
                    <a:pt x="1528141" y="520419"/>
                    <a:pt x="1714764" y="603868"/>
                    <a:pt x="1899869" y="690352"/>
                  </a:cubicBezTo>
                  <a:cubicBezTo>
                    <a:pt x="2048560" y="759387"/>
                    <a:pt x="2199527" y="824629"/>
                    <a:pt x="2347460" y="895181"/>
                  </a:cubicBezTo>
                  <a:cubicBezTo>
                    <a:pt x="2359598" y="901250"/>
                    <a:pt x="2374770" y="903526"/>
                    <a:pt x="2380081" y="918699"/>
                  </a:cubicBezTo>
                  <a:cubicBezTo>
                    <a:pt x="2380081" y="1257047"/>
                    <a:pt x="2380081" y="1595395"/>
                    <a:pt x="2380081" y="193374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0" name="Freeform: Shape 15">
              <a:extLst>
                <a:ext uri="{FF2B5EF4-FFF2-40B4-BE49-F238E27FC236}">
                  <a16:creationId xmlns:a16="http://schemas.microsoft.com/office/drawing/2014/main" id="{EBF2EDCD-9626-4235-8975-77ACA75366C9}"/>
                </a:ext>
              </a:extLst>
            </p:cNvPr>
            <p:cNvSpPr/>
            <p:nvPr/>
          </p:nvSpPr>
          <p:spPr>
            <a:xfrm>
              <a:off x="2700391" y="1608292"/>
              <a:ext cx="1926916" cy="1676569"/>
            </a:xfrm>
            <a:custGeom>
              <a:avLst/>
              <a:gdLst>
                <a:gd name="connsiteX0" fmla="*/ 104679 w 1926915"/>
                <a:gd name="connsiteY0" fmla="*/ 864836 h 1676568"/>
                <a:gd name="connsiteX1" fmla="*/ 25023 w 1926915"/>
                <a:gd name="connsiteY1" fmla="*/ 822353 h 1676568"/>
                <a:gd name="connsiteX2" fmla="*/ 8334 w 1926915"/>
                <a:gd name="connsiteY2" fmla="*/ 770766 h 1676568"/>
                <a:gd name="connsiteX3" fmla="*/ 113024 w 1926915"/>
                <a:gd name="connsiteY3" fmla="*/ 556833 h 1676568"/>
                <a:gd name="connsiteX4" fmla="*/ 368682 w 1926915"/>
                <a:gd name="connsiteY4" fmla="*/ 33380 h 1676568"/>
                <a:gd name="connsiteX5" fmla="*/ 391441 w 1926915"/>
                <a:gd name="connsiteY5" fmla="*/ 0 h 1676568"/>
                <a:gd name="connsiteX6" fmla="*/ 640271 w 1926915"/>
                <a:gd name="connsiteY6" fmla="*/ 110760 h 1676568"/>
                <a:gd name="connsiteX7" fmla="*/ 1301036 w 1926915"/>
                <a:gd name="connsiteY7" fmla="*/ 414970 h 1676568"/>
                <a:gd name="connsiteX8" fmla="*/ 1892766 w 1926915"/>
                <a:gd name="connsiteY8" fmla="*/ 688076 h 1676568"/>
                <a:gd name="connsiteX9" fmla="*/ 1924629 w 1926915"/>
                <a:gd name="connsiteY9" fmla="*/ 717662 h 1676568"/>
                <a:gd name="connsiteX10" fmla="*/ 1927663 w 1926915"/>
                <a:gd name="connsiteY10" fmla="*/ 766973 h 1676568"/>
                <a:gd name="connsiteX11" fmla="*/ 1927663 w 1926915"/>
                <a:gd name="connsiteY11" fmla="*/ 1615878 h 1676568"/>
                <a:gd name="connsiteX12" fmla="*/ 1924629 w 1926915"/>
                <a:gd name="connsiteY12" fmla="*/ 1664431 h 1676568"/>
                <a:gd name="connsiteX13" fmla="*/ 1877594 w 1926915"/>
                <a:gd name="connsiteY13" fmla="*/ 1672017 h 1676568"/>
                <a:gd name="connsiteX14" fmla="*/ 1646212 w 1926915"/>
                <a:gd name="connsiteY14" fmla="*/ 1567326 h 1676568"/>
                <a:gd name="connsiteX15" fmla="*/ 870135 w 1926915"/>
                <a:gd name="connsiteY15" fmla="*/ 1216081 h 1676568"/>
                <a:gd name="connsiteX16" fmla="*/ 160818 w 1926915"/>
                <a:gd name="connsiteY16" fmla="*/ 892906 h 1676568"/>
                <a:gd name="connsiteX17" fmla="*/ 104679 w 1926915"/>
                <a:gd name="connsiteY17" fmla="*/ 864836 h 167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26915" h="1676568">
                  <a:moveTo>
                    <a:pt x="104679" y="864836"/>
                  </a:moveTo>
                  <a:cubicBezTo>
                    <a:pt x="81162" y="845112"/>
                    <a:pt x="52334" y="833733"/>
                    <a:pt x="25023" y="822353"/>
                  </a:cubicBezTo>
                  <a:cubicBezTo>
                    <a:pt x="-3805" y="810215"/>
                    <a:pt x="-5322" y="796560"/>
                    <a:pt x="8334" y="770766"/>
                  </a:cubicBezTo>
                  <a:cubicBezTo>
                    <a:pt x="44748" y="700214"/>
                    <a:pt x="78127" y="628144"/>
                    <a:pt x="113024" y="556833"/>
                  </a:cubicBezTo>
                  <a:cubicBezTo>
                    <a:pt x="197991" y="382349"/>
                    <a:pt x="282957" y="207864"/>
                    <a:pt x="368682" y="33380"/>
                  </a:cubicBezTo>
                  <a:cubicBezTo>
                    <a:pt x="374751" y="21242"/>
                    <a:pt x="377027" y="6069"/>
                    <a:pt x="391441" y="0"/>
                  </a:cubicBezTo>
                  <a:cubicBezTo>
                    <a:pt x="477166" y="30345"/>
                    <a:pt x="558339" y="72828"/>
                    <a:pt x="640271" y="110760"/>
                  </a:cubicBezTo>
                  <a:cubicBezTo>
                    <a:pt x="860273" y="212416"/>
                    <a:pt x="1081034" y="312555"/>
                    <a:pt x="1301036" y="414970"/>
                  </a:cubicBezTo>
                  <a:cubicBezTo>
                    <a:pt x="1498279" y="506764"/>
                    <a:pt x="1695523" y="597799"/>
                    <a:pt x="1892766" y="688076"/>
                  </a:cubicBezTo>
                  <a:cubicBezTo>
                    <a:pt x="1906422" y="694145"/>
                    <a:pt x="1920836" y="700973"/>
                    <a:pt x="1924629" y="717662"/>
                  </a:cubicBezTo>
                  <a:cubicBezTo>
                    <a:pt x="1928422" y="733594"/>
                    <a:pt x="1927663" y="750283"/>
                    <a:pt x="1927663" y="766973"/>
                  </a:cubicBezTo>
                  <a:cubicBezTo>
                    <a:pt x="1927663" y="1049942"/>
                    <a:pt x="1927663" y="1332910"/>
                    <a:pt x="1927663" y="1615878"/>
                  </a:cubicBezTo>
                  <a:cubicBezTo>
                    <a:pt x="1927663" y="1632568"/>
                    <a:pt x="1928422" y="1648499"/>
                    <a:pt x="1924629" y="1664431"/>
                  </a:cubicBezTo>
                  <a:cubicBezTo>
                    <a:pt x="1913249" y="1692500"/>
                    <a:pt x="1894284" y="1678844"/>
                    <a:pt x="1877594" y="1672017"/>
                  </a:cubicBezTo>
                  <a:cubicBezTo>
                    <a:pt x="1800214" y="1638637"/>
                    <a:pt x="1723592" y="1602223"/>
                    <a:pt x="1646212" y="1567326"/>
                  </a:cubicBezTo>
                  <a:cubicBezTo>
                    <a:pt x="1387520" y="1450498"/>
                    <a:pt x="1128828" y="1334427"/>
                    <a:pt x="870135" y="1216081"/>
                  </a:cubicBezTo>
                  <a:cubicBezTo>
                    <a:pt x="633443" y="1108356"/>
                    <a:pt x="395234" y="1004424"/>
                    <a:pt x="160818" y="892906"/>
                  </a:cubicBezTo>
                  <a:cubicBezTo>
                    <a:pt x="142611" y="883802"/>
                    <a:pt x="119852" y="881526"/>
                    <a:pt x="104679" y="86483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1" name="Freeform: Shape 16">
              <a:extLst>
                <a:ext uri="{FF2B5EF4-FFF2-40B4-BE49-F238E27FC236}">
                  <a16:creationId xmlns:a16="http://schemas.microsoft.com/office/drawing/2014/main" id="{8DFDCB67-CB50-4805-B3C0-15813D3E4E7B}"/>
                </a:ext>
              </a:extLst>
            </p:cNvPr>
            <p:cNvSpPr/>
            <p:nvPr/>
          </p:nvSpPr>
          <p:spPr>
            <a:xfrm>
              <a:off x="3199684" y="675179"/>
              <a:ext cx="1418635" cy="1486912"/>
            </a:xfrm>
            <a:custGeom>
              <a:avLst/>
              <a:gdLst>
                <a:gd name="connsiteX0" fmla="*/ 1416232 w 1418634"/>
                <a:gd name="connsiteY0" fmla="*/ 486281 h 1486911"/>
                <a:gd name="connsiteX1" fmla="*/ 1417749 w 1418634"/>
                <a:gd name="connsiteY1" fmla="*/ 1401945 h 1486911"/>
                <a:gd name="connsiteX2" fmla="*/ 1419266 w 1418634"/>
                <a:gd name="connsiteY2" fmla="*/ 1485394 h 1486911"/>
                <a:gd name="connsiteX3" fmla="*/ 1371473 w 1418634"/>
                <a:gd name="connsiteY3" fmla="*/ 1478567 h 1486911"/>
                <a:gd name="connsiteX4" fmla="*/ 687949 w 1418634"/>
                <a:gd name="connsiteY4" fmla="*/ 1141736 h 1486911"/>
                <a:gd name="connsiteX5" fmla="*/ 93184 w 1418634"/>
                <a:gd name="connsiteY5" fmla="*/ 848147 h 1486911"/>
                <a:gd name="connsiteX6" fmla="*/ 66632 w 1418634"/>
                <a:gd name="connsiteY6" fmla="*/ 828422 h 1486911"/>
                <a:gd name="connsiteX7" fmla="*/ 24908 w 1418634"/>
                <a:gd name="connsiteY7" fmla="*/ 804146 h 1486911"/>
                <a:gd name="connsiteX8" fmla="*/ 8218 w 1418634"/>
                <a:gd name="connsiteY8" fmla="*/ 751801 h 1486911"/>
                <a:gd name="connsiteX9" fmla="*/ 341256 w 1418634"/>
                <a:gd name="connsiteY9" fmla="*/ 78139 h 1486911"/>
                <a:gd name="connsiteX10" fmla="*/ 383739 w 1418634"/>
                <a:gd name="connsiteY10" fmla="*/ 0 h 1486911"/>
                <a:gd name="connsiteX11" fmla="*/ 559741 w 1418634"/>
                <a:gd name="connsiteY11" fmla="*/ 78139 h 1486911"/>
                <a:gd name="connsiteX12" fmla="*/ 1207609 w 1418634"/>
                <a:gd name="connsiteY12" fmla="*/ 381590 h 1486911"/>
                <a:gd name="connsiteX13" fmla="*/ 1379059 w 1418634"/>
                <a:gd name="connsiteY13" fmla="*/ 461246 h 1486911"/>
                <a:gd name="connsiteX14" fmla="*/ 1416232 w 1418634"/>
                <a:gd name="connsiteY14" fmla="*/ 486281 h 148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18634" h="1486911">
                  <a:moveTo>
                    <a:pt x="1416232" y="486281"/>
                  </a:moveTo>
                  <a:cubicBezTo>
                    <a:pt x="1416991" y="791249"/>
                    <a:pt x="1416991" y="1096977"/>
                    <a:pt x="1417749" y="1401945"/>
                  </a:cubicBezTo>
                  <a:cubicBezTo>
                    <a:pt x="1417749" y="1430014"/>
                    <a:pt x="1418508" y="1457325"/>
                    <a:pt x="1419266" y="1485394"/>
                  </a:cubicBezTo>
                  <a:cubicBezTo>
                    <a:pt x="1401059" y="1502084"/>
                    <a:pt x="1385887" y="1486153"/>
                    <a:pt x="1371473" y="1478567"/>
                  </a:cubicBezTo>
                  <a:cubicBezTo>
                    <a:pt x="1143884" y="1365531"/>
                    <a:pt x="914779" y="1255530"/>
                    <a:pt x="687949" y="1141736"/>
                  </a:cubicBezTo>
                  <a:cubicBezTo>
                    <a:pt x="489947" y="1043114"/>
                    <a:pt x="291186" y="946768"/>
                    <a:pt x="93184" y="848147"/>
                  </a:cubicBezTo>
                  <a:cubicBezTo>
                    <a:pt x="83322" y="842836"/>
                    <a:pt x="71184" y="840560"/>
                    <a:pt x="66632" y="828422"/>
                  </a:cubicBezTo>
                  <a:cubicBezTo>
                    <a:pt x="56011" y="814767"/>
                    <a:pt x="39321" y="809456"/>
                    <a:pt x="24908" y="804146"/>
                  </a:cubicBezTo>
                  <a:cubicBezTo>
                    <a:pt x="-4679" y="792767"/>
                    <a:pt x="-4679" y="777594"/>
                    <a:pt x="8218" y="751801"/>
                  </a:cubicBezTo>
                  <a:cubicBezTo>
                    <a:pt x="119736" y="527247"/>
                    <a:pt x="229737" y="302693"/>
                    <a:pt x="341256" y="78139"/>
                  </a:cubicBezTo>
                  <a:cubicBezTo>
                    <a:pt x="354152" y="51587"/>
                    <a:pt x="357945" y="19724"/>
                    <a:pt x="383739" y="0"/>
                  </a:cubicBezTo>
                  <a:cubicBezTo>
                    <a:pt x="445946" y="18966"/>
                    <a:pt x="502085" y="50828"/>
                    <a:pt x="559741" y="78139"/>
                  </a:cubicBezTo>
                  <a:cubicBezTo>
                    <a:pt x="775191" y="179795"/>
                    <a:pt x="992159" y="279175"/>
                    <a:pt x="1207609" y="381590"/>
                  </a:cubicBezTo>
                  <a:cubicBezTo>
                    <a:pt x="1264506" y="408142"/>
                    <a:pt x="1320645" y="438487"/>
                    <a:pt x="1379059" y="461246"/>
                  </a:cubicBezTo>
                  <a:cubicBezTo>
                    <a:pt x="1393473" y="465798"/>
                    <a:pt x="1408646" y="471108"/>
                    <a:pt x="1416232" y="4862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2" name="Freeform: Shape 17">
              <a:extLst>
                <a:ext uri="{FF2B5EF4-FFF2-40B4-BE49-F238E27FC236}">
                  <a16:creationId xmlns:a16="http://schemas.microsoft.com/office/drawing/2014/main" id="{C46AF85D-07DE-4584-9461-B5C9B9216509}"/>
                </a:ext>
              </a:extLst>
            </p:cNvPr>
            <p:cNvSpPr/>
            <p:nvPr/>
          </p:nvSpPr>
          <p:spPr>
            <a:xfrm>
              <a:off x="3584182" y="193145"/>
              <a:ext cx="2063469" cy="963458"/>
            </a:xfrm>
            <a:custGeom>
              <a:avLst/>
              <a:gdLst>
                <a:gd name="connsiteX0" fmla="*/ 1031734 w 2063468"/>
                <a:gd name="connsiteY0" fmla="*/ 968315 h 963457"/>
                <a:gd name="connsiteX1" fmla="*/ 0 w 2063468"/>
                <a:gd name="connsiteY1" fmla="*/ 482034 h 963457"/>
                <a:gd name="connsiteX2" fmla="*/ 986975 w 2063468"/>
                <a:gd name="connsiteY2" fmla="*/ 10926 h 963457"/>
                <a:gd name="connsiteX3" fmla="*/ 1055252 w 2063468"/>
                <a:gd name="connsiteY3" fmla="*/ 6374 h 963457"/>
                <a:gd name="connsiteX4" fmla="*/ 2064228 w 2063468"/>
                <a:gd name="connsiteY4" fmla="*/ 483551 h 963457"/>
                <a:gd name="connsiteX5" fmla="*/ 1031734 w 2063468"/>
                <a:gd name="connsiteY5" fmla="*/ 968315 h 96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3468" h="963457">
                  <a:moveTo>
                    <a:pt x="1031734" y="968315"/>
                  </a:moveTo>
                  <a:cubicBezTo>
                    <a:pt x="921733" y="924314"/>
                    <a:pt x="3793" y="494172"/>
                    <a:pt x="0" y="482034"/>
                  </a:cubicBezTo>
                  <a:cubicBezTo>
                    <a:pt x="116829" y="425895"/>
                    <a:pt x="775318" y="112582"/>
                    <a:pt x="986975" y="10926"/>
                  </a:cubicBezTo>
                  <a:cubicBezTo>
                    <a:pt x="1009734" y="305"/>
                    <a:pt x="1030217" y="-5006"/>
                    <a:pt x="1055252" y="6374"/>
                  </a:cubicBezTo>
                  <a:cubicBezTo>
                    <a:pt x="1386014" y="162651"/>
                    <a:pt x="2058917" y="480517"/>
                    <a:pt x="2064228" y="483551"/>
                  </a:cubicBezTo>
                  <a:cubicBezTo>
                    <a:pt x="2031607" y="513138"/>
                    <a:pt x="1041597" y="965280"/>
                    <a:pt x="1031734" y="96831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3" name="Freeform: Shape 18">
              <a:extLst>
                <a:ext uri="{FF2B5EF4-FFF2-40B4-BE49-F238E27FC236}">
                  <a16:creationId xmlns:a16="http://schemas.microsoft.com/office/drawing/2014/main" id="{69BFFBB4-3363-4FFD-90E2-CF2E9CCE6AE3}"/>
                </a:ext>
              </a:extLst>
            </p:cNvPr>
            <p:cNvSpPr/>
            <p:nvPr/>
          </p:nvSpPr>
          <p:spPr>
            <a:xfrm>
              <a:off x="4615158" y="695016"/>
              <a:ext cx="3459345" cy="2586923"/>
            </a:xfrm>
            <a:custGeom>
              <a:avLst/>
              <a:gdLst>
                <a:gd name="connsiteX0" fmla="*/ 0 w 3459344"/>
                <a:gd name="connsiteY0" fmla="*/ 1620318 h 2586922"/>
                <a:gd name="connsiteX1" fmla="*/ 3431276 w 3459344"/>
                <a:gd name="connsiteY1" fmla="*/ 6716 h 2586922"/>
                <a:gd name="connsiteX2" fmla="*/ 3463138 w 3459344"/>
                <a:gd name="connsiteY2" fmla="*/ 26440 h 2586922"/>
                <a:gd name="connsiteX3" fmla="*/ 3463897 w 3459344"/>
                <a:gd name="connsiteY3" fmla="*/ 955760 h 2586922"/>
                <a:gd name="connsiteX4" fmla="*/ 3417621 w 3459344"/>
                <a:gd name="connsiteY4" fmla="*/ 1019484 h 2586922"/>
                <a:gd name="connsiteX5" fmla="*/ 37173 w 3459344"/>
                <a:gd name="connsiteY5" fmla="*/ 2583017 h 2586922"/>
                <a:gd name="connsiteX6" fmla="*/ 1517 w 3459344"/>
                <a:gd name="connsiteY6" fmla="*/ 2589845 h 2586922"/>
                <a:gd name="connsiteX7" fmla="*/ 0 w 3459344"/>
                <a:gd name="connsiteY7" fmla="*/ 1620318 h 2586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9344" h="2586922">
                  <a:moveTo>
                    <a:pt x="0" y="1620318"/>
                  </a:moveTo>
                  <a:cubicBezTo>
                    <a:pt x="15173" y="1619559"/>
                    <a:pt x="3348586" y="46923"/>
                    <a:pt x="3431276" y="6716"/>
                  </a:cubicBezTo>
                  <a:cubicBezTo>
                    <a:pt x="3456311" y="-5423"/>
                    <a:pt x="3463138" y="-2388"/>
                    <a:pt x="3463138" y="26440"/>
                  </a:cubicBezTo>
                  <a:cubicBezTo>
                    <a:pt x="3462380" y="335960"/>
                    <a:pt x="3462380" y="646239"/>
                    <a:pt x="3463897" y="955760"/>
                  </a:cubicBezTo>
                  <a:cubicBezTo>
                    <a:pt x="3463897" y="992174"/>
                    <a:pt x="3446448" y="1006588"/>
                    <a:pt x="3417621" y="1019484"/>
                  </a:cubicBezTo>
                  <a:cubicBezTo>
                    <a:pt x="2910857" y="1253142"/>
                    <a:pt x="518902" y="2359222"/>
                    <a:pt x="37173" y="2583017"/>
                  </a:cubicBezTo>
                  <a:cubicBezTo>
                    <a:pt x="25794" y="2588328"/>
                    <a:pt x="14414" y="2594397"/>
                    <a:pt x="1517" y="2589845"/>
                  </a:cubicBezTo>
                  <a:cubicBezTo>
                    <a:pt x="2276" y="2276532"/>
                    <a:pt x="759" y="1630180"/>
                    <a:pt x="0" y="1620318"/>
                  </a:cubicBezTo>
                  <a:close/>
                </a:path>
              </a:pathLst>
            </a:custGeom>
            <a:solidFill>
              <a:schemeClr val="accent2"/>
            </a:solidFill>
            <a:ln w="7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94" name="TextBox 1193">
            <a:extLst>
              <a:ext uri="{FF2B5EF4-FFF2-40B4-BE49-F238E27FC236}">
                <a16:creationId xmlns:a16="http://schemas.microsoft.com/office/drawing/2014/main" id="{BA55C70A-0105-44A9-80B4-15459BABDB60}"/>
              </a:ext>
            </a:extLst>
          </p:cNvPr>
          <p:cNvSpPr txBox="1"/>
          <p:nvPr/>
        </p:nvSpPr>
        <p:spPr>
          <a:xfrm>
            <a:off x="3000104" y="2238145"/>
            <a:ext cx="1878066" cy="507960"/>
          </a:xfrm>
          <a:prstGeom prst="rect">
            <a:avLst/>
          </a:prstGeom>
          <a:noFill/>
          <a:scene3d>
            <a:camera prst="isometricOffAxis1Right">
              <a:rot lat="1920000" lon="1932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2701" b="1" dirty="0">
                <a:solidFill>
                  <a:schemeClr val="bg1"/>
                </a:solidFill>
                <a:cs typeface="Arial" pitchFamily="34" charset="0"/>
              </a:rPr>
              <a:t>STEP 1</a:t>
            </a:r>
            <a:endParaRPr lang="ko-KR" altLang="en-US" sz="2701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39E95D37-107C-4ED4-9AAC-AC17FB24C276}"/>
              </a:ext>
            </a:extLst>
          </p:cNvPr>
          <p:cNvSpPr txBox="1"/>
          <p:nvPr/>
        </p:nvSpPr>
        <p:spPr>
          <a:xfrm>
            <a:off x="3647881" y="2701202"/>
            <a:ext cx="1878066" cy="507960"/>
          </a:xfrm>
          <a:prstGeom prst="rect">
            <a:avLst/>
          </a:prstGeom>
          <a:noFill/>
          <a:scene3d>
            <a:camera prst="isometricOffAxis1Right">
              <a:rot lat="1920000" lon="1932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2701" b="1" dirty="0">
                <a:solidFill>
                  <a:schemeClr val="bg1"/>
                </a:solidFill>
                <a:cs typeface="Arial" pitchFamily="34" charset="0"/>
              </a:rPr>
              <a:t>STEP 2</a:t>
            </a:r>
            <a:endParaRPr lang="ko-KR" altLang="en-US" sz="2701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97EB7FC7-F4BF-4A46-B949-D8838F210CC7}"/>
              </a:ext>
            </a:extLst>
          </p:cNvPr>
          <p:cNvSpPr txBox="1"/>
          <p:nvPr/>
        </p:nvSpPr>
        <p:spPr>
          <a:xfrm>
            <a:off x="4185834" y="3230839"/>
            <a:ext cx="1878066" cy="507960"/>
          </a:xfrm>
          <a:prstGeom prst="rect">
            <a:avLst/>
          </a:prstGeom>
          <a:noFill/>
          <a:scene3d>
            <a:camera prst="isometricOffAxis1Right">
              <a:rot lat="1920000" lon="1932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2701" b="1" dirty="0">
                <a:solidFill>
                  <a:schemeClr val="bg1"/>
                </a:solidFill>
                <a:cs typeface="Arial" pitchFamily="34" charset="0"/>
              </a:rPr>
              <a:t>STEP 3</a:t>
            </a:r>
            <a:endParaRPr lang="ko-KR" altLang="en-US" sz="2701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8DD07717-2282-445F-A648-E7EEBEB804F3}"/>
              </a:ext>
            </a:extLst>
          </p:cNvPr>
          <p:cNvSpPr txBox="1"/>
          <p:nvPr/>
        </p:nvSpPr>
        <p:spPr>
          <a:xfrm>
            <a:off x="4882084" y="3690525"/>
            <a:ext cx="1878066" cy="507960"/>
          </a:xfrm>
          <a:prstGeom prst="rect">
            <a:avLst/>
          </a:prstGeom>
          <a:noFill/>
          <a:scene3d>
            <a:camera prst="isometricOffAxis1Right">
              <a:rot lat="1920000" lon="1932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2701" b="1" dirty="0"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sz="2701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89581765-CEE9-45ED-BD29-2A7B1C75E355}"/>
              </a:ext>
            </a:extLst>
          </p:cNvPr>
          <p:cNvSpPr txBox="1"/>
          <p:nvPr/>
        </p:nvSpPr>
        <p:spPr>
          <a:xfrm>
            <a:off x="5394459" y="4233051"/>
            <a:ext cx="1878066" cy="507960"/>
          </a:xfrm>
          <a:prstGeom prst="rect">
            <a:avLst/>
          </a:prstGeom>
          <a:noFill/>
          <a:scene3d>
            <a:camera prst="isometricOffAxis1Right">
              <a:rot lat="1920000" lon="1932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2701" b="1" dirty="0">
                <a:solidFill>
                  <a:schemeClr val="bg1"/>
                </a:solidFill>
                <a:cs typeface="Arial" pitchFamily="34" charset="0"/>
              </a:rPr>
              <a:t>STEP 5</a:t>
            </a:r>
            <a:endParaRPr lang="ko-KR" altLang="en-US" sz="2701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99" name="Group 39">
            <a:extLst>
              <a:ext uri="{FF2B5EF4-FFF2-40B4-BE49-F238E27FC236}">
                <a16:creationId xmlns:a16="http://schemas.microsoft.com/office/drawing/2014/main" id="{F4C15AF5-E178-4121-9756-90E79E7E19A9}"/>
              </a:ext>
            </a:extLst>
          </p:cNvPr>
          <p:cNvGrpSpPr/>
          <p:nvPr/>
        </p:nvGrpSpPr>
        <p:grpSpPr>
          <a:xfrm>
            <a:off x="7587552" y="4560308"/>
            <a:ext cx="2983091" cy="358073"/>
            <a:chOff x="8082213" y="4706509"/>
            <a:chExt cx="3183338" cy="358073"/>
          </a:xfrm>
        </p:grpSpPr>
        <p:sp>
          <p:nvSpPr>
            <p:cNvPr id="1200" name="TextBox 1199">
              <a:extLst>
                <a:ext uri="{FF2B5EF4-FFF2-40B4-BE49-F238E27FC236}">
                  <a16:creationId xmlns:a16="http://schemas.microsoft.com/office/drawing/2014/main" id="{86E0A968-C8A4-48D5-99A0-E817D211675A}"/>
                </a:ext>
              </a:extLst>
            </p:cNvPr>
            <p:cNvSpPr txBox="1"/>
            <p:nvPr/>
          </p:nvSpPr>
          <p:spPr>
            <a:xfrm>
              <a:off x="8114506" y="4758115"/>
              <a:ext cx="3151045" cy="30646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01" name="TextBox 1200">
              <a:extLst>
                <a:ext uri="{FF2B5EF4-FFF2-40B4-BE49-F238E27FC236}">
                  <a16:creationId xmlns:a16="http://schemas.microsoft.com/office/drawing/2014/main" id="{79FFB84C-998D-4F34-B071-5BCADF93013C}"/>
                </a:ext>
              </a:extLst>
            </p:cNvPr>
            <p:cNvSpPr txBox="1"/>
            <p:nvPr/>
          </p:nvSpPr>
          <p:spPr>
            <a:xfrm>
              <a:off x="8082213" y="47065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202" name="Group 42">
            <a:extLst>
              <a:ext uri="{FF2B5EF4-FFF2-40B4-BE49-F238E27FC236}">
                <a16:creationId xmlns:a16="http://schemas.microsoft.com/office/drawing/2014/main" id="{2BDD2EFC-B6DD-4C77-A05B-54D2D6376263}"/>
              </a:ext>
            </a:extLst>
          </p:cNvPr>
          <p:cNvGrpSpPr/>
          <p:nvPr/>
        </p:nvGrpSpPr>
        <p:grpSpPr>
          <a:xfrm>
            <a:off x="8119416" y="3598542"/>
            <a:ext cx="2983091" cy="358073"/>
            <a:chOff x="8082213" y="1735109"/>
            <a:chExt cx="3183338" cy="358073"/>
          </a:xfrm>
        </p:grpSpPr>
        <p:sp>
          <p:nvSpPr>
            <p:cNvPr id="1203" name="TextBox 1202">
              <a:extLst>
                <a:ext uri="{FF2B5EF4-FFF2-40B4-BE49-F238E27FC236}">
                  <a16:creationId xmlns:a16="http://schemas.microsoft.com/office/drawing/2014/main" id="{9B7685AA-357A-480A-8601-1665E67A0A2F}"/>
                </a:ext>
              </a:extLst>
            </p:cNvPr>
            <p:cNvSpPr txBox="1"/>
            <p:nvPr/>
          </p:nvSpPr>
          <p:spPr>
            <a:xfrm>
              <a:off x="8114506" y="1786715"/>
              <a:ext cx="3151045" cy="30646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04" name="TextBox 1203">
              <a:extLst>
                <a:ext uri="{FF2B5EF4-FFF2-40B4-BE49-F238E27FC236}">
                  <a16:creationId xmlns:a16="http://schemas.microsoft.com/office/drawing/2014/main" id="{6C564890-266B-4977-B573-764D111A4471}"/>
                </a:ext>
              </a:extLst>
            </p:cNvPr>
            <p:cNvSpPr txBox="1"/>
            <p:nvPr/>
          </p:nvSpPr>
          <p:spPr>
            <a:xfrm>
              <a:off x="8082213" y="17351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05" name="Group 45">
            <a:extLst>
              <a:ext uri="{FF2B5EF4-FFF2-40B4-BE49-F238E27FC236}">
                <a16:creationId xmlns:a16="http://schemas.microsoft.com/office/drawing/2014/main" id="{814C4F40-4945-4FF8-AD25-4782B5B08867}"/>
              </a:ext>
            </a:extLst>
          </p:cNvPr>
          <p:cNvGrpSpPr/>
          <p:nvPr/>
        </p:nvGrpSpPr>
        <p:grpSpPr>
          <a:xfrm>
            <a:off x="6666055" y="2644551"/>
            <a:ext cx="2983091" cy="358073"/>
            <a:chOff x="869475" y="4706511"/>
            <a:chExt cx="3183338" cy="358073"/>
          </a:xfrm>
        </p:grpSpPr>
        <p:sp>
          <p:nvSpPr>
            <p:cNvPr id="1206" name="TextBox 1205">
              <a:extLst>
                <a:ext uri="{FF2B5EF4-FFF2-40B4-BE49-F238E27FC236}">
                  <a16:creationId xmlns:a16="http://schemas.microsoft.com/office/drawing/2014/main" id="{2CE615F2-A4A1-452A-9433-D4DC2C9C87A0}"/>
                </a:ext>
              </a:extLst>
            </p:cNvPr>
            <p:cNvSpPr txBox="1"/>
            <p:nvPr/>
          </p:nvSpPr>
          <p:spPr>
            <a:xfrm>
              <a:off x="901768" y="4758117"/>
              <a:ext cx="3151045" cy="30646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07" name="TextBox 1206">
              <a:extLst>
                <a:ext uri="{FF2B5EF4-FFF2-40B4-BE49-F238E27FC236}">
                  <a16:creationId xmlns:a16="http://schemas.microsoft.com/office/drawing/2014/main" id="{1E567BD9-6D1E-48CB-AFDF-DFC90CCB1D8D}"/>
                </a:ext>
              </a:extLst>
            </p:cNvPr>
            <p:cNvSpPr txBox="1"/>
            <p:nvPr/>
          </p:nvSpPr>
          <p:spPr>
            <a:xfrm>
              <a:off x="869475" y="4706511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08" name="Group 48">
            <a:extLst>
              <a:ext uri="{FF2B5EF4-FFF2-40B4-BE49-F238E27FC236}">
                <a16:creationId xmlns:a16="http://schemas.microsoft.com/office/drawing/2014/main" id="{C03A5E62-4646-4E98-9DA1-300DBBE7B8DB}"/>
              </a:ext>
            </a:extLst>
          </p:cNvPr>
          <p:cNvGrpSpPr/>
          <p:nvPr/>
        </p:nvGrpSpPr>
        <p:grpSpPr>
          <a:xfrm>
            <a:off x="5917550" y="1658549"/>
            <a:ext cx="2983091" cy="358073"/>
            <a:chOff x="869475" y="1735111"/>
            <a:chExt cx="3183338" cy="358073"/>
          </a:xfrm>
        </p:grpSpPr>
        <p:sp>
          <p:nvSpPr>
            <p:cNvPr id="1209" name="TextBox 1208">
              <a:extLst>
                <a:ext uri="{FF2B5EF4-FFF2-40B4-BE49-F238E27FC236}">
                  <a16:creationId xmlns:a16="http://schemas.microsoft.com/office/drawing/2014/main" id="{2A5E2FD5-1E5F-4916-8172-C03DA199FE36}"/>
                </a:ext>
              </a:extLst>
            </p:cNvPr>
            <p:cNvSpPr txBox="1"/>
            <p:nvPr/>
          </p:nvSpPr>
          <p:spPr>
            <a:xfrm>
              <a:off x="901768" y="1786717"/>
              <a:ext cx="3151045" cy="30646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10" name="TextBox 1209">
              <a:extLst>
                <a:ext uri="{FF2B5EF4-FFF2-40B4-BE49-F238E27FC236}">
                  <a16:creationId xmlns:a16="http://schemas.microsoft.com/office/drawing/2014/main" id="{21EC5F54-DC33-4FBC-B020-2028378D7200}"/>
                </a:ext>
              </a:extLst>
            </p:cNvPr>
            <p:cNvSpPr txBox="1"/>
            <p:nvPr/>
          </p:nvSpPr>
          <p:spPr>
            <a:xfrm>
              <a:off x="869475" y="1735111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11" name="Group 57">
            <a:extLst>
              <a:ext uri="{FF2B5EF4-FFF2-40B4-BE49-F238E27FC236}">
                <a16:creationId xmlns:a16="http://schemas.microsoft.com/office/drawing/2014/main" id="{77FC0A0B-2D6C-41E4-9487-5BC97C05D694}"/>
              </a:ext>
            </a:extLst>
          </p:cNvPr>
          <p:cNvGrpSpPr/>
          <p:nvPr/>
        </p:nvGrpSpPr>
        <p:grpSpPr>
          <a:xfrm>
            <a:off x="5917550" y="5528366"/>
            <a:ext cx="2983091" cy="358073"/>
            <a:chOff x="8082213" y="1735109"/>
            <a:chExt cx="3183338" cy="358073"/>
          </a:xfrm>
        </p:grpSpPr>
        <p:sp>
          <p:nvSpPr>
            <p:cNvPr id="1212" name="TextBox 1211">
              <a:extLst>
                <a:ext uri="{FF2B5EF4-FFF2-40B4-BE49-F238E27FC236}">
                  <a16:creationId xmlns:a16="http://schemas.microsoft.com/office/drawing/2014/main" id="{E8AFC990-FA3F-4767-9219-43DEAB451631}"/>
                </a:ext>
              </a:extLst>
            </p:cNvPr>
            <p:cNvSpPr txBox="1"/>
            <p:nvPr/>
          </p:nvSpPr>
          <p:spPr>
            <a:xfrm>
              <a:off x="8114506" y="1786715"/>
              <a:ext cx="3151045" cy="30646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13" name="TextBox 1212">
              <a:extLst>
                <a:ext uri="{FF2B5EF4-FFF2-40B4-BE49-F238E27FC236}">
                  <a16:creationId xmlns:a16="http://schemas.microsoft.com/office/drawing/2014/main" id="{A53181A7-A177-4359-B0C7-6EBDAE70981D}"/>
                </a:ext>
              </a:extLst>
            </p:cNvPr>
            <p:cNvSpPr txBox="1"/>
            <p:nvPr/>
          </p:nvSpPr>
          <p:spPr>
            <a:xfrm>
              <a:off x="8082213" y="1735109"/>
              <a:ext cx="3151045" cy="306467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214" name="TextBox 1213">
            <a:extLst>
              <a:ext uri="{FF2B5EF4-FFF2-40B4-BE49-F238E27FC236}">
                <a16:creationId xmlns:a16="http://schemas.microsoft.com/office/drawing/2014/main" id="{953F8F76-2CA3-41E5-BA00-B153BC3DD831}"/>
              </a:ext>
            </a:extLst>
          </p:cNvPr>
          <p:cNvSpPr txBox="1"/>
          <p:nvPr/>
        </p:nvSpPr>
        <p:spPr>
          <a:xfrm>
            <a:off x="6666055" y="2984951"/>
            <a:ext cx="32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5" name="TextBox 1214">
            <a:extLst>
              <a:ext uri="{FF2B5EF4-FFF2-40B4-BE49-F238E27FC236}">
                <a16:creationId xmlns:a16="http://schemas.microsoft.com/office/drawing/2014/main" id="{1E0098F5-773F-482F-A4DB-66AE91B59EC7}"/>
              </a:ext>
            </a:extLst>
          </p:cNvPr>
          <p:cNvSpPr txBox="1"/>
          <p:nvPr/>
        </p:nvSpPr>
        <p:spPr>
          <a:xfrm>
            <a:off x="5917550" y="2020039"/>
            <a:ext cx="32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6" name="TextBox 1215">
            <a:extLst>
              <a:ext uri="{FF2B5EF4-FFF2-40B4-BE49-F238E27FC236}">
                <a16:creationId xmlns:a16="http://schemas.microsoft.com/office/drawing/2014/main" id="{16E2A957-49D1-40A5-8366-A81FCEFA9A8C}"/>
              </a:ext>
            </a:extLst>
          </p:cNvPr>
          <p:cNvSpPr txBox="1"/>
          <p:nvPr/>
        </p:nvSpPr>
        <p:spPr>
          <a:xfrm>
            <a:off x="5917550" y="5879686"/>
            <a:ext cx="32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7" name="TextBox 1216">
            <a:extLst>
              <a:ext uri="{FF2B5EF4-FFF2-40B4-BE49-F238E27FC236}">
                <a16:creationId xmlns:a16="http://schemas.microsoft.com/office/drawing/2014/main" id="{5C3EEA6C-66BF-4B10-A30B-2B5130DE5102}"/>
              </a:ext>
            </a:extLst>
          </p:cNvPr>
          <p:cNvSpPr txBox="1"/>
          <p:nvPr/>
        </p:nvSpPr>
        <p:spPr>
          <a:xfrm>
            <a:off x="8119416" y="3949863"/>
            <a:ext cx="32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8" name="TextBox 1217">
            <a:extLst>
              <a:ext uri="{FF2B5EF4-FFF2-40B4-BE49-F238E27FC236}">
                <a16:creationId xmlns:a16="http://schemas.microsoft.com/office/drawing/2014/main" id="{4745DC4F-3AEB-4F47-8CF8-AE56428025B0}"/>
              </a:ext>
            </a:extLst>
          </p:cNvPr>
          <p:cNvSpPr txBox="1"/>
          <p:nvPr/>
        </p:nvSpPr>
        <p:spPr>
          <a:xfrm>
            <a:off x="7587552" y="4914775"/>
            <a:ext cx="324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95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2022-10-27T06:01:16Z</dcterms:modified>
</cp:coreProperties>
</file>