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90487608145588E-2"/>
          <c:y val="5.7022637795275589E-2"/>
          <c:w val="0.83759195610226722"/>
          <c:h val="0.98437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F5D-4B6F-B3EB-EF00628C0586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F5D-4B6F-B3EB-EF00628C05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0F5D-4B6F-B3EB-EF00628C058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0F5D-4B6F-B3EB-EF00628C0586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5D-4B6F-B3EB-EF00628C0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831" name="Chart 4">
            <a:extLst>
              <a:ext uri="{FF2B5EF4-FFF2-40B4-BE49-F238E27FC236}">
                <a16:creationId xmlns:a16="http://schemas.microsoft.com/office/drawing/2014/main" id="{DC3CB2A5-A28A-4DDC-A0A3-3669FF22C331}"/>
              </a:ext>
            </a:extLst>
          </p:cNvPr>
          <p:cNvGraphicFramePr/>
          <p:nvPr/>
        </p:nvGraphicFramePr>
        <p:xfrm>
          <a:off x="1323209" y="1951922"/>
          <a:ext cx="4389768" cy="4106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2" name="TextBox 831">
            <a:extLst>
              <a:ext uri="{FF2B5EF4-FFF2-40B4-BE49-F238E27FC236}">
                <a16:creationId xmlns:a16="http://schemas.microsoft.com/office/drawing/2014/main" id="{5B2E7A92-0680-493D-B7D5-0BBB9A9FEE2C}"/>
              </a:ext>
            </a:extLst>
          </p:cNvPr>
          <p:cNvSpPr txBox="1"/>
          <p:nvPr/>
        </p:nvSpPr>
        <p:spPr>
          <a:xfrm>
            <a:off x="5207171" y="318984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33" name="TextBox 832">
            <a:extLst>
              <a:ext uri="{FF2B5EF4-FFF2-40B4-BE49-F238E27FC236}">
                <a16:creationId xmlns:a16="http://schemas.microsoft.com/office/drawing/2014/main" id="{0BF6B586-8107-4A75-A105-4D21DC9C1AD4}"/>
              </a:ext>
            </a:extLst>
          </p:cNvPr>
          <p:cNvSpPr txBox="1"/>
          <p:nvPr/>
        </p:nvSpPr>
        <p:spPr>
          <a:xfrm>
            <a:off x="962377" y="539777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34" name="TextBox 833">
            <a:extLst>
              <a:ext uri="{FF2B5EF4-FFF2-40B4-BE49-F238E27FC236}">
                <a16:creationId xmlns:a16="http://schemas.microsoft.com/office/drawing/2014/main" id="{BAB07E39-8794-42EB-9404-AE907FC07212}"/>
              </a:ext>
            </a:extLst>
          </p:cNvPr>
          <p:cNvSpPr txBox="1"/>
          <p:nvPr/>
        </p:nvSpPr>
        <p:spPr>
          <a:xfrm>
            <a:off x="581100" y="343513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35" name="TextBox 834">
            <a:extLst>
              <a:ext uri="{FF2B5EF4-FFF2-40B4-BE49-F238E27FC236}">
                <a16:creationId xmlns:a16="http://schemas.microsoft.com/office/drawing/2014/main" id="{F3789D60-EAC5-4346-A4EF-F9283EB19E46}"/>
              </a:ext>
            </a:extLst>
          </p:cNvPr>
          <p:cNvSpPr txBox="1"/>
          <p:nvPr/>
        </p:nvSpPr>
        <p:spPr>
          <a:xfrm>
            <a:off x="1040439" y="189732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836" name="연결선: 꺾임 835">
            <a:extLst>
              <a:ext uri="{FF2B5EF4-FFF2-40B4-BE49-F238E27FC236}">
                <a16:creationId xmlns:a16="http://schemas.microsoft.com/office/drawing/2014/main" id="{EB2E1E19-3DF4-4FDA-8248-F22AF26E36C7}"/>
              </a:ext>
            </a:extLst>
          </p:cNvPr>
          <p:cNvCxnSpPr>
            <a:cxnSpLocks/>
          </p:cNvCxnSpPr>
          <p:nvPr/>
        </p:nvCxnSpPr>
        <p:spPr>
          <a:xfrm rot="10800000">
            <a:off x="1844813" y="2135685"/>
            <a:ext cx="728284" cy="223301"/>
          </a:xfrm>
          <a:prstGeom prst="bentConnector3">
            <a:avLst/>
          </a:prstGeom>
          <a:ln w="19050">
            <a:solidFill>
              <a:schemeClr val="accent2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7" name="연결선: 꺾임 836">
            <a:extLst>
              <a:ext uri="{FF2B5EF4-FFF2-40B4-BE49-F238E27FC236}">
                <a16:creationId xmlns:a16="http://schemas.microsoft.com/office/drawing/2014/main" id="{C6CD2F11-1E54-415C-943D-C98022E966C2}"/>
              </a:ext>
            </a:extLst>
          </p:cNvPr>
          <p:cNvCxnSpPr>
            <a:cxnSpLocks/>
            <a:endCxn id="834" idx="2"/>
          </p:cNvCxnSpPr>
          <p:nvPr/>
        </p:nvCxnSpPr>
        <p:spPr>
          <a:xfrm rot="10800000">
            <a:off x="1014420" y="3896798"/>
            <a:ext cx="500415" cy="222513"/>
          </a:xfrm>
          <a:prstGeom prst="bentConnector2">
            <a:avLst/>
          </a:prstGeom>
          <a:ln w="19050">
            <a:solidFill>
              <a:schemeClr val="accent3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8" name="연결선: 꺾임 837">
            <a:extLst>
              <a:ext uri="{FF2B5EF4-FFF2-40B4-BE49-F238E27FC236}">
                <a16:creationId xmlns:a16="http://schemas.microsoft.com/office/drawing/2014/main" id="{BEF87013-92BF-414B-AC48-B4633C2CBAAF}"/>
              </a:ext>
            </a:extLst>
          </p:cNvPr>
          <p:cNvCxnSpPr>
            <a:cxnSpLocks/>
          </p:cNvCxnSpPr>
          <p:nvPr/>
        </p:nvCxnSpPr>
        <p:spPr>
          <a:xfrm rot="10800000">
            <a:off x="1907077" y="5620941"/>
            <a:ext cx="1216506" cy="238496"/>
          </a:xfrm>
          <a:prstGeom prst="bentConnector3">
            <a:avLst/>
          </a:prstGeom>
          <a:ln w="19050">
            <a:solidFill>
              <a:schemeClr val="accent4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9" name="연결선: 꺾임 838">
            <a:extLst>
              <a:ext uri="{FF2B5EF4-FFF2-40B4-BE49-F238E27FC236}">
                <a16:creationId xmlns:a16="http://schemas.microsoft.com/office/drawing/2014/main" id="{42C0FC63-C723-4FF7-AC9D-3CDDF7A7C059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5140075" y="2902599"/>
            <a:ext cx="500415" cy="222513"/>
          </a:xfrm>
          <a:prstGeom prst="bentConnector2">
            <a:avLst/>
          </a:prstGeom>
          <a:ln w="19050"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0" name="Rounded Rectangle 5">
            <a:extLst>
              <a:ext uri="{FF2B5EF4-FFF2-40B4-BE49-F238E27FC236}">
                <a16:creationId xmlns:a16="http://schemas.microsoft.com/office/drawing/2014/main" id="{F0E05430-5CDA-46D5-9AB7-EC55670AE398}"/>
              </a:ext>
            </a:extLst>
          </p:cNvPr>
          <p:cNvSpPr/>
          <p:nvPr/>
        </p:nvSpPr>
        <p:spPr>
          <a:xfrm flipH="1">
            <a:off x="5699690" y="5482124"/>
            <a:ext cx="508316" cy="41933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1" name="Teardrop 1">
            <a:extLst>
              <a:ext uri="{FF2B5EF4-FFF2-40B4-BE49-F238E27FC236}">
                <a16:creationId xmlns:a16="http://schemas.microsoft.com/office/drawing/2014/main" id="{3E043402-3825-4FBC-BCB1-48C66710E076}"/>
              </a:ext>
            </a:extLst>
          </p:cNvPr>
          <p:cNvSpPr/>
          <p:nvPr/>
        </p:nvSpPr>
        <p:spPr>
          <a:xfrm rot="18805991">
            <a:off x="6570456" y="3082561"/>
            <a:ext cx="519752" cy="5143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42" name="Rectangle 130">
            <a:extLst>
              <a:ext uri="{FF2B5EF4-FFF2-40B4-BE49-F238E27FC236}">
                <a16:creationId xmlns:a16="http://schemas.microsoft.com/office/drawing/2014/main" id="{090B1937-8135-4A50-9BDB-341FB20CB8F7}"/>
              </a:ext>
            </a:extLst>
          </p:cNvPr>
          <p:cNvSpPr/>
          <p:nvPr/>
        </p:nvSpPr>
        <p:spPr>
          <a:xfrm>
            <a:off x="6616076" y="4301058"/>
            <a:ext cx="439166" cy="441156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43" name="Block Arc 25">
            <a:extLst>
              <a:ext uri="{FF2B5EF4-FFF2-40B4-BE49-F238E27FC236}">
                <a16:creationId xmlns:a16="http://schemas.microsoft.com/office/drawing/2014/main" id="{91B7191B-98F6-4117-B586-32433A2BA23C}"/>
              </a:ext>
            </a:extLst>
          </p:cNvPr>
          <p:cNvSpPr>
            <a:spLocks noChangeAspect="1"/>
          </p:cNvSpPr>
          <p:nvPr/>
        </p:nvSpPr>
        <p:spPr>
          <a:xfrm>
            <a:off x="5769706" y="1893414"/>
            <a:ext cx="368284" cy="532058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844" name="Group 22">
            <a:extLst>
              <a:ext uri="{FF2B5EF4-FFF2-40B4-BE49-F238E27FC236}">
                <a16:creationId xmlns:a16="http://schemas.microsoft.com/office/drawing/2014/main" id="{36B7B0E6-A49A-4CE2-A842-A0B909B1545E}"/>
              </a:ext>
            </a:extLst>
          </p:cNvPr>
          <p:cNvGrpSpPr/>
          <p:nvPr/>
        </p:nvGrpSpPr>
        <p:grpSpPr>
          <a:xfrm>
            <a:off x="7564785" y="2928813"/>
            <a:ext cx="4177569" cy="931444"/>
            <a:chOff x="2543198" y="4450714"/>
            <a:chExt cx="2569255" cy="728901"/>
          </a:xfrm>
        </p:grpSpPr>
        <p:sp>
          <p:nvSpPr>
            <p:cNvPr id="845" name="TextBox 844">
              <a:extLst>
                <a:ext uri="{FF2B5EF4-FFF2-40B4-BE49-F238E27FC236}">
                  <a16:creationId xmlns:a16="http://schemas.microsoft.com/office/drawing/2014/main" id="{32AD0114-A541-4D5E-B40B-7AEC14707499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5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6" name="TextBox 845">
              <a:extLst>
                <a:ext uri="{FF2B5EF4-FFF2-40B4-BE49-F238E27FC236}">
                  <a16:creationId xmlns:a16="http://schemas.microsoft.com/office/drawing/2014/main" id="{E93E803F-43B1-4217-AFD1-347E2D4B4807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47" name="Group 22">
            <a:extLst>
              <a:ext uri="{FF2B5EF4-FFF2-40B4-BE49-F238E27FC236}">
                <a16:creationId xmlns:a16="http://schemas.microsoft.com/office/drawing/2014/main" id="{8ED6F469-034E-43F5-8B83-F4FC266CEEA6}"/>
              </a:ext>
            </a:extLst>
          </p:cNvPr>
          <p:cNvGrpSpPr/>
          <p:nvPr/>
        </p:nvGrpSpPr>
        <p:grpSpPr>
          <a:xfrm>
            <a:off x="7564785" y="4119813"/>
            <a:ext cx="4177569" cy="931444"/>
            <a:chOff x="2543198" y="4450714"/>
            <a:chExt cx="2569255" cy="728901"/>
          </a:xfrm>
        </p:grpSpPr>
        <p:sp>
          <p:nvSpPr>
            <p:cNvPr id="848" name="TextBox 847">
              <a:extLst>
                <a:ext uri="{FF2B5EF4-FFF2-40B4-BE49-F238E27FC236}">
                  <a16:creationId xmlns:a16="http://schemas.microsoft.com/office/drawing/2014/main" id="{1316176A-C758-4D9B-8A4B-B32E3712B7F3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5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9" name="TextBox 848">
              <a:extLst>
                <a:ext uri="{FF2B5EF4-FFF2-40B4-BE49-F238E27FC236}">
                  <a16:creationId xmlns:a16="http://schemas.microsoft.com/office/drawing/2014/main" id="{47C1522F-9A3D-4D97-B98C-DACD03D71EF5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50" name="Group 22">
            <a:extLst>
              <a:ext uri="{FF2B5EF4-FFF2-40B4-BE49-F238E27FC236}">
                <a16:creationId xmlns:a16="http://schemas.microsoft.com/office/drawing/2014/main" id="{20C5D882-01BD-4182-9EF5-55D7C58B2EF3}"/>
              </a:ext>
            </a:extLst>
          </p:cNvPr>
          <p:cNvGrpSpPr/>
          <p:nvPr/>
        </p:nvGrpSpPr>
        <p:grpSpPr>
          <a:xfrm>
            <a:off x="6638363" y="5249012"/>
            <a:ext cx="4177569" cy="931444"/>
            <a:chOff x="2543198" y="4450714"/>
            <a:chExt cx="2569255" cy="728901"/>
          </a:xfrm>
        </p:grpSpPr>
        <p:sp>
          <p:nvSpPr>
            <p:cNvPr id="851" name="TextBox 850">
              <a:extLst>
                <a:ext uri="{FF2B5EF4-FFF2-40B4-BE49-F238E27FC236}">
                  <a16:creationId xmlns:a16="http://schemas.microsoft.com/office/drawing/2014/main" id="{AD84A394-ED6D-4AAA-9BC4-D3A3B47D35C6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5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2" name="TextBox 851">
              <a:extLst>
                <a:ext uri="{FF2B5EF4-FFF2-40B4-BE49-F238E27FC236}">
                  <a16:creationId xmlns:a16="http://schemas.microsoft.com/office/drawing/2014/main" id="{AAFF386E-7958-4524-9C3D-E22560C57B4B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53" name="Group 22">
            <a:extLst>
              <a:ext uri="{FF2B5EF4-FFF2-40B4-BE49-F238E27FC236}">
                <a16:creationId xmlns:a16="http://schemas.microsoft.com/office/drawing/2014/main" id="{6EA87808-E992-41EE-BAAF-CCF878C159FB}"/>
              </a:ext>
            </a:extLst>
          </p:cNvPr>
          <p:cNvGrpSpPr/>
          <p:nvPr/>
        </p:nvGrpSpPr>
        <p:grpSpPr>
          <a:xfrm>
            <a:off x="6638363" y="1658812"/>
            <a:ext cx="4177569" cy="931444"/>
            <a:chOff x="2543198" y="4450714"/>
            <a:chExt cx="2569255" cy="728901"/>
          </a:xfrm>
        </p:grpSpPr>
        <p:sp>
          <p:nvSpPr>
            <p:cNvPr id="854" name="TextBox 853">
              <a:extLst>
                <a:ext uri="{FF2B5EF4-FFF2-40B4-BE49-F238E27FC236}">
                  <a16:creationId xmlns:a16="http://schemas.microsoft.com/office/drawing/2014/main" id="{26793510-D15D-4FFE-90C7-B057AB125910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5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5" name="TextBox 854">
              <a:extLst>
                <a:ext uri="{FF2B5EF4-FFF2-40B4-BE49-F238E27FC236}">
                  <a16:creationId xmlns:a16="http://schemas.microsoft.com/office/drawing/2014/main" id="{BC129D80-7D9E-41BE-8444-AA5D02258085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56" name="Rounded Rectangle 5">
            <a:extLst>
              <a:ext uri="{FF2B5EF4-FFF2-40B4-BE49-F238E27FC236}">
                <a16:creationId xmlns:a16="http://schemas.microsoft.com/office/drawing/2014/main" id="{8581C846-AB93-44B3-9E62-28337B28137B}"/>
              </a:ext>
            </a:extLst>
          </p:cNvPr>
          <p:cNvSpPr/>
          <p:nvPr/>
        </p:nvSpPr>
        <p:spPr>
          <a:xfrm flipH="1">
            <a:off x="4564466" y="3389515"/>
            <a:ext cx="458186" cy="37797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7" name="Teardrop 1">
            <a:extLst>
              <a:ext uri="{FF2B5EF4-FFF2-40B4-BE49-F238E27FC236}">
                <a16:creationId xmlns:a16="http://schemas.microsoft.com/office/drawing/2014/main" id="{CBD2623D-A0ED-4C4C-B576-69793C2B229F}"/>
              </a:ext>
            </a:extLst>
          </p:cNvPr>
          <p:cNvSpPr/>
          <p:nvPr/>
        </p:nvSpPr>
        <p:spPr>
          <a:xfrm rot="18805991">
            <a:off x="1825638" y="3937738"/>
            <a:ext cx="468495" cy="463608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58" name="Rectangle 130">
            <a:extLst>
              <a:ext uri="{FF2B5EF4-FFF2-40B4-BE49-F238E27FC236}">
                <a16:creationId xmlns:a16="http://schemas.microsoft.com/office/drawing/2014/main" id="{157C627F-FD10-461B-9920-A552DF4BFBAD}"/>
              </a:ext>
            </a:extLst>
          </p:cNvPr>
          <p:cNvSpPr/>
          <p:nvPr/>
        </p:nvSpPr>
        <p:spPr>
          <a:xfrm>
            <a:off x="2573097" y="2616206"/>
            <a:ext cx="395856" cy="397650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59" name="Block Arc 25">
            <a:extLst>
              <a:ext uri="{FF2B5EF4-FFF2-40B4-BE49-F238E27FC236}">
                <a16:creationId xmlns:a16="http://schemas.microsoft.com/office/drawing/2014/main" id="{E203B6B4-F1C9-4BDE-8541-9B6B7D209376}"/>
              </a:ext>
            </a:extLst>
          </p:cNvPr>
          <p:cNvSpPr>
            <a:spLocks noChangeAspect="1"/>
          </p:cNvSpPr>
          <p:nvPr/>
        </p:nvSpPr>
        <p:spPr>
          <a:xfrm>
            <a:off x="3336027" y="5196553"/>
            <a:ext cx="331964" cy="479587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11269</TotalTime>
  <Words>144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39</cp:revision>
  <dcterms:created xsi:type="dcterms:W3CDTF">2018-02-18T19:39:47Z</dcterms:created>
  <dcterms:modified xsi:type="dcterms:W3CDTF">2022-10-25T06:28:27Z</dcterms:modified>
</cp:coreProperties>
</file>