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F9-4AB4-A6B9-33C7B9E07B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7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F9-4AB4-A6B9-33C7B9E07B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F9-4AB4-A6B9-33C7B9E07B5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F9-4AB4-A6B9-33C7B9E07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9896576"/>
        <c:axId val="169898368"/>
      </c:barChart>
      <c:catAx>
        <c:axId val="1698965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169898368"/>
        <c:crosses val="autoZero"/>
        <c:auto val="1"/>
        <c:lblAlgn val="ctr"/>
        <c:lblOffset val="100"/>
        <c:noMultiLvlLbl val="0"/>
      </c:catAx>
      <c:valAx>
        <c:axId val="169898368"/>
        <c:scaling>
          <c:orientation val="minMax"/>
          <c:max val="10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169896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806" name="Chart 1">
            <a:extLst>
              <a:ext uri="{FF2B5EF4-FFF2-40B4-BE49-F238E27FC236}">
                <a16:creationId xmlns:a16="http://schemas.microsoft.com/office/drawing/2014/main" id="{07D43825-752F-44B0-98AD-13130F8380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8276773"/>
              </p:ext>
            </p:extLst>
          </p:nvPr>
        </p:nvGraphicFramePr>
        <p:xfrm>
          <a:off x="921728" y="1765810"/>
          <a:ext cx="10348546" cy="3438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07" name="그룹 806">
            <a:extLst>
              <a:ext uri="{FF2B5EF4-FFF2-40B4-BE49-F238E27FC236}">
                <a16:creationId xmlns:a16="http://schemas.microsoft.com/office/drawing/2014/main" id="{B8AE2085-51C1-47C9-8C5E-759FA824A077}"/>
              </a:ext>
            </a:extLst>
          </p:cNvPr>
          <p:cNvGrpSpPr/>
          <p:nvPr/>
        </p:nvGrpSpPr>
        <p:grpSpPr>
          <a:xfrm>
            <a:off x="6659067" y="3387660"/>
            <a:ext cx="1192042" cy="344241"/>
            <a:chOff x="9041456" y="3158916"/>
            <a:chExt cx="1376867" cy="397615"/>
          </a:xfrm>
          <a:solidFill>
            <a:schemeClr val="accent1"/>
          </a:solidFill>
        </p:grpSpPr>
        <p:sp>
          <p:nvSpPr>
            <p:cNvPr id="808" name="Oval 22">
              <a:extLst>
                <a:ext uri="{FF2B5EF4-FFF2-40B4-BE49-F238E27FC236}">
                  <a16:creationId xmlns:a16="http://schemas.microsoft.com/office/drawing/2014/main" id="{0B8F27E7-C157-4D81-B44A-487623AF3AC0}"/>
                </a:ext>
              </a:extLst>
            </p:cNvPr>
            <p:cNvSpPr>
              <a:spLocks/>
            </p:cNvSpPr>
            <p:nvPr/>
          </p:nvSpPr>
          <p:spPr>
            <a:xfrm>
              <a:off x="10020708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09" name="Oval 22">
              <a:extLst>
                <a:ext uri="{FF2B5EF4-FFF2-40B4-BE49-F238E27FC236}">
                  <a16:creationId xmlns:a16="http://schemas.microsoft.com/office/drawing/2014/main" id="{76D00AF9-971A-4BB2-8344-02669F987DB6}"/>
                </a:ext>
              </a:extLst>
            </p:cNvPr>
            <p:cNvSpPr>
              <a:spLocks/>
            </p:cNvSpPr>
            <p:nvPr/>
          </p:nvSpPr>
          <p:spPr>
            <a:xfrm>
              <a:off x="9531082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10" name="Oval 22">
              <a:extLst>
                <a:ext uri="{FF2B5EF4-FFF2-40B4-BE49-F238E27FC236}">
                  <a16:creationId xmlns:a16="http://schemas.microsoft.com/office/drawing/2014/main" id="{9DB0E3D8-9FF5-454D-9CC3-28FD6681411F}"/>
                </a:ext>
              </a:extLst>
            </p:cNvPr>
            <p:cNvSpPr>
              <a:spLocks/>
            </p:cNvSpPr>
            <p:nvPr/>
          </p:nvSpPr>
          <p:spPr>
            <a:xfrm>
              <a:off x="9041456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811" name="그룹 810">
            <a:extLst>
              <a:ext uri="{FF2B5EF4-FFF2-40B4-BE49-F238E27FC236}">
                <a16:creationId xmlns:a16="http://schemas.microsoft.com/office/drawing/2014/main" id="{F91320FB-EE99-43E0-B917-55557C6F94AE}"/>
              </a:ext>
            </a:extLst>
          </p:cNvPr>
          <p:cNvGrpSpPr/>
          <p:nvPr/>
        </p:nvGrpSpPr>
        <p:grpSpPr>
          <a:xfrm>
            <a:off x="8503539" y="2910460"/>
            <a:ext cx="1192042" cy="344241"/>
            <a:chOff x="9041456" y="3158916"/>
            <a:chExt cx="1376867" cy="397615"/>
          </a:xfrm>
          <a:solidFill>
            <a:schemeClr val="accent3"/>
          </a:solidFill>
        </p:grpSpPr>
        <p:sp>
          <p:nvSpPr>
            <p:cNvPr id="812" name="Oval 22">
              <a:extLst>
                <a:ext uri="{FF2B5EF4-FFF2-40B4-BE49-F238E27FC236}">
                  <a16:creationId xmlns:a16="http://schemas.microsoft.com/office/drawing/2014/main" id="{8E5F99DA-F593-4736-B644-001CC2170704}"/>
                </a:ext>
              </a:extLst>
            </p:cNvPr>
            <p:cNvSpPr>
              <a:spLocks/>
            </p:cNvSpPr>
            <p:nvPr/>
          </p:nvSpPr>
          <p:spPr>
            <a:xfrm>
              <a:off x="10020708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13" name="Oval 22">
              <a:extLst>
                <a:ext uri="{FF2B5EF4-FFF2-40B4-BE49-F238E27FC236}">
                  <a16:creationId xmlns:a16="http://schemas.microsoft.com/office/drawing/2014/main" id="{0B35C512-F505-421B-8F38-A42E5B41C3C7}"/>
                </a:ext>
              </a:extLst>
            </p:cNvPr>
            <p:cNvSpPr>
              <a:spLocks/>
            </p:cNvSpPr>
            <p:nvPr/>
          </p:nvSpPr>
          <p:spPr>
            <a:xfrm>
              <a:off x="9531082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14" name="Oval 22">
              <a:extLst>
                <a:ext uri="{FF2B5EF4-FFF2-40B4-BE49-F238E27FC236}">
                  <a16:creationId xmlns:a16="http://schemas.microsoft.com/office/drawing/2014/main" id="{B666F68A-01AA-4509-AFD8-3ADCE1C0D29A}"/>
                </a:ext>
              </a:extLst>
            </p:cNvPr>
            <p:cNvSpPr>
              <a:spLocks/>
            </p:cNvSpPr>
            <p:nvPr/>
          </p:nvSpPr>
          <p:spPr>
            <a:xfrm>
              <a:off x="9041456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815" name="그룹 814">
            <a:extLst>
              <a:ext uri="{FF2B5EF4-FFF2-40B4-BE49-F238E27FC236}">
                <a16:creationId xmlns:a16="http://schemas.microsoft.com/office/drawing/2014/main" id="{98BA255E-273F-49F7-8F52-368015BE71BF}"/>
              </a:ext>
            </a:extLst>
          </p:cNvPr>
          <p:cNvGrpSpPr/>
          <p:nvPr/>
        </p:nvGrpSpPr>
        <p:grpSpPr>
          <a:xfrm>
            <a:off x="5752042" y="4438149"/>
            <a:ext cx="1192042" cy="344241"/>
            <a:chOff x="9041456" y="3158916"/>
            <a:chExt cx="1376867" cy="397615"/>
          </a:xfrm>
          <a:solidFill>
            <a:schemeClr val="accent4"/>
          </a:solidFill>
        </p:grpSpPr>
        <p:sp>
          <p:nvSpPr>
            <p:cNvPr id="816" name="Oval 22">
              <a:extLst>
                <a:ext uri="{FF2B5EF4-FFF2-40B4-BE49-F238E27FC236}">
                  <a16:creationId xmlns:a16="http://schemas.microsoft.com/office/drawing/2014/main" id="{030C64E6-4883-4239-BD0F-CE0CA91324A9}"/>
                </a:ext>
              </a:extLst>
            </p:cNvPr>
            <p:cNvSpPr>
              <a:spLocks/>
            </p:cNvSpPr>
            <p:nvPr/>
          </p:nvSpPr>
          <p:spPr>
            <a:xfrm>
              <a:off x="10020708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17" name="Oval 22">
              <a:extLst>
                <a:ext uri="{FF2B5EF4-FFF2-40B4-BE49-F238E27FC236}">
                  <a16:creationId xmlns:a16="http://schemas.microsoft.com/office/drawing/2014/main" id="{77E6050F-DBBA-4723-AE04-02D9655EC080}"/>
                </a:ext>
              </a:extLst>
            </p:cNvPr>
            <p:cNvSpPr>
              <a:spLocks/>
            </p:cNvSpPr>
            <p:nvPr/>
          </p:nvSpPr>
          <p:spPr>
            <a:xfrm>
              <a:off x="9531082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18" name="Oval 22">
              <a:extLst>
                <a:ext uri="{FF2B5EF4-FFF2-40B4-BE49-F238E27FC236}">
                  <a16:creationId xmlns:a16="http://schemas.microsoft.com/office/drawing/2014/main" id="{D9838707-3956-4D1C-A845-89274AE80537}"/>
                </a:ext>
              </a:extLst>
            </p:cNvPr>
            <p:cNvSpPr>
              <a:spLocks/>
            </p:cNvSpPr>
            <p:nvPr/>
          </p:nvSpPr>
          <p:spPr>
            <a:xfrm>
              <a:off x="9041456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819" name="그룹 818">
            <a:extLst>
              <a:ext uri="{FF2B5EF4-FFF2-40B4-BE49-F238E27FC236}">
                <a16:creationId xmlns:a16="http://schemas.microsoft.com/office/drawing/2014/main" id="{D8D0B003-5126-4D69-90C7-0AF19A15E72A}"/>
              </a:ext>
            </a:extLst>
          </p:cNvPr>
          <p:cNvGrpSpPr/>
          <p:nvPr/>
        </p:nvGrpSpPr>
        <p:grpSpPr>
          <a:xfrm>
            <a:off x="6634889" y="1992930"/>
            <a:ext cx="1192042" cy="344241"/>
            <a:chOff x="9041456" y="3158916"/>
            <a:chExt cx="1376867" cy="397615"/>
          </a:xfrm>
          <a:solidFill>
            <a:schemeClr val="accent2"/>
          </a:solidFill>
        </p:grpSpPr>
        <p:sp>
          <p:nvSpPr>
            <p:cNvPr id="820" name="Oval 22">
              <a:extLst>
                <a:ext uri="{FF2B5EF4-FFF2-40B4-BE49-F238E27FC236}">
                  <a16:creationId xmlns:a16="http://schemas.microsoft.com/office/drawing/2014/main" id="{02DAEB65-0A76-4DA3-867D-2CA476B72FAD}"/>
                </a:ext>
              </a:extLst>
            </p:cNvPr>
            <p:cNvSpPr>
              <a:spLocks/>
            </p:cNvSpPr>
            <p:nvPr/>
          </p:nvSpPr>
          <p:spPr>
            <a:xfrm>
              <a:off x="10020708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21" name="Oval 22">
              <a:extLst>
                <a:ext uri="{FF2B5EF4-FFF2-40B4-BE49-F238E27FC236}">
                  <a16:creationId xmlns:a16="http://schemas.microsoft.com/office/drawing/2014/main" id="{CC7D087E-CD1E-45C6-B0E5-D4BC6EA6D2FB}"/>
                </a:ext>
              </a:extLst>
            </p:cNvPr>
            <p:cNvSpPr>
              <a:spLocks/>
            </p:cNvSpPr>
            <p:nvPr/>
          </p:nvSpPr>
          <p:spPr>
            <a:xfrm>
              <a:off x="9531082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22" name="Oval 22">
              <a:extLst>
                <a:ext uri="{FF2B5EF4-FFF2-40B4-BE49-F238E27FC236}">
                  <a16:creationId xmlns:a16="http://schemas.microsoft.com/office/drawing/2014/main" id="{42CADF00-5F82-45E3-B281-3486219D5550}"/>
                </a:ext>
              </a:extLst>
            </p:cNvPr>
            <p:cNvSpPr>
              <a:spLocks/>
            </p:cNvSpPr>
            <p:nvPr/>
          </p:nvSpPr>
          <p:spPr>
            <a:xfrm>
              <a:off x="9041456" y="3158916"/>
              <a:ext cx="397615" cy="397615"/>
            </a:xfrm>
            <a:custGeom>
              <a:avLst/>
              <a:gdLst/>
              <a:ahLst/>
              <a:cxnLst/>
              <a:rect l="l" t="t" r="r" b="b"/>
              <a:pathLst>
                <a:path w="3880153" h="3953697">
                  <a:moveTo>
                    <a:pt x="1455" y="3168352"/>
                  </a:moveTo>
                  <a:cubicBezTo>
                    <a:pt x="205207" y="3400679"/>
                    <a:pt x="634857" y="3494667"/>
                    <a:pt x="960501" y="3505633"/>
                  </a:cubicBezTo>
                  <a:cubicBezTo>
                    <a:pt x="1028690" y="3627447"/>
                    <a:pt x="1119686" y="3734676"/>
                    <a:pt x="1227538" y="3821974"/>
                  </a:cubicBezTo>
                  <a:cubicBezTo>
                    <a:pt x="1160267" y="3830083"/>
                    <a:pt x="1089308" y="3833153"/>
                    <a:pt x="1014889" y="3832102"/>
                  </a:cubicBezTo>
                  <a:cubicBezTo>
                    <a:pt x="621954" y="3837001"/>
                    <a:pt x="201774" y="3729237"/>
                    <a:pt x="6261" y="3480618"/>
                  </a:cubicBezTo>
                  <a:cubicBezTo>
                    <a:pt x="13084" y="3484795"/>
                    <a:pt x="14745" y="3457252"/>
                    <a:pt x="1455" y="3168352"/>
                  </a:cubicBezTo>
                  <a:close/>
                  <a:moveTo>
                    <a:pt x="3880153" y="3138359"/>
                  </a:moveTo>
                  <a:cubicBezTo>
                    <a:pt x="3866863" y="3427259"/>
                    <a:pt x="3868524" y="3454802"/>
                    <a:pt x="3875347" y="3450625"/>
                  </a:cubicBezTo>
                  <a:cubicBezTo>
                    <a:pt x="3706183" y="3641999"/>
                    <a:pt x="3368822" y="3808933"/>
                    <a:pt x="2885642" y="3802109"/>
                  </a:cubicBezTo>
                  <a:cubicBezTo>
                    <a:pt x="2813626" y="3803007"/>
                    <a:pt x="2740694" y="3800121"/>
                    <a:pt x="2668496" y="3792296"/>
                  </a:cubicBezTo>
                  <a:cubicBezTo>
                    <a:pt x="2770475" y="3703843"/>
                    <a:pt x="2855364" y="3596451"/>
                    <a:pt x="2918364" y="3475766"/>
                  </a:cubicBezTo>
                  <a:cubicBezTo>
                    <a:pt x="3244332" y="3465202"/>
                    <a:pt x="3675828" y="3371339"/>
                    <a:pt x="3880153" y="3138359"/>
                  </a:cubicBezTo>
                  <a:close/>
                  <a:moveTo>
                    <a:pt x="2029821" y="3074540"/>
                  </a:moveTo>
                  <a:cubicBezTo>
                    <a:pt x="2072358" y="3090570"/>
                    <a:pt x="2100256" y="3117016"/>
                    <a:pt x="2101178" y="3147049"/>
                  </a:cubicBezTo>
                  <a:cubicBezTo>
                    <a:pt x="2102135" y="3178198"/>
                    <a:pt x="2073853" y="3206004"/>
                    <a:pt x="2029821" y="3222855"/>
                  </a:cubicBezTo>
                  <a:close/>
                  <a:moveTo>
                    <a:pt x="1455" y="2758032"/>
                  </a:moveTo>
                  <a:cubicBezTo>
                    <a:pt x="177591" y="2958870"/>
                    <a:pt x="522539" y="3056328"/>
                    <a:pt x="823260" y="3085716"/>
                  </a:cubicBezTo>
                  <a:cubicBezTo>
                    <a:pt x="836237" y="3203756"/>
                    <a:pt x="868282" y="3316114"/>
                    <a:pt x="916781" y="3419465"/>
                  </a:cubicBezTo>
                  <a:cubicBezTo>
                    <a:pt x="553826" y="3407844"/>
                    <a:pt x="185565" y="3298305"/>
                    <a:pt x="6261" y="3070298"/>
                  </a:cubicBezTo>
                  <a:cubicBezTo>
                    <a:pt x="13084" y="3074475"/>
                    <a:pt x="14745" y="3046932"/>
                    <a:pt x="1455" y="2758032"/>
                  </a:cubicBezTo>
                  <a:close/>
                  <a:moveTo>
                    <a:pt x="3880153" y="2733869"/>
                  </a:moveTo>
                  <a:cubicBezTo>
                    <a:pt x="3866863" y="3022769"/>
                    <a:pt x="3868524" y="3050312"/>
                    <a:pt x="3875347" y="3046135"/>
                  </a:cubicBezTo>
                  <a:cubicBezTo>
                    <a:pt x="3714650" y="3227931"/>
                    <a:pt x="3402172" y="3387671"/>
                    <a:pt x="2957054" y="3395450"/>
                  </a:cubicBezTo>
                  <a:cubicBezTo>
                    <a:pt x="3001703" y="3291967"/>
                    <a:pt x="3030894" y="3180307"/>
                    <a:pt x="3041718" y="3063353"/>
                  </a:cubicBezTo>
                  <a:cubicBezTo>
                    <a:pt x="3346235" y="3035739"/>
                    <a:pt x="3700756" y="2938426"/>
                    <a:pt x="3880153" y="2733869"/>
                  </a:cubicBezTo>
                  <a:close/>
                  <a:moveTo>
                    <a:pt x="1820161" y="2670546"/>
                  </a:moveTo>
                  <a:lnTo>
                    <a:pt x="1820161" y="2807794"/>
                  </a:lnTo>
                  <a:cubicBezTo>
                    <a:pt x="1784534" y="2791726"/>
                    <a:pt x="1761919" y="2767633"/>
                    <a:pt x="1761090" y="2740643"/>
                  </a:cubicBezTo>
                  <a:cubicBezTo>
                    <a:pt x="1760228" y="2712584"/>
                    <a:pt x="1783091" y="2687237"/>
                    <a:pt x="1820161" y="2670546"/>
                  </a:cubicBezTo>
                  <a:close/>
                  <a:moveTo>
                    <a:pt x="1820161" y="2351698"/>
                  </a:moveTo>
                  <a:lnTo>
                    <a:pt x="1820161" y="2426781"/>
                  </a:lnTo>
                  <a:cubicBezTo>
                    <a:pt x="1541058" y="2454722"/>
                    <a:pt x="1332994" y="2587385"/>
                    <a:pt x="1337817" y="2744384"/>
                  </a:cubicBezTo>
                  <a:cubicBezTo>
                    <a:pt x="1342529" y="2897779"/>
                    <a:pt x="1548926" y="3024362"/>
                    <a:pt x="1820161" y="3051732"/>
                  </a:cubicBezTo>
                  <a:lnTo>
                    <a:pt x="1820161" y="3217389"/>
                  </a:lnTo>
                  <a:cubicBezTo>
                    <a:pt x="1786002" y="3201854"/>
                    <a:pt x="1763663" y="3178972"/>
                    <a:pt x="1761274" y="3153060"/>
                  </a:cubicBezTo>
                  <a:lnTo>
                    <a:pt x="1338460" y="3164281"/>
                  </a:lnTo>
                  <a:cubicBezTo>
                    <a:pt x="1352256" y="3313879"/>
                    <a:pt x="1556620" y="3434536"/>
                    <a:pt x="1820161" y="3461071"/>
                  </a:cubicBezTo>
                  <a:lnTo>
                    <a:pt x="1820161" y="3539697"/>
                  </a:lnTo>
                  <a:lnTo>
                    <a:pt x="2029821" y="3539697"/>
                  </a:lnTo>
                  <a:lnTo>
                    <a:pt x="2029821" y="3462128"/>
                  </a:lnTo>
                  <a:cubicBezTo>
                    <a:pt x="2315071" y="3436849"/>
                    <a:pt x="2529344" y="3302606"/>
                    <a:pt x="2524450" y="3143308"/>
                  </a:cubicBezTo>
                  <a:cubicBezTo>
                    <a:pt x="2519668" y="2987610"/>
                    <a:pt x="2307099" y="2859535"/>
                    <a:pt x="2029821" y="2834965"/>
                  </a:cubicBezTo>
                  <a:lnTo>
                    <a:pt x="2029821" y="2665297"/>
                  </a:lnTo>
                  <a:cubicBezTo>
                    <a:pt x="2070848" y="2680600"/>
                    <a:pt x="2098329" y="2705732"/>
                    <a:pt x="2100994" y="2734632"/>
                  </a:cubicBezTo>
                  <a:lnTo>
                    <a:pt x="2523807" y="2723411"/>
                  </a:lnTo>
                  <a:cubicBezTo>
                    <a:pt x="2509797" y="2571487"/>
                    <a:pt x="2299247" y="2449410"/>
                    <a:pt x="2029821" y="2425195"/>
                  </a:cubicBezTo>
                  <a:lnTo>
                    <a:pt x="2029821" y="2351698"/>
                  </a:lnTo>
                  <a:close/>
                  <a:moveTo>
                    <a:pt x="1455" y="2347712"/>
                  </a:moveTo>
                  <a:cubicBezTo>
                    <a:pt x="183117" y="2554851"/>
                    <a:pt x="544352" y="2652021"/>
                    <a:pt x="851373" y="2678440"/>
                  </a:cubicBezTo>
                  <a:cubicBezTo>
                    <a:pt x="827251" y="2766976"/>
                    <a:pt x="815133" y="2860130"/>
                    <a:pt x="815133" y="2956114"/>
                  </a:cubicBezTo>
                  <a:cubicBezTo>
                    <a:pt x="815133" y="2971896"/>
                    <a:pt x="815461" y="2987602"/>
                    <a:pt x="817509" y="3003166"/>
                  </a:cubicBezTo>
                  <a:cubicBezTo>
                    <a:pt x="488191" y="2976547"/>
                    <a:pt x="169203" y="2867179"/>
                    <a:pt x="6261" y="2659978"/>
                  </a:cubicBezTo>
                  <a:cubicBezTo>
                    <a:pt x="13084" y="2664155"/>
                    <a:pt x="14745" y="2636612"/>
                    <a:pt x="1455" y="2347712"/>
                  </a:cubicBezTo>
                  <a:close/>
                  <a:moveTo>
                    <a:pt x="3880153" y="2329379"/>
                  </a:moveTo>
                  <a:cubicBezTo>
                    <a:pt x="3866863" y="2618279"/>
                    <a:pt x="3868524" y="2645822"/>
                    <a:pt x="3875347" y="2641645"/>
                  </a:cubicBezTo>
                  <a:cubicBezTo>
                    <a:pt x="3725516" y="2811149"/>
                    <a:pt x="3443734" y="2961479"/>
                    <a:pt x="3045509" y="2988274"/>
                  </a:cubicBezTo>
                  <a:lnTo>
                    <a:pt x="3047133" y="2956114"/>
                  </a:lnTo>
                  <a:cubicBezTo>
                    <a:pt x="3047133" y="2854429"/>
                    <a:pt x="3033534" y="2755921"/>
                    <a:pt x="3006831" y="2662641"/>
                  </a:cubicBezTo>
                  <a:cubicBezTo>
                    <a:pt x="3318650" y="2638590"/>
                    <a:pt x="3693842" y="2541819"/>
                    <a:pt x="3880153" y="2329379"/>
                  </a:cubicBezTo>
                  <a:close/>
                  <a:moveTo>
                    <a:pt x="1931133" y="1937697"/>
                  </a:moveTo>
                  <a:cubicBezTo>
                    <a:pt x="2487898" y="1937697"/>
                    <a:pt x="2939245" y="2388994"/>
                    <a:pt x="2939245" y="2945697"/>
                  </a:cubicBezTo>
                  <a:cubicBezTo>
                    <a:pt x="2939245" y="3502400"/>
                    <a:pt x="2487898" y="3953697"/>
                    <a:pt x="1931133" y="3953697"/>
                  </a:cubicBezTo>
                  <a:cubicBezTo>
                    <a:pt x="1374368" y="3953697"/>
                    <a:pt x="923021" y="3502400"/>
                    <a:pt x="923021" y="2945697"/>
                  </a:cubicBezTo>
                  <a:cubicBezTo>
                    <a:pt x="923021" y="2388994"/>
                    <a:pt x="1374368" y="1937697"/>
                    <a:pt x="1931133" y="1937697"/>
                  </a:cubicBezTo>
                  <a:close/>
                  <a:moveTo>
                    <a:pt x="1455" y="1937392"/>
                  </a:moveTo>
                  <a:cubicBezTo>
                    <a:pt x="214734" y="2180582"/>
                    <a:pt x="675532" y="2272194"/>
                    <a:pt x="1005427" y="2276729"/>
                  </a:cubicBezTo>
                  <a:lnTo>
                    <a:pt x="1048467" y="2274995"/>
                  </a:lnTo>
                  <a:cubicBezTo>
                    <a:pt x="973036" y="2370730"/>
                    <a:pt x="913948" y="2479702"/>
                    <a:pt x="874973" y="2597837"/>
                  </a:cubicBezTo>
                  <a:cubicBezTo>
                    <a:pt x="525848" y="2578625"/>
                    <a:pt x="178686" y="2468917"/>
                    <a:pt x="6261" y="2249658"/>
                  </a:cubicBezTo>
                  <a:cubicBezTo>
                    <a:pt x="13084" y="2253835"/>
                    <a:pt x="14745" y="2226292"/>
                    <a:pt x="1455" y="1937392"/>
                  </a:cubicBezTo>
                  <a:close/>
                  <a:moveTo>
                    <a:pt x="3880153" y="1924889"/>
                  </a:moveTo>
                  <a:cubicBezTo>
                    <a:pt x="3866863" y="2213789"/>
                    <a:pt x="3868524" y="2241332"/>
                    <a:pt x="3875347" y="2237155"/>
                  </a:cubicBezTo>
                  <a:cubicBezTo>
                    <a:pt x="3717776" y="2415415"/>
                    <a:pt x="3414270" y="2572469"/>
                    <a:pt x="2982846" y="2585687"/>
                  </a:cubicBezTo>
                  <a:cubicBezTo>
                    <a:pt x="2942265" y="2466665"/>
                    <a:pt x="2881020" y="2357243"/>
                    <a:pt x="2803561" y="2261302"/>
                  </a:cubicBezTo>
                  <a:cubicBezTo>
                    <a:pt x="2828324" y="2263132"/>
                    <a:pt x="2852587" y="2263902"/>
                    <a:pt x="2876180" y="2264226"/>
                  </a:cubicBezTo>
                  <a:cubicBezTo>
                    <a:pt x="3206076" y="2259691"/>
                    <a:pt x="3666874" y="2168079"/>
                    <a:pt x="3880153" y="1924889"/>
                  </a:cubicBezTo>
                  <a:close/>
                  <a:moveTo>
                    <a:pt x="2970728" y="1742046"/>
                  </a:moveTo>
                  <a:cubicBezTo>
                    <a:pt x="3013265" y="1749515"/>
                    <a:pt x="3041163" y="1761838"/>
                    <a:pt x="3042085" y="1775832"/>
                  </a:cubicBezTo>
                  <a:cubicBezTo>
                    <a:pt x="3043042" y="1790346"/>
                    <a:pt x="3014760" y="1803303"/>
                    <a:pt x="2970728" y="1811155"/>
                  </a:cubicBezTo>
                  <a:close/>
                  <a:moveTo>
                    <a:pt x="2761068" y="1553800"/>
                  </a:moveTo>
                  <a:lnTo>
                    <a:pt x="2761068" y="1617752"/>
                  </a:lnTo>
                  <a:cubicBezTo>
                    <a:pt x="2725441" y="1610265"/>
                    <a:pt x="2702826" y="1599039"/>
                    <a:pt x="2701997" y="1586462"/>
                  </a:cubicBezTo>
                  <a:cubicBezTo>
                    <a:pt x="2701135" y="1573388"/>
                    <a:pt x="2723998" y="1561577"/>
                    <a:pt x="2761068" y="1553800"/>
                  </a:cubicBezTo>
                  <a:close/>
                  <a:moveTo>
                    <a:pt x="2761068" y="1405229"/>
                  </a:moveTo>
                  <a:lnTo>
                    <a:pt x="2761068" y="1440215"/>
                  </a:lnTo>
                  <a:cubicBezTo>
                    <a:pt x="2481965" y="1453234"/>
                    <a:pt x="2273901" y="1515050"/>
                    <a:pt x="2278724" y="1588206"/>
                  </a:cubicBezTo>
                  <a:cubicBezTo>
                    <a:pt x="2283436" y="1659682"/>
                    <a:pt x="2489833" y="1718665"/>
                    <a:pt x="2761068" y="1731418"/>
                  </a:cubicBezTo>
                  <a:lnTo>
                    <a:pt x="2761068" y="1808608"/>
                  </a:lnTo>
                  <a:cubicBezTo>
                    <a:pt x="2726909" y="1801369"/>
                    <a:pt x="2704570" y="1790707"/>
                    <a:pt x="2702181" y="1778633"/>
                  </a:cubicBezTo>
                  <a:lnTo>
                    <a:pt x="2279367" y="1783861"/>
                  </a:lnTo>
                  <a:cubicBezTo>
                    <a:pt x="2293163" y="1853568"/>
                    <a:pt x="2497527" y="1909790"/>
                    <a:pt x="2761068" y="1922154"/>
                  </a:cubicBezTo>
                  <a:lnTo>
                    <a:pt x="2761068" y="1958791"/>
                  </a:lnTo>
                  <a:lnTo>
                    <a:pt x="2970728" y="1958791"/>
                  </a:lnTo>
                  <a:lnTo>
                    <a:pt x="2970728" y="1922647"/>
                  </a:lnTo>
                  <a:cubicBezTo>
                    <a:pt x="3255978" y="1910868"/>
                    <a:pt x="3470251" y="1848316"/>
                    <a:pt x="3465357" y="1774089"/>
                  </a:cubicBezTo>
                  <a:cubicBezTo>
                    <a:pt x="3460575" y="1701540"/>
                    <a:pt x="3248006" y="1641862"/>
                    <a:pt x="2970728" y="1630413"/>
                  </a:cubicBezTo>
                  <a:lnTo>
                    <a:pt x="2970728" y="1551354"/>
                  </a:lnTo>
                  <a:cubicBezTo>
                    <a:pt x="3011755" y="1558485"/>
                    <a:pt x="3039236" y="1570195"/>
                    <a:pt x="3041901" y="1583662"/>
                  </a:cubicBezTo>
                  <a:lnTo>
                    <a:pt x="3464714" y="1578433"/>
                  </a:lnTo>
                  <a:cubicBezTo>
                    <a:pt x="3450704" y="1507642"/>
                    <a:pt x="3240154" y="1450759"/>
                    <a:pt x="2970728" y="1439476"/>
                  </a:cubicBezTo>
                  <a:lnTo>
                    <a:pt x="2970728" y="1405229"/>
                  </a:lnTo>
                  <a:close/>
                  <a:moveTo>
                    <a:pt x="2872041" y="1244391"/>
                  </a:moveTo>
                  <a:cubicBezTo>
                    <a:pt x="3428806" y="1244391"/>
                    <a:pt x="3880153" y="1453922"/>
                    <a:pt x="3880153" y="1712391"/>
                  </a:cubicBezTo>
                  <a:cubicBezTo>
                    <a:pt x="3880153" y="1970860"/>
                    <a:pt x="3428806" y="2180391"/>
                    <a:pt x="2872041" y="2180391"/>
                  </a:cubicBezTo>
                  <a:cubicBezTo>
                    <a:pt x="2823092" y="2180391"/>
                    <a:pt x="2774958" y="2178772"/>
                    <a:pt x="2727893" y="2175376"/>
                  </a:cubicBezTo>
                  <a:cubicBezTo>
                    <a:pt x="2525684" y="1968353"/>
                    <a:pt x="2243385" y="1840114"/>
                    <a:pt x="1931133" y="1840114"/>
                  </a:cubicBezTo>
                  <a:cubicBezTo>
                    <a:pt x="1612467" y="1840114"/>
                    <a:pt x="1324996" y="1973676"/>
                    <a:pt x="1122380" y="2188572"/>
                  </a:cubicBezTo>
                  <a:cubicBezTo>
                    <a:pt x="1087421" y="2190857"/>
                    <a:pt x="1051575" y="2191340"/>
                    <a:pt x="1014889" y="2190822"/>
                  </a:cubicBezTo>
                  <a:cubicBezTo>
                    <a:pt x="621954" y="2195721"/>
                    <a:pt x="201774" y="2087957"/>
                    <a:pt x="6261" y="1839338"/>
                  </a:cubicBezTo>
                  <a:cubicBezTo>
                    <a:pt x="13084" y="1843515"/>
                    <a:pt x="14745" y="1815972"/>
                    <a:pt x="1455" y="1527072"/>
                  </a:cubicBezTo>
                  <a:cubicBezTo>
                    <a:pt x="214734" y="1770262"/>
                    <a:pt x="675532" y="1861874"/>
                    <a:pt x="1005427" y="1866409"/>
                  </a:cubicBezTo>
                  <a:cubicBezTo>
                    <a:pt x="1278600" y="1862654"/>
                    <a:pt x="1641530" y="1799192"/>
                    <a:pt x="1878042" y="1637444"/>
                  </a:cubicBezTo>
                  <a:cubicBezTo>
                    <a:pt x="1954537" y="1414404"/>
                    <a:pt x="2370521" y="1244391"/>
                    <a:pt x="2872041" y="1244391"/>
                  </a:cubicBezTo>
                  <a:close/>
                  <a:moveTo>
                    <a:pt x="1455" y="1116752"/>
                  </a:moveTo>
                  <a:cubicBezTo>
                    <a:pt x="214734" y="1359942"/>
                    <a:pt x="675532" y="1451554"/>
                    <a:pt x="1005427" y="1456089"/>
                  </a:cubicBezTo>
                  <a:cubicBezTo>
                    <a:pt x="1335323" y="1451554"/>
                    <a:pt x="1796121" y="1359942"/>
                    <a:pt x="2009400" y="1116752"/>
                  </a:cubicBezTo>
                  <a:cubicBezTo>
                    <a:pt x="1996110" y="1405652"/>
                    <a:pt x="1997771" y="1433195"/>
                    <a:pt x="2004594" y="1429018"/>
                  </a:cubicBezTo>
                  <a:cubicBezTo>
                    <a:pt x="1835430" y="1620392"/>
                    <a:pt x="1498069" y="1787326"/>
                    <a:pt x="1014889" y="1780502"/>
                  </a:cubicBezTo>
                  <a:cubicBezTo>
                    <a:pt x="621954" y="1785401"/>
                    <a:pt x="201774" y="1677637"/>
                    <a:pt x="6261" y="1429018"/>
                  </a:cubicBezTo>
                  <a:cubicBezTo>
                    <a:pt x="13084" y="1433195"/>
                    <a:pt x="14745" y="1405652"/>
                    <a:pt x="1455" y="1116752"/>
                  </a:cubicBezTo>
                  <a:close/>
                  <a:moveTo>
                    <a:pt x="1455" y="706432"/>
                  </a:moveTo>
                  <a:cubicBezTo>
                    <a:pt x="214734" y="949622"/>
                    <a:pt x="675532" y="1041234"/>
                    <a:pt x="1005427" y="1045769"/>
                  </a:cubicBezTo>
                  <a:cubicBezTo>
                    <a:pt x="1335323" y="1041234"/>
                    <a:pt x="1796121" y="949622"/>
                    <a:pt x="2009400" y="706432"/>
                  </a:cubicBezTo>
                  <a:cubicBezTo>
                    <a:pt x="1996110" y="995332"/>
                    <a:pt x="1997771" y="1022875"/>
                    <a:pt x="2004594" y="1018698"/>
                  </a:cubicBezTo>
                  <a:cubicBezTo>
                    <a:pt x="1835430" y="1210072"/>
                    <a:pt x="1498069" y="1377006"/>
                    <a:pt x="1014889" y="1370182"/>
                  </a:cubicBezTo>
                  <a:cubicBezTo>
                    <a:pt x="621954" y="1375081"/>
                    <a:pt x="201774" y="1267317"/>
                    <a:pt x="6261" y="1018698"/>
                  </a:cubicBezTo>
                  <a:cubicBezTo>
                    <a:pt x="13084" y="1022875"/>
                    <a:pt x="14745" y="995332"/>
                    <a:pt x="1455" y="706432"/>
                  </a:cubicBezTo>
                  <a:close/>
                  <a:moveTo>
                    <a:pt x="1106799" y="489687"/>
                  </a:moveTo>
                  <a:cubicBezTo>
                    <a:pt x="1149336" y="497156"/>
                    <a:pt x="1177233" y="509479"/>
                    <a:pt x="1178156" y="523473"/>
                  </a:cubicBezTo>
                  <a:cubicBezTo>
                    <a:pt x="1179112" y="537987"/>
                    <a:pt x="1150831" y="550944"/>
                    <a:pt x="1106799" y="558796"/>
                  </a:cubicBezTo>
                  <a:close/>
                  <a:moveTo>
                    <a:pt x="897139" y="301441"/>
                  </a:moveTo>
                  <a:lnTo>
                    <a:pt x="897139" y="365393"/>
                  </a:lnTo>
                  <a:cubicBezTo>
                    <a:pt x="861512" y="357906"/>
                    <a:pt x="838897" y="346680"/>
                    <a:pt x="838068" y="334103"/>
                  </a:cubicBezTo>
                  <a:cubicBezTo>
                    <a:pt x="837206" y="321029"/>
                    <a:pt x="860069" y="309218"/>
                    <a:pt x="897139" y="301441"/>
                  </a:cubicBezTo>
                  <a:close/>
                  <a:moveTo>
                    <a:pt x="897139" y="152870"/>
                  </a:moveTo>
                  <a:lnTo>
                    <a:pt x="897139" y="187856"/>
                  </a:lnTo>
                  <a:cubicBezTo>
                    <a:pt x="618036" y="200875"/>
                    <a:pt x="409972" y="262691"/>
                    <a:pt x="414795" y="335847"/>
                  </a:cubicBezTo>
                  <a:cubicBezTo>
                    <a:pt x="419507" y="407323"/>
                    <a:pt x="625904" y="466306"/>
                    <a:pt x="897139" y="479059"/>
                  </a:cubicBezTo>
                  <a:lnTo>
                    <a:pt x="897139" y="556249"/>
                  </a:lnTo>
                  <a:cubicBezTo>
                    <a:pt x="862980" y="549010"/>
                    <a:pt x="840641" y="538348"/>
                    <a:pt x="838251" y="526274"/>
                  </a:cubicBezTo>
                  <a:lnTo>
                    <a:pt x="415438" y="531502"/>
                  </a:lnTo>
                  <a:cubicBezTo>
                    <a:pt x="429234" y="601209"/>
                    <a:pt x="633598" y="657431"/>
                    <a:pt x="897139" y="669795"/>
                  </a:cubicBezTo>
                  <a:lnTo>
                    <a:pt x="897139" y="706432"/>
                  </a:lnTo>
                  <a:lnTo>
                    <a:pt x="1106799" y="706432"/>
                  </a:lnTo>
                  <a:lnTo>
                    <a:pt x="1106799" y="670288"/>
                  </a:lnTo>
                  <a:cubicBezTo>
                    <a:pt x="1392049" y="658509"/>
                    <a:pt x="1606322" y="595956"/>
                    <a:pt x="1601428" y="521730"/>
                  </a:cubicBezTo>
                  <a:cubicBezTo>
                    <a:pt x="1596646" y="449181"/>
                    <a:pt x="1384077" y="389502"/>
                    <a:pt x="1106799" y="378054"/>
                  </a:cubicBezTo>
                  <a:lnTo>
                    <a:pt x="1106799" y="298995"/>
                  </a:lnTo>
                  <a:cubicBezTo>
                    <a:pt x="1147826" y="306126"/>
                    <a:pt x="1175307" y="317836"/>
                    <a:pt x="1177972" y="331303"/>
                  </a:cubicBezTo>
                  <a:lnTo>
                    <a:pt x="1600785" y="326074"/>
                  </a:lnTo>
                  <a:cubicBezTo>
                    <a:pt x="1586775" y="255283"/>
                    <a:pt x="1376225" y="198400"/>
                    <a:pt x="1106799" y="187117"/>
                  </a:cubicBezTo>
                  <a:lnTo>
                    <a:pt x="1106799" y="152870"/>
                  </a:lnTo>
                  <a:close/>
                  <a:moveTo>
                    <a:pt x="1008112" y="0"/>
                  </a:moveTo>
                  <a:cubicBezTo>
                    <a:pt x="1564877" y="0"/>
                    <a:pt x="2016224" y="209531"/>
                    <a:pt x="2016224" y="468000"/>
                  </a:cubicBezTo>
                  <a:cubicBezTo>
                    <a:pt x="2016224" y="726469"/>
                    <a:pt x="1564877" y="936000"/>
                    <a:pt x="1008112" y="936000"/>
                  </a:cubicBezTo>
                  <a:cubicBezTo>
                    <a:pt x="451347" y="936000"/>
                    <a:pt x="0" y="726469"/>
                    <a:pt x="0" y="468000"/>
                  </a:cubicBezTo>
                  <a:cubicBezTo>
                    <a:pt x="0" y="209531"/>
                    <a:pt x="451347" y="0"/>
                    <a:pt x="10081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823" name="TextBox 822">
            <a:extLst>
              <a:ext uri="{FF2B5EF4-FFF2-40B4-BE49-F238E27FC236}">
                <a16:creationId xmlns:a16="http://schemas.microsoft.com/office/drawing/2014/main" id="{E00E6394-A7B4-4894-A97A-8F091E31D9C1}"/>
              </a:ext>
            </a:extLst>
          </p:cNvPr>
          <p:cNvSpPr txBox="1"/>
          <p:nvPr/>
        </p:nvSpPr>
        <p:spPr>
          <a:xfrm>
            <a:off x="1377718" y="5444181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4" name="TextBox 823">
            <a:extLst>
              <a:ext uri="{FF2B5EF4-FFF2-40B4-BE49-F238E27FC236}">
                <a16:creationId xmlns:a16="http://schemas.microsoft.com/office/drawing/2014/main" id="{BB5D205A-8173-4AE2-B120-D13FE2731D79}"/>
              </a:ext>
            </a:extLst>
          </p:cNvPr>
          <p:cNvSpPr txBox="1"/>
          <p:nvPr/>
        </p:nvSpPr>
        <p:spPr>
          <a:xfrm>
            <a:off x="7052080" y="5444181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5" name="TextBox 824">
            <a:extLst>
              <a:ext uri="{FF2B5EF4-FFF2-40B4-BE49-F238E27FC236}">
                <a16:creationId xmlns:a16="http://schemas.microsoft.com/office/drawing/2014/main" id="{8AA05A45-79F5-4D64-821E-CE58EDC84570}"/>
              </a:ext>
            </a:extLst>
          </p:cNvPr>
          <p:cNvSpPr txBox="1"/>
          <p:nvPr/>
        </p:nvSpPr>
        <p:spPr>
          <a:xfrm>
            <a:off x="4234994" y="5444181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6" name="TextBox 825">
            <a:extLst>
              <a:ext uri="{FF2B5EF4-FFF2-40B4-BE49-F238E27FC236}">
                <a16:creationId xmlns:a16="http://schemas.microsoft.com/office/drawing/2014/main" id="{15DD639D-CE9A-4660-BAD9-6CC6A6E681A7}"/>
              </a:ext>
            </a:extLst>
          </p:cNvPr>
          <p:cNvSpPr txBox="1"/>
          <p:nvPr/>
        </p:nvSpPr>
        <p:spPr>
          <a:xfrm>
            <a:off x="9743771" y="5444181"/>
            <a:ext cx="1580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7" name="Parallelogram 15">
            <a:extLst>
              <a:ext uri="{FF2B5EF4-FFF2-40B4-BE49-F238E27FC236}">
                <a16:creationId xmlns:a16="http://schemas.microsoft.com/office/drawing/2014/main" id="{D582269C-D029-4F16-B591-46B7F6F788E1}"/>
              </a:ext>
            </a:extLst>
          </p:cNvPr>
          <p:cNvSpPr/>
          <p:nvPr/>
        </p:nvSpPr>
        <p:spPr>
          <a:xfrm flipH="1">
            <a:off x="3660730" y="5586462"/>
            <a:ext cx="361766" cy="36176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8" name="Rounded Rectangle 5">
            <a:extLst>
              <a:ext uri="{FF2B5EF4-FFF2-40B4-BE49-F238E27FC236}">
                <a16:creationId xmlns:a16="http://schemas.microsoft.com/office/drawing/2014/main" id="{2944DD26-E6B1-447C-A017-1A540D23F0AD}"/>
              </a:ext>
            </a:extLst>
          </p:cNvPr>
          <p:cNvSpPr/>
          <p:nvPr/>
        </p:nvSpPr>
        <p:spPr>
          <a:xfrm flipH="1">
            <a:off x="6447900" y="560578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9" name="Donut 24">
            <a:extLst>
              <a:ext uri="{FF2B5EF4-FFF2-40B4-BE49-F238E27FC236}">
                <a16:creationId xmlns:a16="http://schemas.microsoft.com/office/drawing/2014/main" id="{D04364DE-702F-46EC-A7D8-82AC131B1A7D}"/>
              </a:ext>
            </a:extLst>
          </p:cNvPr>
          <p:cNvSpPr/>
          <p:nvPr/>
        </p:nvSpPr>
        <p:spPr>
          <a:xfrm>
            <a:off x="9163417" y="5568128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0" name="자유형 151">
            <a:extLst>
              <a:ext uri="{FF2B5EF4-FFF2-40B4-BE49-F238E27FC236}">
                <a16:creationId xmlns:a16="http://schemas.microsoft.com/office/drawing/2014/main" id="{642A0BB4-45EB-4603-89A0-E2EA3B92EB84}"/>
              </a:ext>
            </a:extLst>
          </p:cNvPr>
          <p:cNvSpPr/>
          <p:nvPr/>
        </p:nvSpPr>
        <p:spPr>
          <a:xfrm>
            <a:off x="874024" y="5573651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11247</TotalTime>
  <Words>68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37</cp:revision>
  <dcterms:created xsi:type="dcterms:W3CDTF">2018-02-18T19:39:47Z</dcterms:created>
  <dcterms:modified xsi:type="dcterms:W3CDTF">2022-10-25T06:06:06Z</dcterms:modified>
</cp:coreProperties>
</file>