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14" name="그룹 1013">
            <a:extLst>
              <a:ext uri="{FF2B5EF4-FFF2-40B4-BE49-F238E27FC236}">
                <a16:creationId xmlns:a16="http://schemas.microsoft.com/office/drawing/2014/main" id="{86947FCE-D087-4C41-A265-A598E3071507}"/>
              </a:ext>
            </a:extLst>
          </p:cNvPr>
          <p:cNvGrpSpPr/>
          <p:nvPr/>
        </p:nvGrpSpPr>
        <p:grpSpPr>
          <a:xfrm>
            <a:off x="8742743" y="3987454"/>
            <a:ext cx="2318940" cy="1107042"/>
            <a:chOff x="8742743" y="3987454"/>
            <a:chExt cx="2318940" cy="1107042"/>
          </a:xfrm>
        </p:grpSpPr>
        <p:sp>
          <p:nvSpPr>
            <p:cNvPr id="1015" name="자유형: 도형 1014">
              <a:extLst>
                <a:ext uri="{FF2B5EF4-FFF2-40B4-BE49-F238E27FC236}">
                  <a16:creationId xmlns:a16="http://schemas.microsoft.com/office/drawing/2014/main" id="{A295C054-ABE0-40C0-920D-8FF20811D413}"/>
                </a:ext>
              </a:extLst>
            </p:cNvPr>
            <p:cNvSpPr/>
            <p:nvPr/>
          </p:nvSpPr>
          <p:spPr>
            <a:xfrm flipV="1">
              <a:off x="9420735" y="3987454"/>
              <a:ext cx="1640948" cy="401400"/>
            </a:xfrm>
            <a:custGeom>
              <a:avLst/>
              <a:gdLst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538086 w 2188848"/>
                <a:gd name="connsiteY9" fmla="*/ 416225 h 535425"/>
                <a:gd name="connsiteX10" fmla="*/ 0 w 2188848"/>
                <a:gd name="connsiteY10" fmla="*/ 16498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0 w 2188848"/>
                <a:gd name="connsiteY9" fmla="*/ 164980 h 535425"/>
                <a:gd name="connsiteX10" fmla="*/ 77034 w 2188848"/>
                <a:gd name="connsiteY10" fmla="*/ 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0 w 2188848"/>
                <a:gd name="connsiteY8" fmla="*/ 164980 h 535425"/>
                <a:gd name="connsiteX9" fmla="*/ 77034 w 2188848"/>
                <a:gd name="connsiteY9" fmla="*/ 0 h 53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48" h="535425">
                  <a:moveTo>
                    <a:pt x="77034" y="0"/>
                  </a:moveTo>
                  <a:lnTo>
                    <a:pt x="581421" y="235510"/>
                  </a:lnTo>
                  <a:lnTo>
                    <a:pt x="1854905" y="235510"/>
                  </a:lnTo>
                  <a:lnTo>
                    <a:pt x="1854905" y="116046"/>
                  </a:lnTo>
                  <a:lnTo>
                    <a:pt x="2188848" y="325736"/>
                  </a:lnTo>
                  <a:lnTo>
                    <a:pt x="1854905" y="535425"/>
                  </a:lnTo>
                  <a:lnTo>
                    <a:pt x="1854905" y="415961"/>
                  </a:lnTo>
                  <a:lnTo>
                    <a:pt x="539330" y="415961"/>
                  </a:lnTo>
                  <a:lnTo>
                    <a:pt x="0" y="164980"/>
                  </a:lnTo>
                  <a:lnTo>
                    <a:pt x="77034" y="0"/>
                  </a:lnTo>
                  <a:close/>
                </a:path>
              </a:pathLst>
            </a:cu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16" name="타원 1015">
              <a:extLst>
                <a:ext uri="{FF2B5EF4-FFF2-40B4-BE49-F238E27FC236}">
                  <a16:creationId xmlns:a16="http://schemas.microsoft.com/office/drawing/2014/main" id="{20F59812-6F19-4136-8E38-B6BB3C8068F0}"/>
                </a:ext>
              </a:extLst>
            </p:cNvPr>
            <p:cNvSpPr/>
            <p:nvPr/>
          </p:nvSpPr>
          <p:spPr>
            <a:xfrm rot="10800000" flipV="1">
              <a:off x="8742743" y="4198079"/>
              <a:ext cx="896417" cy="89641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7" name="원형: 비어 있음 1016">
              <a:extLst>
                <a:ext uri="{FF2B5EF4-FFF2-40B4-BE49-F238E27FC236}">
                  <a16:creationId xmlns:a16="http://schemas.microsoft.com/office/drawing/2014/main" id="{B489365D-7B8F-4B62-8388-C5C65A72B40D}"/>
                </a:ext>
              </a:extLst>
            </p:cNvPr>
            <p:cNvSpPr/>
            <p:nvPr/>
          </p:nvSpPr>
          <p:spPr>
            <a:xfrm>
              <a:off x="8776610" y="4231946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18" name="그룹 1017">
            <a:extLst>
              <a:ext uri="{FF2B5EF4-FFF2-40B4-BE49-F238E27FC236}">
                <a16:creationId xmlns:a16="http://schemas.microsoft.com/office/drawing/2014/main" id="{0BC74FBD-6B64-4524-A966-B0E1C2C5AA03}"/>
              </a:ext>
            </a:extLst>
          </p:cNvPr>
          <p:cNvGrpSpPr/>
          <p:nvPr/>
        </p:nvGrpSpPr>
        <p:grpSpPr>
          <a:xfrm>
            <a:off x="7220258" y="2989849"/>
            <a:ext cx="2318940" cy="1107042"/>
            <a:chOff x="7220258" y="2989849"/>
            <a:chExt cx="2318940" cy="1107042"/>
          </a:xfrm>
        </p:grpSpPr>
        <p:sp>
          <p:nvSpPr>
            <p:cNvPr id="1019" name="자유형: 도형 1018">
              <a:extLst>
                <a:ext uri="{FF2B5EF4-FFF2-40B4-BE49-F238E27FC236}">
                  <a16:creationId xmlns:a16="http://schemas.microsoft.com/office/drawing/2014/main" id="{8ECA63B2-184A-40F5-A45C-7CD9366FC83A}"/>
                </a:ext>
              </a:extLst>
            </p:cNvPr>
            <p:cNvSpPr/>
            <p:nvPr/>
          </p:nvSpPr>
          <p:spPr>
            <a:xfrm>
              <a:off x="7898250" y="3695491"/>
              <a:ext cx="1640948" cy="401400"/>
            </a:xfrm>
            <a:custGeom>
              <a:avLst/>
              <a:gdLst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538086 w 2188848"/>
                <a:gd name="connsiteY9" fmla="*/ 416225 h 535425"/>
                <a:gd name="connsiteX10" fmla="*/ 0 w 2188848"/>
                <a:gd name="connsiteY10" fmla="*/ 16498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0 w 2188848"/>
                <a:gd name="connsiteY9" fmla="*/ 164980 h 535425"/>
                <a:gd name="connsiteX10" fmla="*/ 77034 w 2188848"/>
                <a:gd name="connsiteY10" fmla="*/ 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0 w 2188848"/>
                <a:gd name="connsiteY8" fmla="*/ 164980 h 535425"/>
                <a:gd name="connsiteX9" fmla="*/ 77034 w 2188848"/>
                <a:gd name="connsiteY9" fmla="*/ 0 h 53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48" h="535425">
                  <a:moveTo>
                    <a:pt x="77034" y="0"/>
                  </a:moveTo>
                  <a:lnTo>
                    <a:pt x="581421" y="235510"/>
                  </a:lnTo>
                  <a:lnTo>
                    <a:pt x="1854905" y="235510"/>
                  </a:lnTo>
                  <a:lnTo>
                    <a:pt x="1854905" y="116046"/>
                  </a:lnTo>
                  <a:lnTo>
                    <a:pt x="2188848" y="325736"/>
                  </a:lnTo>
                  <a:lnTo>
                    <a:pt x="1854905" y="535425"/>
                  </a:lnTo>
                  <a:lnTo>
                    <a:pt x="1854905" y="415961"/>
                  </a:lnTo>
                  <a:lnTo>
                    <a:pt x="539330" y="415961"/>
                  </a:lnTo>
                  <a:lnTo>
                    <a:pt x="0" y="164980"/>
                  </a:lnTo>
                  <a:lnTo>
                    <a:pt x="77034" y="0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20" name="타원 1019">
              <a:extLst>
                <a:ext uri="{FF2B5EF4-FFF2-40B4-BE49-F238E27FC236}">
                  <a16:creationId xmlns:a16="http://schemas.microsoft.com/office/drawing/2014/main" id="{A993C40B-E60D-4FBA-8E32-3E79175D57AD}"/>
                </a:ext>
              </a:extLst>
            </p:cNvPr>
            <p:cNvSpPr/>
            <p:nvPr/>
          </p:nvSpPr>
          <p:spPr>
            <a:xfrm>
              <a:off x="7220258" y="2989849"/>
              <a:ext cx="896417" cy="89641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1" name="원형: 비어 있음 1020">
              <a:extLst>
                <a:ext uri="{FF2B5EF4-FFF2-40B4-BE49-F238E27FC236}">
                  <a16:creationId xmlns:a16="http://schemas.microsoft.com/office/drawing/2014/main" id="{628230F9-A4D7-496E-938D-713D77C7BBF8}"/>
                </a:ext>
              </a:extLst>
            </p:cNvPr>
            <p:cNvSpPr/>
            <p:nvPr/>
          </p:nvSpPr>
          <p:spPr>
            <a:xfrm>
              <a:off x="7254124" y="3021772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22" name="그룹 1021">
            <a:extLst>
              <a:ext uri="{FF2B5EF4-FFF2-40B4-BE49-F238E27FC236}">
                <a16:creationId xmlns:a16="http://schemas.microsoft.com/office/drawing/2014/main" id="{B575B3A5-D3C2-4CFF-AC2B-DCA524ADB62B}"/>
              </a:ext>
            </a:extLst>
          </p:cNvPr>
          <p:cNvGrpSpPr/>
          <p:nvPr/>
        </p:nvGrpSpPr>
        <p:grpSpPr>
          <a:xfrm>
            <a:off x="5697773" y="3987454"/>
            <a:ext cx="2318940" cy="1107042"/>
            <a:chOff x="5697773" y="3987454"/>
            <a:chExt cx="2318940" cy="1107042"/>
          </a:xfrm>
        </p:grpSpPr>
        <p:sp>
          <p:nvSpPr>
            <p:cNvPr id="1023" name="자유형: 도형 1022">
              <a:extLst>
                <a:ext uri="{FF2B5EF4-FFF2-40B4-BE49-F238E27FC236}">
                  <a16:creationId xmlns:a16="http://schemas.microsoft.com/office/drawing/2014/main" id="{F9BB63B4-4A4A-4BE4-8F0B-7BAA79B0740E}"/>
                </a:ext>
              </a:extLst>
            </p:cNvPr>
            <p:cNvSpPr/>
            <p:nvPr/>
          </p:nvSpPr>
          <p:spPr>
            <a:xfrm flipV="1">
              <a:off x="6375765" y="3987454"/>
              <a:ext cx="1640948" cy="401400"/>
            </a:xfrm>
            <a:custGeom>
              <a:avLst/>
              <a:gdLst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538086 w 2188848"/>
                <a:gd name="connsiteY9" fmla="*/ 416225 h 535425"/>
                <a:gd name="connsiteX10" fmla="*/ 0 w 2188848"/>
                <a:gd name="connsiteY10" fmla="*/ 16498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0 w 2188848"/>
                <a:gd name="connsiteY9" fmla="*/ 164980 h 535425"/>
                <a:gd name="connsiteX10" fmla="*/ 77034 w 2188848"/>
                <a:gd name="connsiteY10" fmla="*/ 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0 w 2188848"/>
                <a:gd name="connsiteY8" fmla="*/ 164980 h 535425"/>
                <a:gd name="connsiteX9" fmla="*/ 77034 w 2188848"/>
                <a:gd name="connsiteY9" fmla="*/ 0 h 53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48" h="535425">
                  <a:moveTo>
                    <a:pt x="77034" y="0"/>
                  </a:moveTo>
                  <a:lnTo>
                    <a:pt x="581421" y="235510"/>
                  </a:lnTo>
                  <a:lnTo>
                    <a:pt x="1854905" y="235510"/>
                  </a:lnTo>
                  <a:lnTo>
                    <a:pt x="1854905" y="116046"/>
                  </a:lnTo>
                  <a:lnTo>
                    <a:pt x="2188848" y="325736"/>
                  </a:lnTo>
                  <a:lnTo>
                    <a:pt x="1854905" y="535425"/>
                  </a:lnTo>
                  <a:lnTo>
                    <a:pt x="1854905" y="415961"/>
                  </a:lnTo>
                  <a:lnTo>
                    <a:pt x="539330" y="415961"/>
                  </a:lnTo>
                  <a:lnTo>
                    <a:pt x="0" y="164980"/>
                  </a:lnTo>
                  <a:lnTo>
                    <a:pt x="77034" y="0"/>
                  </a:lnTo>
                  <a:close/>
                </a:path>
              </a:pathLst>
            </a:cu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24" name="타원 1023">
              <a:extLst>
                <a:ext uri="{FF2B5EF4-FFF2-40B4-BE49-F238E27FC236}">
                  <a16:creationId xmlns:a16="http://schemas.microsoft.com/office/drawing/2014/main" id="{43E1591D-95A5-4E1A-82D3-F1B363D69DF7}"/>
                </a:ext>
              </a:extLst>
            </p:cNvPr>
            <p:cNvSpPr/>
            <p:nvPr/>
          </p:nvSpPr>
          <p:spPr>
            <a:xfrm rot="10800000" flipV="1">
              <a:off x="5697773" y="4198079"/>
              <a:ext cx="896417" cy="89641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5" name="원형: 비어 있음 1024">
              <a:extLst>
                <a:ext uri="{FF2B5EF4-FFF2-40B4-BE49-F238E27FC236}">
                  <a16:creationId xmlns:a16="http://schemas.microsoft.com/office/drawing/2014/main" id="{EFD1DF07-3BD7-45F4-8D5E-4DDE6980E297}"/>
                </a:ext>
              </a:extLst>
            </p:cNvPr>
            <p:cNvSpPr/>
            <p:nvPr/>
          </p:nvSpPr>
          <p:spPr>
            <a:xfrm>
              <a:off x="5731640" y="4231946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26" name="그룹 1025">
            <a:extLst>
              <a:ext uri="{FF2B5EF4-FFF2-40B4-BE49-F238E27FC236}">
                <a16:creationId xmlns:a16="http://schemas.microsoft.com/office/drawing/2014/main" id="{03562FA5-E1A7-4AEE-9610-70F2E10C224A}"/>
              </a:ext>
            </a:extLst>
          </p:cNvPr>
          <p:cNvGrpSpPr/>
          <p:nvPr/>
        </p:nvGrpSpPr>
        <p:grpSpPr>
          <a:xfrm>
            <a:off x="4175288" y="2989849"/>
            <a:ext cx="2318940" cy="1107042"/>
            <a:chOff x="4175288" y="2989849"/>
            <a:chExt cx="2318940" cy="1107042"/>
          </a:xfrm>
        </p:grpSpPr>
        <p:sp>
          <p:nvSpPr>
            <p:cNvPr id="1027" name="자유형: 도형 1026">
              <a:extLst>
                <a:ext uri="{FF2B5EF4-FFF2-40B4-BE49-F238E27FC236}">
                  <a16:creationId xmlns:a16="http://schemas.microsoft.com/office/drawing/2014/main" id="{671EFBBF-6193-4D7F-84F2-21DA7C8FD268}"/>
                </a:ext>
              </a:extLst>
            </p:cNvPr>
            <p:cNvSpPr/>
            <p:nvPr/>
          </p:nvSpPr>
          <p:spPr>
            <a:xfrm>
              <a:off x="4853280" y="3695491"/>
              <a:ext cx="1640948" cy="401400"/>
            </a:xfrm>
            <a:custGeom>
              <a:avLst/>
              <a:gdLst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538086 w 2188848"/>
                <a:gd name="connsiteY9" fmla="*/ 416225 h 535425"/>
                <a:gd name="connsiteX10" fmla="*/ 0 w 2188848"/>
                <a:gd name="connsiteY10" fmla="*/ 16498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0 w 2188848"/>
                <a:gd name="connsiteY9" fmla="*/ 164980 h 535425"/>
                <a:gd name="connsiteX10" fmla="*/ 77034 w 2188848"/>
                <a:gd name="connsiteY10" fmla="*/ 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0 w 2188848"/>
                <a:gd name="connsiteY8" fmla="*/ 164980 h 535425"/>
                <a:gd name="connsiteX9" fmla="*/ 77034 w 2188848"/>
                <a:gd name="connsiteY9" fmla="*/ 0 h 53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48" h="535425">
                  <a:moveTo>
                    <a:pt x="77034" y="0"/>
                  </a:moveTo>
                  <a:lnTo>
                    <a:pt x="581421" y="235510"/>
                  </a:lnTo>
                  <a:lnTo>
                    <a:pt x="1854905" y="235510"/>
                  </a:lnTo>
                  <a:lnTo>
                    <a:pt x="1854905" y="116046"/>
                  </a:lnTo>
                  <a:lnTo>
                    <a:pt x="2188848" y="325736"/>
                  </a:lnTo>
                  <a:lnTo>
                    <a:pt x="1854905" y="535425"/>
                  </a:lnTo>
                  <a:lnTo>
                    <a:pt x="1854905" y="415961"/>
                  </a:lnTo>
                  <a:lnTo>
                    <a:pt x="539330" y="415961"/>
                  </a:lnTo>
                  <a:lnTo>
                    <a:pt x="0" y="164980"/>
                  </a:lnTo>
                  <a:lnTo>
                    <a:pt x="77034" y="0"/>
                  </a:lnTo>
                  <a:close/>
                </a:path>
              </a:pathLst>
            </a:custGeom>
            <a:noFill/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28" name="타원 1027">
              <a:extLst>
                <a:ext uri="{FF2B5EF4-FFF2-40B4-BE49-F238E27FC236}">
                  <a16:creationId xmlns:a16="http://schemas.microsoft.com/office/drawing/2014/main" id="{6879B30F-E5C8-40A3-A1BE-D1A059AE351A}"/>
                </a:ext>
              </a:extLst>
            </p:cNvPr>
            <p:cNvSpPr/>
            <p:nvPr/>
          </p:nvSpPr>
          <p:spPr>
            <a:xfrm>
              <a:off x="4175288" y="2989849"/>
              <a:ext cx="896417" cy="89641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9" name="원형: 비어 있음 1028">
              <a:extLst>
                <a:ext uri="{FF2B5EF4-FFF2-40B4-BE49-F238E27FC236}">
                  <a16:creationId xmlns:a16="http://schemas.microsoft.com/office/drawing/2014/main" id="{7ADAB4CF-F6A0-450E-878A-971F6E8433E1}"/>
                </a:ext>
              </a:extLst>
            </p:cNvPr>
            <p:cNvSpPr/>
            <p:nvPr/>
          </p:nvSpPr>
          <p:spPr>
            <a:xfrm>
              <a:off x="4203629" y="3014803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30" name="그룹 1029">
            <a:extLst>
              <a:ext uri="{FF2B5EF4-FFF2-40B4-BE49-F238E27FC236}">
                <a16:creationId xmlns:a16="http://schemas.microsoft.com/office/drawing/2014/main" id="{B4E94C58-00E0-4A67-8AD9-77B5AA515CE3}"/>
              </a:ext>
            </a:extLst>
          </p:cNvPr>
          <p:cNvGrpSpPr/>
          <p:nvPr/>
        </p:nvGrpSpPr>
        <p:grpSpPr>
          <a:xfrm>
            <a:off x="2652803" y="3987454"/>
            <a:ext cx="2318940" cy="1107042"/>
            <a:chOff x="2652803" y="3987454"/>
            <a:chExt cx="2318940" cy="1107042"/>
          </a:xfrm>
        </p:grpSpPr>
        <p:sp>
          <p:nvSpPr>
            <p:cNvPr id="1031" name="자유형: 도형 1030">
              <a:extLst>
                <a:ext uri="{FF2B5EF4-FFF2-40B4-BE49-F238E27FC236}">
                  <a16:creationId xmlns:a16="http://schemas.microsoft.com/office/drawing/2014/main" id="{7CC300D1-20FF-45CF-8541-9515C7A5CE94}"/>
                </a:ext>
              </a:extLst>
            </p:cNvPr>
            <p:cNvSpPr/>
            <p:nvPr/>
          </p:nvSpPr>
          <p:spPr>
            <a:xfrm flipV="1">
              <a:off x="3330795" y="3987454"/>
              <a:ext cx="1640948" cy="401400"/>
            </a:xfrm>
            <a:custGeom>
              <a:avLst/>
              <a:gdLst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538086 w 2188848"/>
                <a:gd name="connsiteY9" fmla="*/ 416225 h 535425"/>
                <a:gd name="connsiteX10" fmla="*/ 0 w 2188848"/>
                <a:gd name="connsiteY10" fmla="*/ 16498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0 w 2188848"/>
                <a:gd name="connsiteY9" fmla="*/ 164980 h 535425"/>
                <a:gd name="connsiteX10" fmla="*/ 77034 w 2188848"/>
                <a:gd name="connsiteY10" fmla="*/ 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0 w 2188848"/>
                <a:gd name="connsiteY8" fmla="*/ 164980 h 535425"/>
                <a:gd name="connsiteX9" fmla="*/ 77034 w 2188848"/>
                <a:gd name="connsiteY9" fmla="*/ 0 h 53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48" h="535425">
                  <a:moveTo>
                    <a:pt x="77034" y="0"/>
                  </a:moveTo>
                  <a:lnTo>
                    <a:pt x="581421" y="235510"/>
                  </a:lnTo>
                  <a:lnTo>
                    <a:pt x="1854905" y="235510"/>
                  </a:lnTo>
                  <a:lnTo>
                    <a:pt x="1854905" y="116046"/>
                  </a:lnTo>
                  <a:lnTo>
                    <a:pt x="2188848" y="325736"/>
                  </a:lnTo>
                  <a:lnTo>
                    <a:pt x="1854905" y="535425"/>
                  </a:lnTo>
                  <a:lnTo>
                    <a:pt x="1854905" y="415961"/>
                  </a:lnTo>
                  <a:lnTo>
                    <a:pt x="539330" y="415961"/>
                  </a:lnTo>
                  <a:lnTo>
                    <a:pt x="0" y="164980"/>
                  </a:lnTo>
                  <a:lnTo>
                    <a:pt x="77034" y="0"/>
                  </a:lnTo>
                  <a:close/>
                </a:path>
              </a:pathLst>
            </a:cu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32" name="타원 1031">
              <a:extLst>
                <a:ext uri="{FF2B5EF4-FFF2-40B4-BE49-F238E27FC236}">
                  <a16:creationId xmlns:a16="http://schemas.microsoft.com/office/drawing/2014/main" id="{7CE8E77F-0DFB-4213-8F85-710F10F88A6B}"/>
                </a:ext>
              </a:extLst>
            </p:cNvPr>
            <p:cNvSpPr/>
            <p:nvPr/>
          </p:nvSpPr>
          <p:spPr>
            <a:xfrm rot="10800000" flipV="1">
              <a:off x="2652803" y="4198079"/>
              <a:ext cx="896417" cy="89641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3" name="원형: 비어 있음 1032">
              <a:extLst>
                <a:ext uri="{FF2B5EF4-FFF2-40B4-BE49-F238E27FC236}">
                  <a16:creationId xmlns:a16="http://schemas.microsoft.com/office/drawing/2014/main" id="{79460BF9-F27A-4331-83C3-2CE317126B66}"/>
                </a:ext>
              </a:extLst>
            </p:cNvPr>
            <p:cNvSpPr/>
            <p:nvPr/>
          </p:nvSpPr>
          <p:spPr>
            <a:xfrm>
              <a:off x="2686670" y="4231946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34" name="그룹 1033">
            <a:extLst>
              <a:ext uri="{FF2B5EF4-FFF2-40B4-BE49-F238E27FC236}">
                <a16:creationId xmlns:a16="http://schemas.microsoft.com/office/drawing/2014/main" id="{606D66E3-F5DE-468A-BDC6-D40D32A6320C}"/>
              </a:ext>
            </a:extLst>
          </p:cNvPr>
          <p:cNvGrpSpPr/>
          <p:nvPr/>
        </p:nvGrpSpPr>
        <p:grpSpPr>
          <a:xfrm>
            <a:off x="1130318" y="2989849"/>
            <a:ext cx="2318940" cy="1107042"/>
            <a:chOff x="1130318" y="2989849"/>
            <a:chExt cx="2318940" cy="1107042"/>
          </a:xfrm>
        </p:grpSpPr>
        <p:sp>
          <p:nvSpPr>
            <p:cNvPr id="1035" name="자유형: 도형 1034">
              <a:extLst>
                <a:ext uri="{FF2B5EF4-FFF2-40B4-BE49-F238E27FC236}">
                  <a16:creationId xmlns:a16="http://schemas.microsoft.com/office/drawing/2014/main" id="{914333AE-F164-4940-96F6-7CA9ECAB7D3B}"/>
                </a:ext>
              </a:extLst>
            </p:cNvPr>
            <p:cNvSpPr/>
            <p:nvPr/>
          </p:nvSpPr>
          <p:spPr>
            <a:xfrm>
              <a:off x="1808310" y="3695491"/>
              <a:ext cx="1640948" cy="401400"/>
            </a:xfrm>
            <a:custGeom>
              <a:avLst/>
              <a:gdLst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538086 w 2188848"/>
                <a:gd name="connsiteY9" fmla="*/ 416225 h 535425"/>
                <a:gd name="connsiteX10" fmla="*/ 0 w 2188848"/>
                <a:gd name="connsiteY10" fmla="*/ 16498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539330 w 2188848"/>
                <a:gd name="connsiteY8" fmla="*/ 413561 h 535425"/>
                <a:gd name="connsiteX9" fmla="*/ 0 w 2188848"/>
                <a:gd name="connsiteY9" fmla="*/ 164980 h 535425"/>
                <a:gd name="connsiteX10" fmla="*/ 77034 w 2188848"/>
                <a:gd name="connsiteY10" fmla="*/ 0 h 535425"/>
                <a:gd name="connsiteX0" fmla="*/ 77034 w 2188848"/>
                <a:gd name="connsiteY0" fmla="*/ 0 h 535425"/>
                <a:gd name="connsiteX1" fmla="*/ 581421 w 2188848"/>
                <a:gd name="connsiteY1" fmla="*/ 235510 h 535425"/>
                <a:gd name="connsiteX2" fmla="*/ 1854905 w 2188848"/>
                <a:gd name="connsiteY2" fmla="*/ 235510 h 535425"/>
                <a:gd name="connsiteX3" fmla="*/ 1854905 w 2188848"/>
                <a:gd name="connsiteY3" fmla="*/ 116046 h 535425"/>
                <a:gd name="connsiteX4" fmla="*/ 2188848 w 2188848"/>
                <a:gd name="connsiteY4" fmla="*/ 325736 h 535425"/>
                <a:gd name="connsiteX5" fmla="*/ 1854905 w 2188848"/>
                <a:gd name="connsiteY5" fmla="*/ 535425 h 535425"/>
                <a:gd name="connsiteX6" fmla="*/ 1854905 w 2188848"/>
                <a:gd name="connsiteY6" fmla="*/ 415961 h 535425"/>
                <a:gd name="connsiteX7" fmla="*/ 539330 w 2188848"/>
                <a:gd name="connsiteY7" fmla="*/ 415961 h 535425"/>
                <a:gd name="connsiteX8" fmla="*/ 0 w 2188848"/>
                <a:gd name="connsiteY8" fmla="*/ 164980 h 535425"/>
                <a:gd name="connsiteX9" fmla="*/ 77034 w 2188848"/>
                <a:gd name="connsiteY9" fmla="*/ 0 h 53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48" h="535425">
                  <a:moveTo>
                    <a:pt x="77034" y="0"/>
                  </a:moveTo>
                  <a:lnTo>
                    <a:pt x="581421" y="235510"/>
                  </a:lnTo>
                  <a:lnTo>
                    <a:pt x="1854905" y="235510"/>
                  </a:lnTo>
                  <a:lnTo>
                    <a:pt x="1854905" y="116046"/>
                  </a:lnTo>
                  <a:lnTo>
                    <a:pt x="2188848" y="325736"/>
                  </a:lnTo>
                  <a:lnTo>
                    <a:pt x="1854905" y="535425"/>
                  </a:lnTo>
                  <a:lnTo>
                    <a:pt x="1854905" y="415961"/>
                  </a:lnTo>
                  <a:lnTo>
                    <a:pt x="539330" y="415961"/>
                  </a:lnTo>
                  <a:lnTo>
                    <a:pt x="0" y="164980"/>
                  </a:lnTo>
                  <a:lnTo>
                    <a:pt x="77034" y="0"/>
                  </a:lnTo>
                  <a:close/>
                </a:path>
              </a:pathLst>
            </a:cu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36" name="타원 1035">
              <a:extLst>
                <a:ext uri="{FF2B5EF4-FFF2-40B4-BE49-F238E27FC236}">
                  <a16:creationId xmlns:a16="http://schemas.microsoft.com/office/drawing/2014/main" id="{9EE03FD2-AC3D-4050-9AC9-8E9614C07183}"/>
                </a:ext>
              </a:extLst>
            </p:cNvPr>
            <p:cNvSpPr/>
            <p:nvPr/>
          </p:nvSpPr>
          <p:spPr>
            <a:xfrm>
              <a:off x="1130318" y="2989849"/>
              <a:ext cx="896417" cy="89641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7" name="원형: 비어 있음 1036">
              <a:extLst>
                <a:ext uri="{FF2B5EF4-FFF2-40B4-BE49-F238E27FC236}">
                  <a16:creationId xmlns:a16="http://schemas.microsoft.com/office/drawing/2014/main" id="{043F299C-71DF-49A8-9877-CC8E74D159CD}"/>
                </a:ext>
              </a:extLst>
            </p:cNvPr>
            <p:cNvSpPr/>
            <p:nvPr/>
          </p:nvSpPr>
          <p:spPr>
            <a:xfrm>
              <a:off x="1164185" y="3014803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38" name="TextBox 1037">
            <a:extLst>
              <a:ext uri="{FF2B5EF4-FFF2-40B4-BE49-F238E27FC236}">
                <a16:creationId xmlns:a16="http://schemas.microsoft.com/office/drawing/2014/main" id="{3658CB7F-9443-4A27-A5ED-39A46A8A8032}"/>
              </a:ext>
            </a:extLst>
          </p:cNvPr>
          <p:cNvSpPr txBox="1"/>
          <p:nvPr/>
        </p:nvSpPr>
        <p:spPr>
          <a:xfrm>
            <a:off x="2138027" y="3359440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039" name="Isosceles Triangle 51">
            <a:extLst>
              <a:ext uri="{FF2B5EF4-FFF2-40B4-BE49-F238E27FC236}">
                <a16:creationId xmlns:a16="http://schemas.microsoft.com/office/drawing/2014/main" id="{6A9F0E5B-09C8-4C7B-ABF4-9925B7C6D16B}"/>
              </a:ext>
            </a:extLst>
          </p:cNvPr>
          <p:cNvSpPr/>
          <p:nvPr/>
        </p:nvSpPr>
        <p:spPr>
          <a:xfrm>
            <a:off x="1408430" y="3313324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0" name="Block Arc 10">
            <a:extLst>
              <a:ext uri="{FF2B5EF4-FFF2-40B4-BE49-F238E27FC236}">
                <a16:creationId xmlns:a16="http://schemas.microsoft.com/office/drawing/2014/main" id="{6C5AEAD4-6291-471D-8209-F9B3E8BD9D98}"/>
              </a:ext>
            </a:extLst>
          </p:cNvPr>
          <p:cNvSpPr/>
          <p:nvPr/>
        </p:nvSpPr>
        <p:spPr>
          <a:xfrm>
            <a:off x="2894969" y="4514454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6A206249-0ABF-47AC-9A80-F1AF82A51493}"/>
              </a:ext>
            </a:extLst>
          </p:cNvPr>
          <p:cNvSpPr txBox="1"/>
          <p:nvPr/>
        </p:nvSpPr>
        <p:spPr>
          <a:xfrm>
            <a:off x="3661862" y="421845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042" name="Rectangle 9">
            <a:extLst>
              <a:ext uri="{FF2B5EF4-FFF2-40B4-BE49-F238E27FC236}">
                <a16:creationId xmlns:a16="http://schemas.microsoft.com/office/drawing/2014/main" id="{2B331CC5-1F5D-405D-A291-552C908334D8}"/>
              </a:ext>
            </a:extLst>
          </p:cNvPr>
          <p:cNvSpPr/>
          <p:nvPr/>
        </p:nvSpPr>
        <p:spPr>
          <a:xfrm>
            <a:off x="4458764" y="327494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3" name="TextBox 1042">
            <a:extLst>
              <a:ext uri="{FF2B5EF4-FFF2-40B4-BE49-F238E27FC236}">
                <a16:creationId xmlns:a16="http://schemas.microsoft.com/office/drawing/2014/main" id="{E58AF8E6-186C-4040-B0FD-81F846837DEF}"/>
              </a:ext>
            </a:extLst>
          </p:cNvPr>
          <p:cNvSpPr txBox="1"/>
          <p:nvPr/>
        </p:nvSpPr>
        <p:spPr>
          <a:xfrm>
            <a:off x="5185697" y="3359440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44" name="Rounded Rectangle 5">
            <a:extLst>
              <a:ext uri="{FF2B5EF4-FFF2-40B4-BE49-F238E27FC236}">
                <a16:creationId xmlns:a16="http://schemas.microsoft.com/office/drawing/2014/main" id="{800B99D2-20B3-4407-89DD-95ED24D9EC6E}"/>
              </a:ext>
            </a:extLst>
          </p:cNvPr>
          <p:cNvSpPr/>
          <p:nvPr/>
        </p:nvSpPr>
        <p:spPr>
          <a:xfrm flipH="1">
            <a:off x="7470060" y="3265472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7702FD1D-8673-4EE3-9BC1-D3070AA4FBD6}"/>
              </a:ext>
            </a:extLst>
          </p:cNvPr>
          <p:cNvSpPr txBox="1"/>
          <p:nvPr/>
        </p:nvSpPr>
        <p:spPr>
          <a:xfrm>
            <a:off x="8233367" y="3359440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46" name="Round Same Side Corner Rectangle 11">
            <a:extLst>
              <a:ext uri="{FF2B5EF4-FFF2-40B4-BE49-F238E27FC236}">
                <a16:creationId xmlns:a16="http://schemas.microsoft.com/office/drawing/2014/main" id="{3FAC34C0-09D4-449E-8A96-0CC8F246150D}"/>
              </a:ext>
            </a:extLst>
          </p:cNvPr>
          <p:cNvSpPr>
            <a:spLocks noChangeAspect="1"/>
          </p:cNvSpPr>
          <p:nvPr/>
        </p:nvSpPr>
        <p:spPr>
          <a:xfrm rot="9900000">
            <a:off x="9032115" y="4496663"/>
            <a:ext cx="393525" cy="3342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25B4F5FF-E171-4AA6-AD9E-636F5EB221B2}"/>
              </a:ext>
            </a:extLst>
          </p:cNvPr>
          <p:cNvSpPr txBox="1"/>
          <p:nvPr/>
        </p:nvSpPr>
        <p:spPr>
          <a:xfrm>
            <a:off x="9757202" y="421845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48" name="Rectangle 16">
            <a:extLst>
              <a:ext uri="{FF2B5EF4-FFF2-40B4-BE49-F238E27FC236}">
                <a16:creationId xmlns:a16="http://schemas.microsoft.com/office/drawing/2014/main" id="{B214834D-D971-48CA-B40B-298DB5F6FC53}"/>
              </a:ext>
            </a:extLst>
          </p:cNvPr>
          <p:cNvSpPr/>
          <p:nvPr/>
        </p:nvSpPr>
        <p:spPr>
          <a:xfrm rot="2700000">
            <a:off x="6024572" y="441305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53DD75A2-F01B-4D72-B857-4F0945F7BD37}"/>
              </a:ext>
            </a:extLst>
          </p:cNvPr>
          <p:cNvSpPr txBox="1"/>
          <p:nvPr/>
        </p:nvSpPr>
        <p:spPr>
          <a:xfrm>
            <a:off x="6709532" y="421845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050" name="Group 45">
            <a:extLst>
              <a:ext uri="{FF2B5EF4-FFF2-40B4-BE49-F238E27FC236}">
                <a16:creationId xmlns:a16="http://schemas.microsoft.com/office/drawing/2014/main" id="{954E724C-3A24-47AF-9932-52870AD3FB44}"/>
              </a:ext>
            </a:extLst>
          </p:cNvPr>
          <p:cNvGrpSpPr/>
          <p:nvPr/>
        </p:nvGrpSpPr>
        <p:grpSpPr>
          <a:xfrm>
            <a:off x="5034346" y="1937313"/>
            <a:ext cx="1424684" cy="1292662"/>
            <a:chOff x="3017859" y="4283314"/>
            <a:chExt cx="1890849" cy="1292662"/>
          </a:xfrm>
        </p:grpSpPr>
        <p:sp>
          <p:nvSpPr>
            <p:cNvPr id="1051" name="TextBox 1050">
              <a:extLst>
                <a:ext uri="{FF2B5EF4-FFF2-40B4-BE49-F238E27FC236}">
                  <a16:creationId xmlns:a16="http://schemas.microsoft.com/office/drawing/2014/main" id="{12B12CA5-1B67-4F92-8E24-78DA01A7A370}"/>
                </a:ext>
              </a:extLst>
            </p:cNvPr>
            <p:cNvSpPr txBox="1"/>
            <p:nvPr/>
          </p:nvSpPr>
          <p:spPr>
            <a:xfrm>
              <a:off x="3021857" y="4560313"/>
              <a:ext cx="188685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2" name="TextBox 1051">
              <a:extLst>
                <a:ext uri="{FF2B5EF4-FFF2-40B4-BE49-F238E27FC236}">
                  <a16:creationId xmlns:a16="http://schemas.microsoft.com/office/drawing/2014/main" id="{076532C8-B789-400D-80B3-86980EB0420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053" name="Group 60">
            <a:extLst>
              <a:ext uri="{FF2B5EF4-FFF2-40B4-BE49-F238E27FC236}">
                <a16:creationId xmlns:a16="http://schemas.microsoft.com/office/drawing/2014/main" id="{21142698-154B-47DF-AB5F-DA6481EA0631}"/>
              </a:ext>
            </a:extLst>
          </p:cNvPr>
          <p:cNvGrpSpPr/>
          <p:nvPr/>
        </p:nvGrpSpPr>
        <p:grpSpPr>
          <a:xfrm>
            <a:off x="1979948" y="1937313"/>
            <a:ext cx="1422000" cy="1292662"/>
            <a:chOff x="3017859" y="4283314"/>
            <a:chExt cx="1890849" cy="1292662"/>
          </a:xfrm>
        </p:grpSpPr>
        <p:sp>
          <p:nvSpPr>
            <p:cNvPr id="1054" name="TextBox 1053">
              <a:extLst>
                <a:ext uri="{FF2B5EF4-FFF2-40B4-BE49-F238E27FC236}">
                  <a16:creationId xmlns:a16="http://schemas.microsoft.com/office/drawing/2014/main" id="{ABC70CC2-0D55-414D-9768-DE53DF69B5B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5" name="TextBox 1054">
              <a:extLst>
                <a:ext uri="{FF2B5EF4-FFF2-40B4-BE49-F238E27FC236}">
                  <a16:creationId xmlns:a16="http://schemas.microsoft.com/office/drawing/2014/main" id="{E42F399A-CA87-4D57-99D1-18E7DC5A9A7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056" name="Group 63">
            <a:extLst>
              <a:ext uri="{FF2B5EF4-FFF2-40B4-BE49-F238E27FC236}">
                <a16:creationId xmlns:a16="http://schemas.microsoft.com/office/drawing/2014/main" id="{59C425C4-6479-4A93-B369-66B830EA78B0}"/>
              </a:ext>
            </a:extLst>
          </p:cNvPr>
          <p:cNvGrpSpPr/>
          <p:nvPr/>
        </p:nvGrpSpPr>
        <p:grpSpPr>
          <a:xfrm>
            <a:off x="9618626" y="4859364"/>
            <a:ext cx="1422000" cy="1292662"/>
            <a:chOff x="3017859" y="4283314"/>
            <a:chExt cx="1890849" cy="1292662"/>
          </a:xfrm>
        </p:grpSpPr>
        <p:sp>
          <p:nvSpPr>
            <p:cNvPr id="1057" name="TextBox 1056">
              <a:extLst>
                <a:ext uri="{FF2B5EF4-FFF2-40B4-BE49-F238E27FC236}">
                  <a16:creationId xmlns:a16="http://schemas.microsoft.com/office/drawing/2014/main" id="{F513059D-B65B-4386-A9D6-0A198948994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8" name="TextBox 1057">
              <a:extLst>
                <a:ext uri="{FF2B5EF4-FFF2-40B4-BE49-F238E27FC236}">
                  <a16:creationId xmlns:a16="http://schemas.microsoft.com/office/drawing/2014/main" id="{87B35E0D-0354-4D45-A62D-C147D7073F6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059" name="Group 66">
            <a:extLst>
              <a:ext uri="{FF2B5EF4-FFF2-40B4-BE49-F238E27FC236}">
                <a16:creationId xmlns:a16="http://schemas.microsoft.com/office/drawing/2014/main" id="{63C47876-05E8-409E-B539-70B918EA761E}"/>
              </a:ext>
            </a:extLst>
          </p:cNvPr>
          <p:cNvGrpSpPr/>
          <p:nvPr/>
        </p:nvGrpSpPr>
        <p:grpSpPr>
          <a:xfrm>
            <a:off x="8091428" y="1937313"/>
            <a:ext cx="1422000" cy="1292662"/>
            <a:chOff x="3017861" y="4283314"/>
            <a:chExt cx="1921626" cy="1292662"/>
          </a:xfrm>
        </p:grpSpPr>
        <p:sp>
          <p:nvSpPr>
            <p:cNvPr id="1060" name="TextBox 1059">
              <a:extLst>
                <a:ext uri="{FF2B5EF4-FFF2-40B4-BE49-F238E27FC236}">
                  <a16:creationId xmlns:a16="http://schemas.microsoft.com/office/drawing/2014/main" id="{318936D0-7665-4073-885C-385400676848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1" name="TextBox 1060">
              <a:extLst>
                <a:ext uri="{FF2B5EF4-FFF2-40B4-BE49-F238E27FC236}">
                  <a16:creationId xmlns:a16="http://schemas.microsoft.com/office/drawing/2014/main" id="{A26C5D53-577C-4F7C-8657-C8935AA16A3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062" name="Group 69">
            <a:extLst>
              <a:ext uri="{FF2B5EF4-FFF2-40B4-BE49-F238E27FC236}">
                <a16:creationId xmlns:a16="http://schemas.microsoft.com/office/drawing/2014/main" id="{4BB10764-5F09-4763-9247-F361747BE912}"/>
              </a:ext>
            </a:extLst>
          </p:cNvPr>
          <p:cNvGrpSpPr/>
          <p:nvPr/>
        </p:nvGrpSpPr>
        <p:grpSpPr>
          <a:xfrm>
            <a:off x="6564229" y="4859364"/>
            <a:ext cx="1422000" cy="1292662"/>
            <a:chOff x="3017859" y="4283314"/>
            <a:chExt cx="1890849" cy="1292662"/>
          </a:xfrm>
        </p:grpSpPr>
        <p:sp>
          <p:nvSpPr>
            <p:cNvPr id="1063" name="TextBox 1062">
              <a:extLst>
                <a:ext uri="{FF2B5EF4-FFF2-40B4-BE49-F238E27FC236}">
                  <a16:creationId xmlns:a16="http://schemas.microsoft.com/office/drawing/2014/main" id="{41D2B1E6-44E4-4148-B7BA-FB975B93618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4" name="TextBox 1063">
              <a:extLst>
                <a:ext uri="{FF2B5EF4-FFF2-40B4-BE49-F238E27FC236}">
                  <a16:creationId xmlns:a16="http://schemas.microsoft.com/office/drawing/2014/main" id="{2BCE8709-B14C-4CE7-9EA7-B2B3F28A03B7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065" name="Group 60">
            <a:extLst>
              <a:ext uri="{FF2B5EF4-FFF2-40B4-BE49-F238E27FC236}">
                <a16:creationId xmlns:a16="http://schemas.microsoft.com/office/drawing/2014/main" id="{1015E65B-17C3-4935-9019-0390D3B1273D}"/>
              </a:ext>
            </a:extLst>
          </p:cNvPr>
          <p:cNvGrpSpPr/>
          <p:nvPr/>
        </p:nvGrpSpPr>
        <p:grpSpPr>
          <a:xfrm>
            <a:off x="3507147" y="4859364"/>
            <a:ext cx="1422000" cy="1292662"/>
            <a:chOff x="3017859" y="4283314"/>
            <a:chExt cx="1890849" cy="1292662"/>
          </a:xfrm>
        </p:grpSpPr>
        <p:sp>
          <p:nvSpPr>
            <p:cNvPr id="1066" name="TextBox 1065">
              <a:extLst>
                <a:ext uri="{FF2B5EF4-FFF2-40B4-BE49-F238E27FC236}">
                  <a16:creationId xmlns:a16="http://schemas.microsoft.com/office/drawing/2014/main" id="{EFB8C97A-34D3-44C7-AD5C-B5C6F5ADC50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7" name="TextBox 1066">
              <a:extLst>
                <a:ext uri="{FF2B5EF4-FFF2-40B4-BE49-F238E27FC236}">
                  <a16:creationId xmlns:a16="http://schemas.microsoft.com/office/drawing/2014/main" id="{635BE0FC-8CF1-4741-AA04-9A43FE24834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98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2022-10-26T07:30:23Z</dcterms:modified>
</cp:coreProperties>
</file>