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53" name="Teardrop 12">
            <a:extLst>
              <a:ext uri="{FF2B5EF4-FFF2-40B4-BE49-F238E27FC236}">
                <a16:creationId xmlns:a16="http://schemas.microsoft.com/office/drawing/2014/main" id="{260BD20E-6E8F-4F61-9A52-A16227E4AD80}"/>
              </a:ext>
            </a:extLst>
          </p:cNvPr>
          <p:cNvSpPr/>
          <p:nvPr/>
        </p:nvSpPr>
        <p:spPr>
          <a:xfrm rot="8100000">
            <a:off x="3558294" y="3440896"/>
            <a:ext cx="849034" cy="849034"/>
          </a:xfrm>
          <a:custGeom>
            <a:avLst/>
            <a:gdLst/>
            <a:ahLst/>
            <a:cxnLst/>
            <a:rect l="l" t="t" r="r" b="b"/>
            <a:pathLst>
              <a:path w="1239172" h="1239172">
                <a:moveTo>
                  <a:pt x="226976" y="1012196"/>
                </a:moveTo>
                <a:cubicBezTo>
                  <a:pt x="425211" y="1210431"/>
                  <a:pt x="746612" y="1210431"/>
                  <a:pt x="944847" y="1012196"/>
                </a:cubicBezTo>
                <a:cubicBezTo>
                  <a:pt x="1143081" y="813962"/>
                  <a:pt x="1143081" y="492561"/>
                  <a:pt x="944847" y="294326"/>
                </a:cubicBezTo>
                <a:cubicBezTo>
                  <a:pt x="746612" y="96092"/>
                  <a:pt x="425211" y="96092"/>
                  <a:pt x="226976" y="294326"/>
                </a:cubicBezTo>
                <a:cubicBezTo>
                  <a:pt x="28742" y="492561"/>
                  <a:pt x="28742" y="813962"/>
                  <a:pt x="226976" y="1012196"/>
                </a:cubicBezTo>
                <a:close/>
                <a:moveTo>
                  <a:pt x="171609" y="1067563"/>
                </a:moveTo>
                <a:cubicBezTo>
                  <a:pt x="65580" y="961534"/>
                  <a:pt x="0" y="815056"/>
                  <a:pt x="0" y="653261"/>
                </a:cubicBezTo>
                <a:lnTo>
                  <a:pt x="1" y="653261"/>
                </a:lnTo>
                <a:cubicBezTo>
                  <a:pt x="1" y="329671"/>
                  <a:pt x="262322" y="67350"/>
                  <a:pt x="585912" y="67350"/>
                </a:cubicBezTo>
                <a:cubicBezTo>
                  <a:pt x="803665" y="67350"/>
                  <a:pt x="1021419" y="44900"/>
                  <a:pt x="1239172" y="0"/>
                </a:cubicBezTo>
                <a:cubicBezTo>
                  <a:pt x="1194272" y="217753"/>
                  <a:pt x="1171822" y="435507"/>
                  <a:pt x="1171822" y="653261"/>
                </a:cubicBezTo>
                <a:cubicBezTo>
                  <a:pt x="1171822" y="976851"/>
                  <a:pt x="909501" y="1239172"/>
                  <a:pt x="585911" y="1239172"/>
                </a:cubicBezTo>
                <a:cubicBezTo>
                  <a:pt x="424116" y="1239172"/>
                  <a:pt x="277638" y="1173592"/>
                  <a:pt x="171609" y="106756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54" name="Teardrop 12">
            <a:extLst>
              <a:ext uri="{FF2B5EF4-FFF2-40B4-BE49-F238E27FC236}">
                <a16:creationId xmlns:a16="http://schemas.microsoft.com/office/drawing/2014/main" id="{24E52A04-77E2-4EAD-8A05-003336CB2023}"/>
              </a:ext>
            </a:extLst>
          </p:cNvPr>
          <p:cNvSpPr/>
          <p:nvPr/>
        </p:nvSpPr>
        <p:spPr>
          <a:xfrm rot="8100000">
            <a:off x="5670733" y="3000728"/>
            <a:ext cx="849034" cy="849034"/>
          </a:xfrm>
          <a:custGeom>
            <a:avLst/>
            <a:gdLst/>
            <a:ahLst/>
            <a:cxnLst/>
            <a:rect l="l" t="t" r="r" b="b"/>
            <a:pathLst>
              <a:path w="1239172" h="1239172">
                <a:moveTo>
                  <a:pt x="226976" y="1012196"/>
                </a:moveTo>
                <a:cubicBezTo>
                  <a:pt x="425211" y="1210431"/>
                  <a:pt x="746612" y="1210431"/>
                  <a:pt x="944847" y="1012196"/>
                </a:cubicBezTo>
                <a:cubicBezTo>
                  <a:pt x="1143081" y="813962"/>
                  <a:pt x="1143081" y="492561"/>
                  <a:pt x="944847" y="294326"/>
                </a:cubicBezTo>
                <a:cubicBezTo>
                  <a:pt x="746612" y="96092"/>
                  <a:pt x="425211" y="96092"/>
                  <a:pt x="226976" y="294326"/>
                </a:cubicBezTo>
                <a:cubicBezTo>
                  <a:pt x="28742" y="492561"/>
                  <a:pt x="28742" y="813962"/>
                  <a:pt x="226976" y="1012196"/>
                </a:cubicBezTo>
                <a:close/>
                <a:moveTo>
                  <a:pt x="171609" y="1067563"/>
                </a:moveTo>
                <a:cubicBezTo>
                  <a:pt x="65580" y="961534"/>
                  <a:pt x="0" y="815056"/>
                  <a:pt x="0" y="653261"/>
                </a:cubicBezTo>
                <a:lnTo>
                  <a:pt x="1" y="653261"/>
                </a:lnTo>
                <a:cubicBezTo>
                  <a:pt x="1" y="329671"/>
                  <a:pt x="262322" y="67350"/>
                  <a:pt x="585912" y="67350"/>
                </a:cubicBezTo>
                <a:cubicBezTo>
                  <a:pt x="803665" y="67350"/>
                  <a:pt x="1021419" y="44900"/>
                  <a:pt x="1239172" y="0"/>
                </a:cubicBezTo>
                <a:cubicBezTo>
                  <a:pt x="1194272" y="217753"/>
                  <a:pt x="1171822" y="435507"/>
                  <a:pt x="1171822" y="653261"/>
                </a:cubicBezTo>
                <a:cubicBezTo>
                  <a:pt x="1171822" y="976851"/>
                  <a:pt x="909501" y="1239172"/>
                  <a:pt x="585911" y="1239172"/>
                </a:cubicBezTo>
                <a:cubicBezTo>
                  <a:pt x="424116" y="1239172"/>
                  <a:pt x="277638" y="1173592"/>
                  <a:pt x="171609" y="106756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55" name="Teardrop 12">
            <a:extLst>
              <a:ext uri="{FF2B5EF4-FFF2-40B4-BE49-F238E27FC236}">
                <a16:creationId xmlns:a16="http://schemas.microsoft.com/office/drawing/2014/main" id="{AE75D336-4107-42A1-9619-05F05F62C7CC}"/>
              </a:ext>
            </a:extLst>
          </p:cNvPr>
          <p:cNvSpPr/>
          <p:nvPr/>
        </p:nvSpPr>
        <p:spPr>
          <a:xfrm rot="8100000">
            <a:off x="7783172" y="2560560"/>
            <a:ext cx="849034" cy="849034"/>
          </a:xfrm>
          <a:custGeom>
            <a:avLst/>
            <a:gdLst/>
            <a:ahLst/>
            <a:cxnLst/>
            <a:rect l="l" t="t" r="r" b="b"/>
            <a:pathLst>
              <a:path w="1239172" h="1239172">
                <a:moveTo>
                  <a:pt x="226976" y="1012196"/>
                </a:moveTo>
                <a:cubicBezTo>
                  <a:pt x="425211" y="1210431"/>
                  <a:pt x="746612" y="1210431"/>
                  <a:pt x="944847" y="1012196"/>
                </a:cubicBezTo>
                <a:cubicBezTo>
                  <a:pt x="1143081" y="813962"/>
                  <a:pt x="1143081" y="492561"/>
                  <a:pt x="944847" y="294326"/>
                </a:cubicBezTo>
                <a:cubicBezTo>
                  <a:pt x="746612" y="96092"/>
                  <a:pt x="425211" y="96092"/>
                  <a:pt x="226976" y="294326"/>
                </a:cubicBezTo>
                <a:cubicBezTo>
                  <a:pt x="28742" y="492561"/>
                  <a:pt x="28742" y="813962"/>
                  <a:pt x="226976" y="1012196"/>
                </a:cubicBezTo>
                <a:close/>
                <a:moveTo>
                  <a:pt x="171609" y="1067563"/>
                </a:moveTo>
                <a:cubicBezTo>
                  <a:pt x="65580" y="961534"/>
                  <a:pt x="0" y="815056"/>
                  <a:pt x="0" y="653261"/>
                </a:cubicBezTo>
                <a:lnTo>
                  <a:pt x="1" y="653261"/>
                </a:lnTo>
                <a:cubicBezTo>
                  <a:pt x="1" y="329671"/>
                  <a:pt x="262322" y="67350"/>
                  <a:pt x="585912" y="67350"/>
                </a:cubicBezTo>
                <a:cubicBezTo>
                  <a:pt x="803665" y="67350"/>
                  <a:pt x="1021419" y="44900"/>
                  <a:pt x="1239172" y="0"/>
                </a:cubicBezTo>
                <a:cubicBezTo>
                  <a:pt x="1194272" y="217753"/>
                  <a:pt x="1171822" y="435507"/>
                  <a:pt x="1171822" y="653261"/>
                </a:cubicBezTo>
                <a:cubicBezTo>
                  <a:pt x="1171822" y="976851"/>
                  <a:pt x="909501" y="1239172"/>
                  <a:pt x="585911" y="1239172"/>
                </a:cubicBezTo>
                <a:cubicBezTo>
                  <a:pt x="424116" y="1239172"/>
                  <a:pt x="277638" y="1173592"/>
                  <a:pt x="171609" y="106756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56" name="Teardrop 12">
            <a:extLst>
              <a:ext uri="{FF2B5EF4-FFF2-40B4-BE49-F238E27FC236}">
                <a16:creationId xmlns:a16="http://schemas.microsoft.com/office/drawing/2014/main" id="{07779998-D59D-4605-819C-07049548F5A7}"/>
              </a:ext>
            </a:extLst>
          </p:cNvPr>
          <p:cNvSpPr/>
          <p:nvPr/>
        </p:nvSpPr>
        <p:spPr>
          <a:xfrm rot="8100000">
            <a:off x="9895611" y="2120392"/>
            <a:ext cx="849034" cy="849034"/>
          </a:xfrm>
          <a:custGeom>
            <a:avLst/>
            <a:gdLst/>
            <a:ahLst/>
            <a:cxnLst/>
            <a:rect l="l" t="t" r="r" b="b"/>
            <a:pathLst>
              <a:path w="1239172" h="1239172">
                <a:moveTo>
                  <a:pt x="226976" y="1012196"/>
                </a:moveTo>
                <a:cubicBezTo>
                  <a:pt x="425211" y="1210431"/>
                  <a:pt x="746612" y="1210431"/>
                  <a:pt x="944847" y="1012196"/>
                </a:cubicBezTo>
                <a:cubicBezTo>
                  <a:pt x="1143081" y="813962"/>
                  <a:pt x="1143081" y="492561"/>
                  <a:pt x="944847" y="294326"/>
                </a:cubicBezTo>
                <a:cubicBezTo>
                  <a:pt x="746612" y="96092"/>
                  <a:pt x="425211" y="96092"/>
                  <a:pt x="226976" y="294326"/>
                </a:cubicBezTo>
                <a:cubicBezTo>
                  <a:pt x="28742" y="492561"/>
                  <a:pt x="28742" y="813962"/>
                  <a:pt x="226976" y="1012196"/>
                </a:cubicBezTo>
                <a:close/>
                <a:moveTo>
                  <a:pt x="171609" y="1067563"/>
                </a:moveTo>
                <a:cubicBezTo>
                  <a:pt x="65580" y="961534"/>
                  <a:pt x="0" y="815056"/>
                  <a:pt x="0" y="653261"/>
                </a:cubicBezTo>
                <a:lnTo>
                  <a:pt x="1" y="653261"/>
                </a:lnTo>
                <a:cubicBezTo>
                  <a:pt x="1" y="329671"/>
                  <a:pt x="262322" y="67350"/>
                  <a:pt x="585912" y="67350"/>
                </a:cubicBezTo>
                <a:cubicBezTo>
                  <a:pt x="803665" y="67350"/>
                  <a:pt x="1021419" y="44900"/>
                  <a:pt x="1239172" y="0"/>
                </a:cubicBezTo>
                <a:cubicBezTo>
                  <a:pt x="1194272" y="217753"/>
                  <a:pt x="1171822" y="435507"/>
                  <a:pt x="1171822" y="653261"/>
                </a:cubicBezTo>
                <a:cubicBezTo>
                  <a:pt x="1171822" y="976851"/>
                  <a:pt x="909501" y="1239172"/>
                  <a:pt x="585911" y="1239172"/>
                </a:cubicBezTo>
                <a:cubicBezTo>
                  <a:pt x="424116" y="1239172"/>
                  <a:pt x="277638" y="1173592"/>
                  <a:pt x="171609" y="106756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scene3d>
            <a:camera prst="orthographicFront"/>
            <a:lightRig rig="threePt" dir="t"/>
          </a:scene3d>
          <a:sp3d extrusionH="76200">
            <a:extrusionClr>
              <a:schemeClr val="accent4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857" name="그룹 856">
            <a:extLst>
              <a:ext uri="{FF2B5EF4-FFF2-40B4-BE49-F238E27FC236}">
                <a16:creationId xmlns:a16="http://schemas.microsoft.com/office/drawing/2014/main" id="{88622A09-337B-43E2-A40F-13732CCCBC6C}"/>
              </a:ext>
            </a:extLst>
          </p:cNvPr>
          <p:cNvGrpSpPr/>
          <p:nvPr/>
        </p:nvGrpSpPr>
        <p:grpSpPr>
          <a:xfrm>
            <a:off x="774021" y="4995969"/>
            <a:ext cx="2192702" cy="529958"/>
            <a:chOff x="975948" y="3476276"/>
            <a:chExt cx="2192702" cy="529958"/>
          </a:xfrm>
        </p:grpSpPr>
        <p:sp>
          <p:nvSpPr>
            <p:cNvPr id="858" name="Cube 3">
              <a:extLst>
                <a:ext uri="{FF2B5EF4-FFF2-40B4-BE49-F238E27FC236}">
                  <a16:creationId xmlns:a16="http://schemas.microsoft.com/office/drawing/2014/main" id="{243F356B-7460-4C1D-A183-427E2C09C788}"/>
                </a:ext>
              </a:extLst>
            </p:cNvPr>
            <p:cNvSpPr/>
            <p:nvPr/>
          </p:nvSpPr>
          <p:spPr>
            <a:xfrm>
              <a:off x="975948" y="3476276"/>
              <a:ext cx="2192702" cy="529958"/>
            </a:xfrm>
            <a:prstGeom prst="cube">
              <a:avLst>
                <a:gd name="adj" fmla="val 17308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59" name="TextBox 858">
              <a:extLst>
                <a:ext uri="{FF2B5EF4-FFF2-40B4-BE49-F238E27FC236}">
                  <a16:creationId xmlns:a16="http://schemas.microsoft.com/office/drawing/2014/main" id="{23EBD453-6816-4625-BB3E-EFABA2093EC6}"/>
                </a:ext>
              </a:extLst>
            </p:cNvPr>
            <p:cNvSpPr txBox="1"/>
            <p:nvPr/>
          </p:nvSpPr>
          <p:spPr>
            <a:xfrm>
              <a:off x="1243014" y="3615942"/>
              <a:ext cx="15915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60" name="그룹 859">
            <a:extLst>
              <a:ext uri="{FF2B5EF4-FFF2-40B4-BE49-F238E27FC236}">
                <a16:creationId xmlns:a16="http://schemas.microsoft.com/office/drawing/2014/main" id="{4407CACF-B28C-427D-8C9B-907C69F9230F}"/>
              </a:ext>
            </a:extLst>
          </p:cNvPr>
          <p:cNvGrpSpPr/>
          <p:nvPr/>
        </p:nvGrpSpPr>
        <p:grpSpPr>
          <a:xfrm>
            <a:off x="2886460" y="4554724"/>
            <a:ext cx="2192702" cy="529958"/>
            <a:chOff x="975948" y="3476276"/>
            <a:chExt cx="2192702" cy="529958"/>
          </a:xfrm>
        </p:grpSpPr>
        <p:sp>
          <p:nvSpPr>
            <p:cNvPr id="861" name="Cube 3">
              <a:extLst>
                <a:ext uri="{FF2B5EF4-FFF2-40B4-BE49-F238E27FC236}">
                  <a16:creationId xmlns:a16="http://schemas.microsoft.com/office/drawing/2014/main" id="{9941DDBC-D231-4447-A225-64904BDDD9BF}"/>
                </a:ext>
              </a:extLst>
            </p:cNvPr>
            <p:cNvSpPr/>
            <p:nvPr/>
          </p:nvSpPr>
          <p:spPr>
            <a:xfrm>
              <a:off x="975948" y="3476276"/>
              <a:ext cx="2192702" cy="529958"/>
            </a:xfrm>
            <a:prstGeom prst="cube">
              <a:avLst>
                <a:gd name="adj" fmla="val 1730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62" name="TextBox 861">
              <a:extLst>
                <a:ext uri="{FF2B5EF4-FFF2-40B4-BE49-F238E27FC236}">
                  <a16:creationId xmlns:a16="http://schemas.microsoft.com/office/drawing/2014/main" id="{76010560-8ACD-4C92-A652-67E8921B8D56}"/>
                </a:ext>
              </a:extLst>
            </p:cNvPr>
            <p:cNvSpPr txBox="1"/>
            <p:nvPr/>
          </p:nvSpPr>
          <p:spPr>
            <a:xfrm>
              <a:off x="1243014" y="3615942"/>
              <a:ext cx="15915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63" name="그룹 862">
            <a:extLst>
              <a:ext uri="{FF2B5EF4-FFF2-40B4-BE49-F238E27FC236}">
                <a16:creationId xmlns:a16="http://schemas.microsoft.com/office/drawing/2014/main" id="{F4E1A75D-6D42-4067-86C1-952CEA7B980A}"/>
              </a:ext>
            </a:extLst>
          </p:cNvPr>
          <p:cNvGrpSpPr/>
          <p:nvPr/>
        </p:nvGrpSpPr>
        <p:grpSpPr>
          <a:xfrm>
            <a:off x="4998899" y="4113480"/>
            <a:ext cx="2192702" cy="529958"/>
            <a:chOff x="3646136" y="3476276"/>
            <a:chExt cx="2192702" cy="529958"/>
          </a:xfrm>
        </p:grpSpPr>
        <p:sp>
          <p:nvSpPr>
            <p:cNvPr id="864" name="Cube 4">
              <a:extLst>
                <a:ext uri="{FF2B5EF4-FFF2-40B4-BE49-F238E27FC236}">
                  <a16:creationId xmlns:a16="http://schemas.microsoft.com/office/drawing/2014/main" id="{07A1372F-B489-402D-809D-F6F87ABBE6FB}"/>
                </a:ext>
              </a:extLst>
            </p:cNvPr>
            <p:cNvSpPr/>
            <p:nvPr/>
          </p:nvSpPr>
          <p:spPr>
            <a:xfrm>
              <a:off x="3646136" y="3476276"/>
              <a:ext cx="2192702" cy="529958"/>
            </a:xfrm>
            <a:prstGeom prst="cube">
              <a:avLst>
                <a:gd name="adj" fmla="val 1730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65" name="TextBox 864">
              <a:extLst>
                <a:ext uri="{FF2B5EF4-FFF2-40B4-BE49-F238E27FC236}">
                  <a16:creationId xmlns:a16="http://schemas.microsoft.com/office/drawing/2014/main" id="{5182D206-B2BB-4E60-BE9A-EFF9BB019154}"/>
                </a:ext>
              </a:extLst>
            </p:cNvPr>
            <p:cNvSpPr txBox="1"/>
            <p:nvPr/>
          </p:nvSpPr>
          <p:spPr>
            <a:xfrm>
              <a:off x="3911522" y="3615942"/>
              <a:ext cx="15915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66" name="그룹 865">
            <a:extLst>
              <a:ext uri="{FF2B5EF4-FFF2-40B4-BE49-F238E27FC236}">
                <a16:creationId xmlns:a16="http://schemas.microsoft.com/office/drawing/2014/main" id="{968DE0D5-2B5A-4BA1-B52E-0798BA99E862}"/>
              </a:ext>
            </a:extLst>
          </p:cNvPr>
          <p:cNvGrpSpPr/>
          <p:nvPr/>
        </p:nvGrpSpPr>
        <p:grpSpPr>
          <a:xfrm>
            <a:off x="7111338" y="3672236"/>
            <a:ext cx="2192702" cy="529958"/>
            <a:chOff x="6316324" y="3476276"/>
            <a:chExt cx="2192702" cy="529958"/>
          </a:xfrm>
        </p:grpSpPr>
        <p:sp>
          <p:nvSpPr>
            <p:cNvPr id="867" name="Cube 5">
              <a:extLst>
                <a:ext uri="{FF2B5EF4-FFF2-40B4-BE49-F238E27FC236}">
                  <a16:creationId xmlns:a16="http://schemas.microsoft.com/office/drawing/2014/main" id="{10498548-875A-411B-90EE-C4082B26695C}"/>
                </a:ext>
              </a:extLst>
            </p:cNvPr>
            <p:cNvSpPr/>
            <p:nvPr/>
          </p:nvSpPr>
          <p:spPr>
            <a:xfrm>
              <a:off x="6316324" y="3476276"/>
              <a:ext cx="2192702" cy="529958"/>
            </a:xfrm>
            <a:prstGeom prst="cube">
              <a:avLst>
                <a:gd name="adj" fmla="val 1730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68" name="TextBox 867">
              <a:extLst>
                <a:ext uri="{FF2B5EF4-FFF2-40B4-BE49-F238E27FC236}">
                  <a16:creationId xmlns:a16="http://schemas.microsoft.com/office/drawing/2014/main" id="{DF08CAC8-8AFA-4A3E-A831-B18E4814B306}"/>
                </a:ext>
              </a:extLst>
            </p:cNvPr>
            <p:cNvSpPr txBox="1"/>
            <p:nvPr/>
          </p:nvSpPr>
          <p:spPr>
            <a:xfrm>
              <a:off x="6580030" y="3615942"/>
              <a:ext cx="15915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69" name="그룹 868">
            <a:extLst>
              <a:ext uri="{FF2B5EF4-FFF2-40B4-BE49-F238E27FC236}">
                <a16:creationId xmlns:a16="http://schemas.microsoft.com/office/drawing/2014/main" id="{2CC01402-4060-45E5-AB89-1587B77191DD}"/>
              </a:ext>
            </a:extLst>
          </p:cNvPr>
          <p:cNvGrpSpPr/>
          <p:nvPr/>
        </p:nvGrpSpPr>
        <p:grpSpPr>
          <a:xfrm>
            <a:off x="9223777" y="3230992"/>
            <a:ext cx="2192702" cy="529958"/>
            <a:chOff x="8986514" y="3476276"/>
            <a:chExt cx="2192702" cy="529958"/>
          </a:xfrm>
        </p:grpSpPr>
        <p:sp>
          <p:nvSpPr>
            <p:cNvPr id="870" name="Cube 6">
              <a:extLst>
                <a:ext uri="{FF2B5EF4-FFF2-40B4-BE49-F238E27FC236}">
                  <a16:creationId xmlns:a16="http://schemas.microsoft.com/office/drawing/2014/main" id="{25278EA6-79BD-4EE6-81CD-A756EF4D8373}"/>
                </a:ext>
              </a:extLst>
            </p:cNvPr>
            <p:cNvSpPr/>
            <p:nvPr/>
          </p:nvSpPr>
          <p:spPr>
            <a:xfrm>
              <a:off x="8986514" y="3476276"/>
              <a:ext cx="2192702" cy="529958"/>
            </a:xfrm>
            <a:prstGeom prst="cube">
              <a:avLst>
                <a:gd name="adj" fmla="val 17308"/>
              </a:avLst>
            </a:prstGeom>
            <a:solidFill>
              <a:schemeClr val="accent4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71" name="TextBox 870">
              <a:extLst>
                <a:ext uri="{FF2B5EF4-FFF2-40B4-BE49-F238E27FC236}">
                  <a16:creationId xmlns:a16="http://schemas.microsoft.com/office/drawing/2014/main" id="{19A867CD-6EDF-42FC-B77D-8B4D5588F31C}"/>
                </a:ext>
              </a:extLst>
            </p:cNvPr>
            <p:cNvSpPr txBox="1"/>
            <p:nvPr/>
          </p:nvSpPr>
          <p:spPr>
            <a:xfrm>
              <a:off x="9248536" y="3615942"/>
              <a:ext cx="15915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72" name="Isosceles Triangle 51">
            <a:extLst>
              <a:ext uri="{FF2B5EF4-FFF2-40B4-BE49-F238E27FC236}">
                <a16:creationId xmlns:a16="http://schemas.microsoft.com/office/drawing/2014/main" id="{87C8AA5D-8396-4EAD-8377-90662C62ADBF}"/>
              </a:ext>
            </a:extLst>
          </p:cNvPr>
          <p:cNvSpPr/>
          <p:nvPr/>
        </p:nvSpPr>
        <p:spPr>
          <a:xfrm>
            <a:off x="3840176" y="3739091"/>
            <a:ext cx="285270" cy="209190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73" name="Rectangle 15">
            <a:extLst>
              <a:ext uri="{FF2B5EF4-FFF2-40B4-BE49-F238E27FC236}">
                <a16:creationId xmlns:a16="http://schemas.microsoft.com/office/drawing/2014/main" id="{169730C4-4EA5-4A7D-804E-37FC945BA35A}"/>
              </a:ext>
            </a:extLst>
          </p:cNvPr>
          <p:cNvSpPr/>
          <p:nvPr/>
        </p:nvSpPr>
        <p:spPr>
          <a:xfrm rot="5400000">
            <a:off x="8069584" y="2808972"/>
            <a:ext cx="276210" cy="275844"/>
          </a:xfrm>
          <a:custGeom>
            <a:avLst/>
            <a:gdLst/>
            <a:ahLst/>
            <a:cxnLst/>
            <a:rect l="l" t="t" r="r" b="b"/>
            <a:pathLst>
              <a:path w="3244313" h="3240000">
                <a:moveTo>
                  <a:pt x="2055482" y="677891"/>
                </a:moveTo>
                <a:lnTo>
                  <a:pt x="2055482" y="209891"/>
                </a:lnTo>
                <a:lnTo>
                  <a:pt x="2919482" y="209891"/>
                </a:lnTo>
                <a:lnTo>
                  <a:pt x="2919482" y="677891"/>
                </a:lnTo>
                <a:close/>
                <a:moveTo>
                  <a:pt x="1695482" y="1397971"/>
                </a:moveTo>
                <a:lnTo>
                  <a:pt x="1695482" y="929971"/>
                </a:lnTo>
                <a:lnTo>
                  <a:pt x="2919482" y="929971"/>
                </a:lnTo>
                <a:lnTo>
                  <a:pt x="2919482" y="1397971"/>
                </a:lnTo>
                <a:close/>
                <a:moveTo>
                  <a:pt x="1335482" y="2118051"/>
                </a:moveTo>
                <a:lnTo>
                  <a:pt x="1335482" y="1650051"/>
                </a:lnTo>
                <a:lnTo>
                  <a:pt x="2919482" y="1650051"/>
                </a:lnTo>
                <a:lnTo>
                  <a:pt x="2919482" y="2118051"/>
                </a:lnTo>
                <a:close/>
                <a:moveTo>
                  <a:pt x="975482" y="2838131"/>
                </a:moveTo>
                <a:lnTo>
                  <a:pt x="975482" y="2370131"/>
                </a:lnTo>
                <a:lnTo>
                  <a:pt x="2919482" y="2370131"/>
                </a:lnTo>
                <a:lnTo>
                  <a:pt x="2919482" y="2838131"/>
                </a:lnTo>
                <a:close/>
                <a:moveTo>
                  <a:pt x="10788" y="2651034"/>
                </a:moveTo>
                <a:lnTo>
                  <a:pt x="1168116" y="646484"/>
                </a:lnTo>
                <a:lnTo>
                  <a:pt x="1038664" y="571745"/>
                </a:lnTo>
                <a:lnTo>
                  <a:pt x="1533856" y="311959"/>
                </a:lnTo>
                <a:lnTo>
                  <a:pt x="1556471" y="870701"/>
                </a:lnTo>
                <a:lnTo>
                  <a:pt x="1427019" y="795962"/>
                </a:lnTo>
                <a:lnTo>
                  <a:pt x="269691" y="2800512"/>
                </a:lnTo>
                <a:close/>
                <a:moveTo>
                  <a:pt x="0" y="3240000"/>
                </a:moveTo>
                <a:lnTo>
                  <a:pt x="0" y="3060000"/>
                </a:lnTo>
                <a:lnTo>
                  <a:pt x="3064313" y="3060000"/>
                </a:lnTo>
                <a:lnTo>
                  <a:pt x="3064313" y="0"/>
                </a:lnTo>
                <a:lnTo>
                  <a:pt x="3244313" y="0"/>
                </a:lnTo>
                <a:lnTo>
                  <a:pt x="3244313" y="3240000"/>
                </a:lnTo>
                <a:lnTo>
                  <a:pt x="3240000" y="3240000"/>
                </a:lnTo>
                <a:lnTo>
                  <a:pt x="3064313" y="324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74" name="Rounded Rectangle 5">
            <a:extLst>
              <a:ext uri="{FF2B5EF4-FFF2-40B4-BE49-F238E27FC236}">
                <a16:creationId xmlns:a16="http://schemas.microsoft.com/office/drawing/2014/main" id="{EE788579-B5D5-44A7-ADFA-4A2F81882FCD}"/>
              </a:ext>
            </a:extLst>
          </p:cNvPr>
          <p:cNvSpPr/>
          <p:nvPr/>
        </p:nvSpPr>
        <p:spPr>
          <a:xfrm flipH="1">
            <a:off x="5927502" y="3264060"/>
            <a:ext cx="335496" cy="27676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75" name="Rectangle 16">
            <a:extLst>
              <a:ext uri="{FF2B5EF4-FFF2-40B4-BE49-F238E27FC236}">
                <a16:creationId xmlns:a16="http://schemas.microsoft.com/office/drawing/2014/main" id="{5F474CDB-03D0-48E9-8FAB-52AB5A0DE734}"/>
              </a:ext>
            </a:extLst>
          </p:cNvPr>
          <p:cNvSpPr/>
          <p:nvPr/>
        </p:nvSpPr>
        <p:spPr>
          <a:xfrm>
            <a:off x="10151336" y="2401115"/>
            <a:ext cx="337584" cy="221864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76" name="Teardrop 12">
            <a:extLst>
              <a:ext uri="{FF2B5EF4-FFF2-40B4-BE49-F238E27FC236}">
                <a16:creationId xmlns:a16="http://schemas.microsoft.com/office/drawing/2014/main" id="{457E02AF-A3CA-4D9B-A156-40EE4BCB55F3}"/>
              </a:ext>
            </a:extLst>
          </p:cNvPr>
          <p:cNvSpPr/>
          <p:nvPr/>
        </p:nvSpPr>
        <p:spPr>
          <a:xfrm rot="8100000">
            <a:off x="1445855" y="3881065"/>
            <a:ext cx="849034" cy="849034"/>
          </a:xfrm>
          <a:custGeom>
            <a:avLst/>
            <a:gdLst/>
            <a:ahLst/>
            <a:cxnLst/>
            <a:rect l="l" t="t" r="r" b="b"/>
            <a:pathLst>
              <a:path w="1239172" h="1239172">
                <a:moveTo>
                  <a:pt x="226976" y="1012196"/>
                </a:moveTo>
                <a:cubicBezTo>
                  <a:pt x="425211" y="1210431"/>
                  <a:pt x="746612" y="1210431"/>
                  <a:pt x="944847" y="1012196"/>
                </a:cubicBezTo>
                <a:cubicBezTo>
                  <a:pt x="1143081" y="813962"/>
                  <a:pt x="1143081" y="492561"/>
                  <a:pt x="944847" y="294326"/>
                </a:cubicBezTo>
                <a:cubicBezTo>
                  <a:pt x="746612" y="96092"/>
                  <a:pt x="425211" y="96092"/>
                  <a:pt x="226976" y="294326"/>
                </a:cubicBezTo>
                <a:cubicBezTo>
                  <a:pt x="28742" y="492561"/>
                  <a:pt x="28742" y="813962"/>
                  <a:pt x="226976" y="1012196"/>
                </a:cubicBezTo>
                <a:close/>
                <a:moveTo>
                  <a:pt x="171609" y="1067563"/>
                </a:moveTo>
                <a:cubicBezTo>
                  <a:pt x="65580" y="961534"/>
                  <a:pt x="0" y="815056"/>
                  <a:pt x="0" y="653261"/>
                </a:cubicBezTo>
                <a:lnTo>
                  <a:pt x="1" y="653261"/>
                </a:lnTo>
                <a:cubicBezTo>
                  <a:pt x="1" y="329671"/>
                  <a:pt x="262322" y="67350"/>
                  <a:pt x="585912" y="67350"/>
                </a:cubicBezTo>
                <a:cubicBezTo>
                  <a:pt x="803665" y="67350"/>
                  <a:pt x="1021419" y="44900"/>
                  <a:pt x="1239172" y="0"/>
                </a:cubicBezTo>
                <a:cubicBezTo>
                  <a:pt x="1194272" y="217753"/>
                  <a:pt x="1171822" y="435507"/>
                  <a:pt x="1171822" y="653261"/>
                </a:cubicBezTo>
                <a:cubicBezTo>
                  <a:pt x="1171822" y="976851"/>
                  <a:pt x="909501" y="1239172"/>
                  <a:pt x="585911" y="1239172"/>
                </a:cubicBezTo>
                <a:cubicBezTo>
                  <a:pt x="424116" y="1239172"/>
                  <a:pt x="277638" y="1173592"/>
                  <a:pt x="171609" y="106756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77" name="Round Same Side Corner Rectangle 11">
            <a:extLst>
              <a:ext uri="{FF2B5EF4-FFF2-40B4-BE49-F238E27FC236}">
                <a16:creationId xmlns:a16="http://schemas.microsoft.com/office/drawing/2014/main" id="{0F904552-1FE8-49EA-8535-A3C4854F967C}"/>
              </a:ext>
            </a:extLst>
          </p:cNvPr>
          <p:cNvSpPr>
            <a:spLocks noChangeAspect="1"/>
          </p:cNvSpPr>
          <p:nvPr/>
        </p:nvSpPr>
        <p:spPr>
          <a:xfrm rot="9900000">
            <a:off x="1726262" y="4149089"/>
            <a:ext cx="345370" cy="29332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78" name="TextBox 877">
            <a:extLst>
              <a:ext uri="{FF2B5EF4-FFF2-40B4-BE49-F238E27FC236}">
                <a16:creationId xmlns:a16="http://schemas.microsoft.com/office/drawing/2014/main" id="{1A692274-C853-4F49-AC5B-E95991C992B0}"/>
              </a:ext>
            </a:extLst>
          </p:cNvPr>
          <p:cNvSpPr txBox="1"/>
          <p:nvPr/>
        </p:nvSpPr>
        <p:spPr>
          <a:xfrm>
            <a:off x="4883227" y="2631933"/>
            <a:ext cx="2425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879" name="TextBox 878">
            <a:extLst>
              <a:ext uri="{FF2B5EF4-FFF2-40B4-BE49-F238E27FC236}">
                <a16:creationId xmlns:a16="http://schemas.microsoft.com/office/drawing/2014/main" id="{E301CEF7-EFCB-4844-AEEE-B3DA3C76F5B6}"/>
              </a:ext>
            </a:extLst>
          </p:cNvPr>
          <p:cNvSpPr txBox="1"/>
          <p:nvPr/>
        </p:nvSpPr>
        <p:spPr>
          <a:xfrm>
            <a:off x="2771163" y="3073725"/>
            <a:ext cx="2425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Simple Presentation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880" name="TextBox 879">
            <a:extLst>
              <a:ext uri="{FF2B5EF4-FFF2-40B4-BE49-F238E27FC236}">
                <a16:creationId xmlns:a16="http://schemas.microsoft.com/office/drawing/2014/main" id="{8239EDA2-EC8A-4224-8B8F-D9A33F5629BF}"/>
              </a:ext>
            </a:extLst>
          </p:cNvPr>
          <p:cNvSpPr txBox="1"/>
          <p:nvPr/>
        </p:nvSpPr>
        <p:spPr>
          <a:xfrm>
            <a:off x="659099" y="3515518"/>
            <a:ext cx="2425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PowerPoint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881" name="TextBox 880">
            <a:extLst>
              <a:ext uri="{FF2B5EF4-FFF2-40B4-BE49-F238E27FC236}">
                <a16:creationId xmlns:a16="http://schemas.microsoft.com/office/drawing/2014/main" id="{1057B00A-C6E5-4D90-A7F4-9D1A967A2994}"/>
              </a:ext>
            </a:extLst>
          </p:cNvPr>
          <p:cNvSpPr txBox="1"/>
          <p:nvPr/>
        </p:nvSpPr>
        <p:spPr>
          <a:xfrm>
            <a:off x="9107354" y="1748348"/>
            <a:ext cx="2425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882" name="TextBox 881">
            <a:extLst>
              <a:ext uri="{FF2B5EF4-FFF2-40B4-BE49-F238E27FC236}">
                <a16:creationId xmlns:a16="http://schemas.microsoft.com/office/drawing/2014/main" id="{F8ADCD0C-EE9C-4483-8347-D0356E1E2825}"/>
              </a:ext>
            </a:extLst>
          </p:cNvPr>
          <p:cNvSpPr txBox="1"/>
          <p:nvPr/>
        </p:nvSpPr>
        <p:spPr>
          <a:xfrm>
            <a:off x="6995291" y="2190140"/>
            <a:ext cx="2425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PowerPoint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883" name="TextBox 882">
            <a:extLst>
              <a:ext uri="{FF2B5EF4-FFF2-40B4-BE49-F238E27FC236}">
                <a16:creationId xmlns:a16="http://schemas.microsoft.com/office/drawing/2014/main" id="{63B597DD-C8D5-4341-A88B-35940155AB29}"/>
              </a:ext>
            </a:extLst>
          </p:cNvPr>
          <p:cNvSpPr txBox="1"/>
          <p:nvPr/>
        </p:nvSpPr>
        <p:spPr>
          <a:xfrm>
            <a:off x="897425" y="5611653"/>
            <a:ext cx="1945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  </a:t>
            </a:r>
          </a:p>
        </p:txBody>
      </p:sp>
      <p:sp>
        <p:nvSpPr>
          <p:cNvPr id="884" name="TextBox 883">
            <a:extLst>
              <a:ext uri="{FF2B5EF4-FFF2-40B4-BE49-F238E27FC236}">
                <a16:creationId xmlns:a16="http://schemas.microsoft.com/office/drawing/2014/main" id="{8EDBF348-B181-4B6B-96A1-D5C3C05D4332}"/>
              </a:ext>
            </a:extLst>
          </p:cNvPr>
          <p:cNvSpPr txBox="1"/>
          <p:nvPr/>
        </p:nvSpPr>
        <p:spPr>
          <a:xfrm>
            <a:off x="3009864" y="5167514"/>
            <a:ext cx="1945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  </a:t>
            </a:r>
          </a:p>
        </p:txBody>
      </p:sp>
      <p:sp>
        <p:nvSpPr>
          <p:cNvPr id="885" name="TextBox 884">
            <a:extLst>
              <a:ext uri="{FF2B5EF4-FFF2-40B4-BE49-F238E27FC236}">
                <a16:creationId xmlns:a16="http://schemas.microsoft.com/office/drawing/2014/main" id="{A7AEA3B7-FE64-440A-A478-54313D6FC654}"/>
              </a:ext>
            </a:extLst>
          </p:cNvPr>
          <p:cNvSpPr txBox="1"/>
          <p:nvPr/>
        </p:nvSpPr>
        <p:spPr>
          <a:xfrm>
            <a:off x="5122303" y="4723377"/>
            <a:ext cx="1945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  </a:t>
            </a:r>
          </a:p>
        </p:txBody>
      </p:sp>
      <p:sp>
        <p:nvSpPr>
          <p:cNvPr id="886" name="TextBox 885">
            <a:extLst>
              <a:ext uri="{FF2B5EF4-FFF2-40B4-BE49-F238E27FC236}">
                <a16:creationId xmlns:a16="http://schemas.microsoft.com/office/drawing/2014/main" id="{2EDE90FC-59AB-4F06-97E7-83FCE5B8D033}"/>
              </a:ext>
            </a:extLst>
          </p:cNvPr>
          <p:cNvSpPr txBox="1"/>
          <p:nvPr/>
        </p:nvSpPr>
        <p:spPr>
          <a:xfrm>
            <a:off x="7234742" y="4279240"/>
            <a:ext cx="1945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  </a:t>
            </a:r>
          </a:p>
        </p:txBody>
      </p:sp>
      <p:sp>
        <p:nvSpPr>
          <p:cNvPr id="887" name="TextBox 886">
            <a:extLst>
              <a:ext uri="{FF2B5EF4-FFF2-40B4-BE49-F238E27FC236}">
                <a16:creationId xmlns:a16="http://schemas.microsoft.com/office/drawing/2014/main" id="{957A57BA-DD56-4C15-A8BF-AA77DF3D73E0}"/>
              </a:ext>
            </a:extLst>
          </p:cNvPr>
          <p:cNvSpPr txBox="1"/>
          <p:nvPr/>
        </p:nvSpPr>
        <p:spPr>
          <a:xfrm>
            <a:off x="9347181" y="3835103"/>
            <a:ext cx="1945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 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4CCC6"/>
      </a:accent1>
      <a:accent2>
        <a:srgbClr val="F8D45E"/>
      </a:accent2>
      <a:accent3>
        <a:srgbClr val="F27161"/>
      </a:accent3>
      <a:accent4>
        <a:srgbClr val="7CC8EC"/>
      </a:accent4>
      <a:accent5>
        <a:srgbClr val="525168"/>
      </a:accent5>
      <a:accent6>
        <a:srgbClr val="1A6BA5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11230</TotalTime>
  <Words>88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34</cp:revision>
  <dcterms:created xsi:type="dcterms:W3CDTF">2018-02-18T19:39:47Z</dcterms:created>
  <dcterms:modified xsi:type="dcterms:W3CDTF">2022-10-28T07:36:55Z</dcterms:modified>
</cp:coreProperties>
</file>